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A58AAD4-58F6-4E0C-833D-604E1CE7445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Reports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1268C9A-A3BF-4FE4-84AA-9FF3D97F2BA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12/1/2021 3:54:29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ffrencence in cost of Dolo and Levothyrox in Boston and Houston " id="2" name="slide2">
            <a:extLst>
              <a:ext uri="{FF2B5EF4-FFF2-40B4-BE49-F238E27FC236}">
                <a16:creationId xmlns:a16="http://schemas.microsoft.com/office/drawing/2014/main" id="{41130516-4F78-4421-9515-D08756CE23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081" y="0"/>
            <a:ext cx="18878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2021-12-01T20:54:30Z</dcterms:created>
  <dcterms:modified xsi:type="dcterms:W3CDTF">2021-12-01T20:54:30Z</dcterms:modified>
</cp:coreProperties>
</file>