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5DB950C-2AF0-4A9B-9A75-8E3A37D7479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Reports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466BE86-734F-4B80-A18D-997863C97CB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12/1/2021 3:54:51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fference in cost of drug price in Boston and Huston " id="2" name="slide2">
            <a:extLst>
              <a:ext uri="{FF2B5EF4-FFF2-40B4-BE49-F238E27FC236}">
                <a16:creationId xmlns:a16="http://schemas.microsoft.com/office/drawing/2014/main" id="{71C1D8C5-8455-467C-9CBE-FEFB3822B7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0"/>
            <a:ext cx="576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2021-12-01T20:54:51Z</dcterms:created>
  <dcterms:modified xsi:type="dcterms:W3CDTF">2021-12-01T20:54:51Z</dcterms:modified>
</cp:coreProperties>
</file>