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236B07-4880-4C89-A26E-7E8CAAEB9B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max_price_per_custType_in_each_city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7A0084-65FB-453F-9CFC-587AE582D7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12/1/2021 3:42:26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price per customer type in each city" id="2" name="slide2">
            <a:extLst>
              <a:ext uri="{FF2B5EF4-FFF2-40B4-BE49-F238E27FC236}">
                <a16:creationId xmlns:a16="http://schemas.microsoft.com/office/drawing/2014/main" id="{6307EB49-B454-4344-9D48-003FAF072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51"/>
            <a:ext cx="12192000" cy="65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2021-12-01T20:42:26Z</dcterms:created>
  <dcterms:modified xsi:type="dcterms:W3CDTF">2021-12-01T20:42:26Z</dcterms:modified>
</cp:coreProperties>
</file>