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00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4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4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1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01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58EC-2DBB-4D23-B952-17189C65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822989"/>
            <a:ext cx="8055864" cy="1360395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6800" dirty="0">
                <a:solidFill>
                  <a:srgbClr val="FFFFFF"/>
                </a:solidFill>
                <a:latin typeface="Arial Black" panose="020B0A04020102020204" pitchFamily="34" charset="0"/>
              </a:rPr>
              <a:t>PLATES OF FLAVOURS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EEBA-7364-4101-BB83-5D18E8F9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520" y="2743200"/>
            <a:ext cx="10576560" cy="391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4400" b="1" dirty="0">
                <a:solidFill>
                  <a:srgbClr val="FFFFFF"/>
                </a:solidFill>
                <a:latin typeface="+mj-lt"/>
              </a:rPr>
              <a:t>SUBJECT: UML DIAGRAMS AND SCREEN DESIGNING</a:t>
            </a:r>
          </a:p>
          <a:p>
            <a:pPr algn="ctr"/>
            <a:endParaRPr lang="en-IN" sz="3200" b="1" dirty="0">
              <a:solidFill>
                <a:srgbClr val="FFFFFF"/>
              </a:solidFill>
              <a:latin typeface="+mj-lt"/>
            </a:endParaRPr>
          </a:p>
          <a:p>
            <a:pPr algn="ctr"/>
            <a:r>
              <a:rPr lang="en-IN" sz="2400" b="1" dirty="0">
                <a:solidFill>
                  <a:srgbClr val="FFFFFF"/>
                </a:solidFill>
                <a:latin typeface="+mj-lt"/>
              </a:rPr>
              <a:t>PROJECT MEMBERS:</a:t>
            </a:r>
          </a:p>
          <a:p>
            <a:pPr algn="ctr"/>
            <a:endParaRPr lang="en-IN" sz="2400" b="1" dirty="0">
              <a:solidFill>
                <a:srgbClr val="FFFFFF"/>
              </a:solidFill>
              <a:latin typeface="+mj-lt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+mj-lt"/>
              </a:rPr>
              <a:t>ALEX D’SOUZA – 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+mj-lt"/>
              </a:rPr>
              <a:t>APURVA JAMBHALE – 42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+mj-lt"/>
              </a:rPr>
              <a:t>POOJA KULKARNI - 55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IN" sz="105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49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EF3-F7E9-49B6-9FD9-E905E599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8D44FA-1D31-48BC-A62B-691DDC75B5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95" r="13995"/>
          <a:stretch>
            <a:fillRect/>
          </a:stretch>
        </p:blipFill>
        <p:spPr>
          <a:xfrm>
            <a:off x="961534" y="2085520"/>
            <a:ext cx="9257122" cy="46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5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8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3AC9A-0B02-4CA4-9602-78B1B3E5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ACTIVITY DIAGRAM</a:t>
            </a:r>
          </a:p>
        </p:txBody>
      </p:sp>
      <p:pic>
        <p:nvPicPr>
          <p:cNvPr id="41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4954C-30BF-432B-8B94-20EBF687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045" y="640078"/>
            <a:ext cx="6272654" cy="560832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6725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19764-3FBD-4AC4-91B7-6B458389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SEQUENCE DIAGRAM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DEEDB-20F8-455A-B950-6A4CF5BA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913" y="640078"/>
            <a:ext cx="6272654" cy="560832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5148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F4530-8058-4F37-9A58-C78BA10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USECASE DIAGRAM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DD59-8515-4A23-968C-938034485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044" y="640078"/>
            <a:ext cx="6272654" cy="557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850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C706-4A3A-434D-A5D5-E703EBB4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SCREEN DESIGNS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BF2A-E250-4E7D-BC3D-B85D29881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2" y="2121426"/>
            <a:ext cx="9613860" cy="451305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0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ACB0B-74DA-4F61-A1CA-4C633E46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690880"/>
            <a:ext cx="100482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77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Trebuchet MS</vt:lpstr>
      <vt:lpstr>Berlin</vt:lpstr>
      <vt:lpstr>PLATES OF FLAVOURS</vt:lpstr>
      <vt:lpstr>CLASS DIAGRAM</vt:lpstr>
      <vt:lpstr>ACTIVITY DIAGRAM</vt:lpstr>
      <vt:lpstr>SEQUENCE DIAGRAM</vt:lpstr>
      <vt:lpstr>USECASE DIAGRAM</vt:lpstr>
      <vt:lpstr>SCREEN DESIGNS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PLATES OF FLAVOURS</dc:title>
  <dc:creator>chaitrali phadtare</dc:creator>
  <cp:lastModifiedBy>chaitrali phadtare</cp:lastModifiedBy>
  <cp:revision>4</cp:revision>
  <dcterms:created xsi:type="dcterms:W3CDTF">2020-12-01T15:06:18Z</dcterms:created>
  <dcterms:modified xsi:type="dcterms:W3CDTF">2020-12-02T06:10:51Z</dcterms:modified>
</cp:coreProperties>
</file>