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9FA61-673D-4C66-AD7B-7DA84DB098E4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1A612-4BF6-4F21-94D3-0ED03C586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1A612-4BF6-4F21-94D3-0ED03C5862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1A612-4BF6-4F21-94D3-0ED03C58629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8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2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36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15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3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3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03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9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3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1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9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78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A3A-5D41-F90E-42E1-1C0D639FE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4ECE-B727-A8E5-4C45-A5D168EB9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close-up of a blue and white cover&#10;&#10;AI-generated content may be incorrect.">
            <a:extLst>
              <a:ext uri="{FF2B5EF4-FFF2-40B4-BE49-F238E27FC236}">
                <a16:creationId xmlns:a16="http://schemas.microsoft.com/office/drawing/2014/main" id="{E8EF3706-B813-653B-752B-55FAB04E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6B3C0-A9E5-84EF-0DF6-B8DEFC88B873}"/>
              </a:ext>
            </a:extLst>
          </p:cNvPr>
          <p:cNvSpPr txBox="1"/>
          <p:nvPr/>
        </p:nvSpPr>
        <p:spPr>
          <a:xfrm>
            <a:off x="6017288" y="1357094"/>
            <a:ext cx="6174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400" b="1" i="1" u="sng" dirty="0">
                <a:solidFill>
                  <a:schemeClr val="bg2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NextHikes IT Solutions</a:t>
            </a:r>
            <a:endParaRPr lang="en-IN" sz="2400" b="1" i="1" u="sng" dirty="0">
              <a:solidFill>
                <a:schemeClr val="bg2">
                  <a:lumMod val="5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CA82A-323B-A6BE-B0A9-C5617B2E83F9}"/>
              </a:ext>
            </a:extLst>
          </p:cNvPr>
          <p:cNvSpPr txBox="1"/>
          <p:nvPr/>
        </p:nvSpPr>
        <p:spPr>
          <a:xfrm>
            <a:off x="7880420" y="2078036"/>
            <a:ext cx="6174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Arial Black" panose="020B0A04020102020204" pitchFamily="34" charset="0"/>
              </a:rPr>
              <a:t>Project:-2</a:t>
            </a:r>
            <a:endParaRPr lang="en-IN" sz="2800" b="1" i="1" u="sng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3C24A-C4AE-3A66-6970-AAC289C3233E}"/>
              </a:ext>
            </a:extLst>
          </p:cNvPr>
          <p:cNvSpPr txBox="1"/>
          <p:nvPr/>
        </p:nvSpPr>
        <p:spPr>
          <a:xfrm>
            <a:off x="9224388" y="3232835"/>
            <a:ext cx="56840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Represented By:-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Apurva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kumar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   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DATE OF SUBMISSION:</a:t>
            </a:r>
          </a:p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15-06-2025</a:t>
            </a:r>
            <a:endParaRPr lang="en-IN" sz="2400" b="1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2665E-77E9-FF00-CA76-F3C06AC0BF49}"/>
              </a:ext>
            </a:extLst>
          </p:cNvPr>
          <p:cNvSpPr txBox="1"/>
          <p:nvPr/>
        </p:nvSpPr>
        <p:spPr>
          <a:xfrm>
            <a:off x="5978769" y="4611469"/>
            <a:ext cx="749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IN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CE59-989A-611E-EEC9-9E827837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8518"/>
            <a:ext cx="10437811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0960-78D6-E435-DBFF-5DAF74F5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783840"/>
            <a:ext cx="10701971" cy="3769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The dataset was successfully preprocessed by handling missing data, outliers, and transforming features.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Visualizations revealed key insights into temperature trends, seasonal demand, and the impact of weather on bike rentals.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The analysis highlights the importance of data-driven decision-making for optimizing bike-sharing systems.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Future enhancements can include predictive models and real-time monitoring for better service efficiency.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5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DEAD-2089-B4FC-58C0-4C62D96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b="1" u="sng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</a:rPr>
            </a:b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48C5-ACDF-CD49-6DF5-EAE5DEC0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1506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bg1"/>
                </a:solidFill>
              </a:rPr>
              <a:t>                                              </a:t>
            </a:r>
            <a:r>
              <a:rPr lang="en-IN" sz="6600" b="1" u="sng" dirty="0">
                <a:solidFill>
                  <a:schemeClr val="bg1"/>
                </a:solidFill>
              </a:rPr>
              <a:t>THANK YOU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46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AE0C-8C21-3A50-E2C1-28CD1A2F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80" y="-40194"/>
            <a:ext cx="10385146" cy="1185704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Work Process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11CE-15D0-982B-04D2-0345AF0D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80" y="1406770"/>
            <a:ext cx="11143622" cy="57376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Loading Data Set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Merge Dataset-1 and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and Visualize merging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Integration of Dataset-3 and merging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Final Preprocessing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58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D526-D9C7-9A79-63DD-FB8ED4D8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Dataset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DBEC-FADA-C1E3-67C3-E98FA3A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70" y="1879042"/>
            <a:ext cx="10455485" cy="44514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Data loading info: head, tail, describe, duplicates, Handle missing data, data cleaning, outliers            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Feature Engineering: extract features.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Normalization/Scaling.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Tools/Technologies: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Tools like uses Python (pandas, NumPy, matplotlib, seaborn) etc.  Before and after Snapshot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Show a table or graph highlighting raw vs. cleaned data. </a:t>
            </a:r>
          </a:p>
        </p:txBody>
      </p:sp>
    </p:spTree>
    <p:extLst>
      <p:ext uri="{BB962C8B-B14F-4D97-AF65-F5344CB8AC3E}">
        <p14:creationId xmlns:p14="http://schemas.microsoft.com/office/powerpoint/2010/main" val="221620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860D-2918-499A-DA75-83954792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430934" cy="985520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Data </a:t>
            </a:r>
            <a:r>
              <a:rPr lang="en-IN" b="1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visualization </a:t>
            </a:r>
            <a:endParaRPr lang="en-IN" b="1" i="1" dirty="0">
              <a:solidFill>
                <a:schemeClr val="bg1"/>
              </a:solidFill>
            </a:endParaRPr>
          </a:p>
        </p:txBody>
      </p:sp>
      <p:pic>
        <p:nvPicPr>
          <p:cNvPr id="15" name="Picture 14" descr="A pie chart with numbers and a number of percents&#10;&#10;AI-generated content may be incorrect.">
            <a:extLst>
              <a:ext uri="{FF2B5EF4-FFF2-40B4-BE49-F238E27FC236}">
                <a16:creationId xmlns:a16="http://schemas.microsoft.com/office/drawing/2014/main" id="{A86AA877-F4CB-1C2E-FB01-9844CC3A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37" y="103695"/>
            <a:ext cx="6269663" cy="3271520"/>
          </a:xfrm>
          <a:prstGeom prst="rect">
            <a:avLst/>
          </a:prstGeom>
        </p:spPr>
      </p:pic>
      <p:pic>
        <p:nvPicPr>
          <p:cNvPr id="21" name="Picture 20" descr="A graph with blue lines&#10;&#10;AI-generated content may be incorrect.">
            <a:extLst>
              <a:ext uri="{FF2B5EF4-FFF2-40B4-BE49-F238E27FC236}">
                <a16:creationId xmlns:a16="http://schemas.microsoft.com/office/drawing/2014/main" id="{CE8614B1-301E-1EB5-5775-94E2596A7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520"/>
            <a:ext cx="12283440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2C19-2B88-72E3-E45B-8FF8A9C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0"/>
            <a:ext cx="6319520" cy="21945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Merging Datasets : Processing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0E3-884A-A715-EF8B-53DA047D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799081"/>
            <a:ext cx="11064240" cy="36626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Handling Missing Data: Fill or remove rows with missing values in </a:t>
            </a:r>
            <a:r>
              <a:rPr lang="en-US" dirty="0" err="1">
                <a:solidFill>
                  <a:schemeClr val="bg1"/>
                </a:solidFill>
              </a:rPr>
              <a:t>columns.Data</a:t>
            </a:r>
            <a:r>
              <a:rPr lang="en-US" dirty="0">
                <a:solidFill>
                  <a:schemeClr val="bg1"/>
                </a:solidFill>
              </a:rPr>
              <a:t> Transformation: Normalize/standardize numerical values (temp, </a:t>
            </a:r>
            <a:r>
              <a:rPr lang="en-US" dirty="0" err="1">
                <a:solidFill>
                  <a:schemeClr val="bg1"/>
                </a:solidFill>
              </a:rPr>
              <a:t>atemp</a:t>
            </a:r>
            <a:r>
              <a:rPr lang="en-US" dirty="0">
                <a:solidFill>
                  <a:schemeClr val="bg1"/>
                </a:solidFill>
              </a:rPr>
              <a:t>) and encode categorical data (season, holiday,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Feature Engineering: Extract features from hour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Tool/Technologies: Same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Visualization Insights : Key: Temperature Trends Over Hour.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Type: Line plot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Insight: Temperature fluctuates across the hour and varies by season.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with lines in the center&#10;&#10;AI-generated content may be incorrect.">
            <a:extLst>
              <a:ext uri="{FF2B5EF4-FFF2-40B4-BE49-F238E27FC236}">
                <a16:creationId xmlns:a16="http://schemas.microsoft.com/office/drawing/2014/main" id="{6CE0C030-1E7A-338F-51E4-9C0D9CDC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58" y="0"/>
            <a:ext cx="5527041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C0A4-D2C2-C270-2385-BBF43196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3" y="44579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Integration of Dataset-3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D6F0-0D62-5DAC-9779-1008A630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3249294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Process: Concatenation logic is used to combine data from multiple sources 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a comprehensive analysis, and all methods remain the same.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Tools Used: The same tools are used.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Snapshot: Snapshots are taken before and after concatenation.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Visualization dataset: The process is similar to dataset-1.</a:t>
            </a:r>
            <a:endParaRPr lang="en-IN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A pie chart with numbers and a number&#10;&#10;AI-generated content may be incorrect.">
            <a:extLst>
              <a:ext uri="{FF2B5EF4-FFF2-40B4-BE49-F238E27FC236}">
                <a16:creationId xmlns:a16="http://schemas.microsoft.com/office/drawing/2014/main" id="{E7506DE4-43A5-3E01-C1F9-F304FF1A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1" y="66992"/>
            <a:ext cx="6175252" cy="32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86BA-AF55-1328-4DAE-BEB07679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-162560"/>
            <a:ext cx="5059679" cy="297688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Final preprocessing and visualization 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B43C-7FA9-3BBE-E51C-8A91BA6D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8999"/>
            <a:ext cx="11047411" cy="3429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Processing all data types consistently, with some changes noted.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Key values involved preprocessing the dataset by cleaning, transforming,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creating new features for better 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Visualization revealed trends in seasonal demand, hourly activity,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the impact of weather on rentals.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Insights are used for understanding user behavior and optimizing resources.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Visualization methods include heatmap correlation matrix, trend analysis,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box plots.</a:t>
            </a:r>
            <a:endParaRPr lang="en-IN" sz="1600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60037DF-8304-31ED-5CF3-0D5FC079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0" y="3307079"/>
            <a:ext cx="5953761" cy="3429001"/>
          </a:xfrm>
          <a:prstGeom prst="rect">
            <a:avLst/>
          </a:prstGeom>
        </p:spPr>
      </p:pic>
      <p:pic>
        <p:nvPicPr>
          <p:cNvPr id="7" name="Picture 6" descr="A colorful grid with different colored squares&#10;&#10;AI-generated content may be incorrect.">
            <a:extLst>
              <a:ext uri="{FF2B5EF4-FFF2-40B4-BE49-F238E27FC236}">
                <a16:creationId xmlns:a16="http://schemas.microsoft.com/office/drawing/2014/main" id="{7588E70C-741D-271B-F9E7-50C5E4E09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59" y="-131975"/>
            <a:ext cx="7508241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CD2C-F813-D67D-B1AC-94CDFE14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81638"/>
            <a:ext cx="11169331" cy="221612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Challenges and solutions</a:t>
            </a:r>
            <a:endParaRPr lang="en-IN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B2FA-9BD2-B23C-6CD2-1F30F2AC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72" y="3251200"/>
            <a:ext cx="9905999" cy="4287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Challenges Faced: Missing data, format inconsistencies.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Solutions Implemented: Strategies like imputation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 scaling are used to address these challenges.</a:t>
            </a:r>
            <a:endParaRPr lang="en-IN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73D1-D82C-9446-DDC3-9DEB13C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618518"/>
            <a:ext cx="10691811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Result after analysis data</a:t>
            </a:r>
            <a:r>
              <a:rPr lang="en-IN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E780-0325-7318-5467-0E923995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3241040"/>
            <a:ext cx="10691811" cy="3749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The future scope of bike rentals includes: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Predictive Analytics: Developing models to predict bike rental demand based on weather and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Demand Optimization: Analyzing data to optimize bike availability in high-demand areas.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Real-Time Monitoring: Implementing dashboards for tracking rentals and weather conditions.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Environmental Benefits: Assessing the impact of bike rentals on reducing carbon emissions.</a:t>
            </a: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2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799</TotalTime>
  <Words>534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 Black</vt:lpstr>
      <vt:lpstr>Century Gothic</vt:lpstr>
      <vt:lpstr>Roboto</vt:lpstr>
      <vt:lpstr>Wingdings</vt:lpstr>
      <vt:lpstr>Wingdings 3</vt:lpstr>
      <vt:lpstr>Ion</vt:lpstr>
      <vt:lpstr>PowerPoint Presentation</vt:lpstr>
      <vt:lpstr>Work Process</vt:lpstr>
      <vt:lpstr>Dataset preprocessing</vt:lpstr>
      <vt:lpstr>Data visualization </vt:lpstr>
      <vt:lpstr>Merging Datasets : Processing</vt:lpstr>
      <vt:lpstr>Integration of Dataset-3</vt:lpstr>
      <vt:lpstr>Final preprocessing and visualization </vt:lpstr>
      <vt:lpstr>Challenges and solutions</vt:lpstr>
      <vt:lpstr>Result after analysis data:-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kavira raju</dc:creator>
  <cp:lastModifiedBy>APURVA KUMAR</cp:lastModifiedBy>
  <cp:revision>6</cp:revision>
  <dcterms:created xsi:type="dcterms:W3CDTF">2025-02-07T09:52:52Z</dcterms:created>
  <dcterms:modified xsi:type="dcterms:W3CDTF">2025-06-10T14:39:55Z</dcterms:modified>
</cp:coreProperties>
</file>