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URVA KUMAR" initials="AK" lastIdx="4" clrIdx="0">
    <p:extLst>
      <p:ext uri="{19B8F6BF-5375-455C-9EA6-DF929625EA0E}">
        <p15:presenceInfo xmlns:p15="http://schemas.microsoft.com/office/powerpoint/2012/main" userId="dc552f90b2fad4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8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URVA KUMAR" userId="dc552f90b2fad4ee" providerId="LiveId" clId="{1A5757B7-A03C-4D17-ADFD-3F88BBF052A6}"/>
    <pc:docChg chg="undo custSel modSld modMainMaster">
      <pc:chgData name="APURVA KUMAR" userId="dc552f90b2fad4ee" providerId="LiveId" clId="{1A5757B7-A03C-4D17-ADFD-3F88BBF052A6}" dt="2025-05-08T17:10:19.762" v="16"/>
      <pc:docMkLst>
        <pc:docMk/>
      </pc:docMkLst>
      <pc:sldChg chg="modSp mod">
        <pc:chgData name="APURVA KUMAR" userId="dc552f90b2fad4ee" providerId="LiveId" clId="{1A5757B7-A03C-4D17-ADFD-3F88BBF052A6}" dt="2025-05-08T17:10:19.762" v="16"/>
        <pc:sldMkLst>
          <pc:docMk/>
          <pc:sldMk cId="1263908270" sldId="256"/>
        </pc:sldMkLst>
        <pc:spChg chg="mod">
          <ac:chgData name="APURVA KUMAR" userId="dc552f90b2fad4ee" providerId="LiveId" clId="{1A5757B7-A03C-4D17-ADFD-3F88BBF052A6}" dt="2025-05-08T17:10:19.762" v="16"/>
          <ac:spMkLst>
            <pc:docMk/>
            <pc:sldMk cId="1263908270" sldId="256"/>
            <ac:spMk id="2" creationId="{B8FDF14A-C8FA-B413-7DF0-5FD7D2E9994F}"/>
          </ac:spMkLst>
        </pc:spChg>
      </pc:sldChg>
      <pc:sldChg chg="modSp">
        <pc:chgData name="APURVA KUMAR" userId="dc552f90b2fad4ee" providerId="LiveId" clId="{1A5757B7-A03C-4D17-ADFD-3F88BBF052A6}" dt="2025-05-08T17:10:19.762" v="16"/>
        <pc:sldMkLst>
          <pc:docMk/>
          <pc:sldMk cId="266833870" sldId="257"/>
        </pc:sldMkLst>
        <pc:spChg chg="mod">
          <ac:chgData name="APURVA KUMAR" userId="dc552f90b2fad4ee" providerId="LiveId" clId="{1A5757B7-A03C-4D17-ADFD-3F88BBF052A6}" dt="2025-05-08T17:10:19.762" v="16"/>
          <ac:spMkLst>
            <pc:docMk/>
            <pc:sldMk cId="266833870" sldId="257"/>
            <ac:spMk id="3" creationId="{4D8E65C8-6941-7988-E506-B337BE8DF073}"/>
          </ac:spMkLst>
        </pc:spChg>
        <pc:spChg chg="mod">
          <ac:chgData name="APURVA KUMAR" userId="dc552f90b2fad4ee" providerId="LiveId" clId="{1A5757B7-A03C-4D17-ADFD-3F88BBF052A6}" dt="2025-05-08T17:10:19.762" v="16"/>
          <ac:spMkLst>
            <pc:docMk/>
            <pc:sldMk cId="266833870" sldId="257"/>
            <ac:spMk id="7" creationId="{2FA938AA-666E-81E6-8F19-01122210D65F}"/>
          </ac:spMkLst>
        </pc:spChg>
      </pc:sldChg>
      <pc:sldChg chg="modSp">
        <pc:chgData name="APURVA KUMAR" userId="dc552f90b2fad4ee" providerId="LiveId" clId="{1A5757B7-A03C-4D17-ADFD-3F88BBF052A6}" dt="2025-05-08T17:10:19.762" v="16"/>
        <pc:sldMkLst>
          <pc:docMk/>
          <pc:sldMk cId="1254871774" sldId="259"/>
        </pc:sldMkLst>
        <pc:spChg chg="mod">
          <ac:chgData name="APURVA KUMAR" userId="dc552f90b2fad4ee" providerId="LiveId" clId="{1A5757B7-A03C-4D17-ADFD-3F88BBF052A6}" dt="2025-05-08T17:10:19.762" v="16"/>
          <ac:spMkLst>
            <pc:docMk/>
            <pc:sldMk cId="1254871774" sldId="259"/>
            <ac:spMk id="3" creationId="{2F183DA9-1A4D-2FA8-524D-678B5C7DD78F}"/>
          </ac:spMkLst>
        </pc:spChg>
      </pc:sldChg>
      <pc:sldChg chg="modSp setBg">
        <pc:chgData name="APURVA KUMAR" userId="dc552f90b2fad4ee" providerId="LiveId" clId="{1A5757B7-A03C-4D17-ADFD-3F88BBF052A6}" dt="2025-05-08T17:10:19.762" v="16"/>
        <pc:sldMkLst>
          <pc:docMk/>
          <pc:sldMk cId="3910465783" sldId="260"/>
        </pc:sldMkLst>
        <pc:spChg chg="mod">
          <ac:chgData name="APURVA KUMAR" userId="dc552f90b2fad4ee" providerId="LiveId" clId="{1A5757B7-A03C-4D17-ADFD-3F88BBF052A6}" dt="2025-05-08T17:10:19.762" v="16"/>
          <ac:spMkLst>
            <pc:docMk/>
            <pc:sldMk cId="3910465783" sldId="260"/>
            <ac:spMk id="3" creationId="{E601A48B-05ED-0665-D369-BBB2BE5ADF37}"/>
          </ac:spMkLst>
        </pc:spChg>
      </pc:sldChg>
      <pc:sldChg chg="modSp">
        <pc:chgData name="APURVA KUMAR" userId="dc552f90b2fad4ee" providerId="LiveId" clId="{1A5757B7-A03C-4D17-ADFD-3F88BBF052A6}" dt="2025-05-08T17:10:19.762" v="16"/>
        <pc:sldMkLst>
          <pc:docMk/>
          <pc:sldMk cId="1422881014" sldId="261"/>
        </pc:sldMkLst>
        <pc:picChg chg="mod">
          <ac:chgData name="APURVA KUMAR" userId="dc552f90b2fad4ee" providerId="LiveId" clId="{1A5757B7-A03C-4D17-ADFD-3F88BBF052A6}" dt="2025-05-08T17:10:19.762" v="16"/>
          <ac:picMkLst>
            <pc:docMk/>
            <pc:sldMk cId="1422881014" sldId="261"/>
            <ac:picMk id="3" creationId="{1428B187-2B47-C089-401C-E761705F5E80}"/>
          </ac:picMkLst>
        </pc:picChg>
      </pc:sldChg>
      <pc:sldChg chg="modSp">
        <pc:chgData name="APURVA KUMAR" userId="dc552f90b2fad4ee" providerId="LiveId" clId="{1A5757B7-A03C-4D17-ADFD-3F88BBF052A6}" dt="2025-05-08T17:10:19.762" v="16"/>
        <pc:sldMkLst>
          <pc:docMk/>
          <pc:sldMk cId="2846085123" sldId="262"/>
        </pc:sldMkLst>
        <pc:spChg chg="mod">
          <ac:chgData name="APURVA KUMAR" userId="dc552f90b2fad4ee" providerId="LiveId" clId="{1A5757B7-A03C-4D17-ADFD-3F88BBF052A6}" dt="2025-05-08T17:10:19.762" v="16"/>
          <ac:spMkLst>
            <pc:docMk/>
            <pc:sldMk cId="2846085123" sldId="262"/>
            <ac:spMk id="2" creationId="{69A14099-6E60-36FE-703A-50FD6CB200CD}"/>
          </ac:spMkLst>
        </pc:spChg>
      </pc:sldChg>
      <pc:sldMasterChg chg="modSp modSldLayout">
        <pc:chgData name="APURVA KUMAR" userId="dc552f90b2fad4ee" providerId="LiveId" clId="{1A5757B7-A03C-4D17-ADFD-3F88BBF052A6}" dt="2025-05-08T17:10:19.762" v="16"/>
        <pc:sldMasterMkLst>
          <pc:docMk/>
          <pc:sldMasterMk cId="2062200887" sldId="2147483909"/>
        </pc:sldMasterMkLst>
        <pc:spChg chg="mod">
          <ac:chgData name="APURVA KUMAR" userId="dc552f90b2fad4ee" providerId="LiveId" clId="{1A5757B7-A03C-4D17-ADFD-3F88BBF052A6}" dt="2025-05-08T17:10:19.762" v="16"/>
          <ac:spMkLst>
            <pc:docMk/>
            <pc:sldMasterMk cId="2062200887" sldId="2147483909"/>
            <ac:spMk id="2" creationId="{00000000-0000-0000-0000-000000000000}"/>
          </ac:spMkLst>
        </pc:spChg>
        <pc:spChg chg="mod">
          <ac:chgData name="APURVA KUMAR" userId="dc552f90b2fad4ee" providerId="LiveId" clId="{1A5757B7-A03C-4D17-ADFD-3F88BBF052A6}" dt="2025-05-08T17:10:19.762" v="16"/>
          <ac:spMkLst>
            <pc:docMk/>
            <pc:sldMasterMk cId="2062200887" sldId="2147483909"/>
            <ac:spMk id="3" creationId="{00000000-0000-0000-0000-000000000000}"/>
          </ac:spMkLst>
        </pc:spChg>
        <pc:spChg chg="mod">
          <ac:chgData name="APURVA KUMAR" userId="dc552f90b2fad4ee" providerId="LiveId" clId="{1A5757B7-A03C-4D17-ADFD-3F88BBF052A6}" dt="2025-05-08T17:10:19.762" v="16"/>
          <ac:spMkLst>
            <pc:docMk/>
            <pc:sldMasterMk cId="2062200887" sldId="2147483909"/>
            <ac:spMk id="4" creationId="{00000000-0000-0000-0000-000000000000}"/>
          </ac:spMkLst>
        </pc:spChg>
        <pc:spChg chg="mod">
          <ac:chgData name="APURVA KUMAR" userId="dc552f90b2fad4ee" providerId="LiveId" clId="{1A5757B7-A03C-4D17-ADFD-3F88BBF052A6}" dt="2025-05-08T17:10:19.762" v="16"/>
          <ac:spMkLst>
            <pc:docMk/>
            <pc:sldMasterMk cId="2062200887" sldId="2147483909"/>
            <ac:spMk id="5" creationId="{00000000-0000-0000-0000-000000000000}"/>
          </ac:spMkLst>
        </pc:spChg>
        <pc:spChg chg="mod">
          <ac:chgData name="APURVA KUMAR" userId="dc552f90b2fad4ee" providerId="LiveId" clId="{1A5757B7-A03C-4D17-ADFD-3F88BBF052A6}" dt="2025-05-08T17:10:19.762" v="16"/>
          <ac:spMkLst>
            <pc:docMk/>
            <pc:sldMasterMk cId="2062200887" sldId="2147483909"/>
            <ac:spMk id="6" creationId="{00000000-0000-0000-0000-000000000000}"/>
          </ac:spMkLst>
        </pc:spChg>
        <pc:spChg chg="mod">
          <ac:chgData name="APURVA KUMAR" userId="dc552f90b2fad4ee" providerId="LiveId" clId="{1A5757B7-A03C-4D17-ADFD-3F88BBF052A6}" dt="2025-05-08T17:10:19.762" v="16"/>
          <ac:spMkLst>
            <pc:docMk/>
            <pc:sldMasterMk cId="2062200887" sldId="2147483909"/>
            <ac:spMk id="14" creationId="{00000000-0000-0000-0000-000000000000}"/>
          </ac:spMkLst>
        </pc:spChg>
        <pc:spChg chg="mod">
          <ac:chgData name="APURVA KUMAR" userId="dc552f90b2fad4ee" providerId="LiveId" clId="{1A5757B7-A03C-4D17-ADFD-3F88BBF052A6}" dt="2025-05-08T17:10:19.762" v="16"/>
          <ac:spMkLst>
            <pc:docMk/>
            <pc:sldMasterMk cId="2062200887" sldId="2147483909"/>
            <ac:spMk id="16" creationId="{00000000-0000-0000-0000-000000000000}"/>
          </ac:spMkLst>
        </pc:spChg>
        <pc:picChg chg="mod">
          <ac:chgData name="APURVA KUMAR" userId="dc552f90b2fad4ee" providerId="LiveId" clId="{1A5757B7-A03C-4D17-ADFD-3F88BBF052A6}" dt="2025-05-08T17:10:19.762" v="16"/>
          <ac:picMkLst>
            <pc:docMk/>
            <pc:sldMasterMk cId="2062200887" sldId="2147483909"/>
            <ac:picMk id="7" creationId="{00000000-0000-0000-0000-000000000000}"/>
          </ac:picMkLst>
        </pc:picChg>
        <pc:picChg chg="mod">
          <ac:chgData name="APURVA KUMAR" userId="dc552f90b2fad4ee" providerId="LiveId" clId="{1A5757B7-A03C-4D17-ADFD-3F88BBF052A6}" dt="2025-05-08T17:10:19.762" v="16"/>
          <ac:picMkLst>
            <pc:docMk/>
            <pc:sldMasterMk cId="2062200887" sldId="2147483909"/>
            <ac:picMk id="8" creationId="{00000000-0000-0000-0000-000000000000}"/>
          </ac:picMkLst>
        </pc:picChg>
        <pc:picChg chg="mod">
          <ac:chgData name="APURVA KUMAR" userId="dc552f90b2fad4ee" providerId="LiveId" clId="{1A5757B7-A03C-4D17-ADFD-3F88BBF052A6}" dt="2025-05-08T17:09:23.120" v="14"/>
          <ac:picMkLst>
            <pc:docMk/>
            <pc:sldMasterMk cId="2062200887" sldId="2147483909"/>
            <ac:picMk id="9" creationId="{00000000-0000-0000-0000-000000000000}"/>
          </ac:picMkLst>
        </pc:picChg>
        <pc:picChg chg="mod">
          <ac:chgData name="APURVA KUMAR" userId="dc552f90b2fad4ee" providerId="LiveId" clId="{1A5757B7-A03C-4D17-ADFD-3F88BBF052A6}" dt="2025-05-08T17:10:19.762" v="16"/>
          <ac:picMkLst>
            <pc:docMk/>
            <pc:sldMasterMk cId="2062200887" sldId="2147483909"/>
            <ac:picMk id="10" creationId="{00000000-0000-0000-0000-000000000000}"/>
          </ac:picMkLst>
        </pc:picChg>
        <pc:sldLayoutChg chg="modSp">
          <pc:chgData name="APURVA KUMAR" userId="dc552f90b2fad4ee" providerId="LiveId" clId="{1A5757B7-A03C-4D17-ADFD-3F88BBF052A6}" dt="2025-05-08T17:10:19.762" v="16"/>
          <pc:sldLayoutMkLst>
            <pc:docMk/>
            <pc:sldMasterMk cId="2062200887" sldId="2147483909"/>
            <pc:sldLayoutMk cId="2298449136" sldId="2147483910"/>
          </pc:sldLayoutMkLst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2298449136" sldId="2147483910"/>
              <ac:spMk id="2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2298449136" sldId="2147483910"/>
              <ac:spMk id="3" creationId="{00000000-0000-0000-0000-000000000000}"/>
            </ac:spMkLst>
          </pc:spChg>
        </pc:sldLayoutChg>
        <pc:sldLayoutChg chg="modSp">
          <pc:chgData name="APURVA KUMAR" userId="dc552f90b2fad4ee" providerId="LiveId" clId="{1A5757B7-A03C-4D17-ADFD-3F88BBF052A6}" dt="2025-05-08T17:10:19.762" v="16"/>
          <pc:sldLayoutMkLst>
            <pc:docMk/>
            <pc:sldMasterMk cId="2062200887" sldId="2147483909"/>
            <pc:sldLayoutMk cId="300487663" sldId="2147483912"/>
          </pc:sldLayoutMkLst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300487663" sldId="2147483912"/>
              <ac:spMk id="2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300487663" sldId="2147483912"/>
              <ac:spMk id="3" creationId="{00000000-0000-0000-0000-000000000000}"/>
            </ac:spMkLst>
          </pc:spChg>
        </pc:sldLayoutChg>
        <pc:sldLayoutChg chg="modSp">
          <pc:chgData name="APURVA KUMAR" userId="dc552f90b2fad4ee" providerId="LiveId" clId="{1A5757B7-A03C-4D17-ADFD-3F88BBF052A6}" dt="2025-05-08T17:10:19.762" v="16"/>
          <pc:sldLayoutMkLst>
            <pc:docMk/>
            <pc:sldMasterMk cId="2062200887" sldId="2147483909"/>
            <pc:sldLayoutMk cId="3535702254" sldId="2147483913"/>
          </pc:sldLayoutMkLst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3535702254" sldId="2147483913"/>
              <ac:spMk id="3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3535702254" sldId="2147483913"/>
              <ac:spMk id="4" creationId="{00000000-0000-0000-0000-000000000000}"/>
            </ac:spMkLst>
          </pc:spChg>
        </pc:sldLayoutChg>
        <pc:sldLayoutChg chg="modSp">
          <pc:chgData name="APURVA KUMAR" userId="dc552f90b2fad4ee" providerId="LiveId" clId="{1A5757B7-A03C-4D17-ADFD-3F88BBF052A6}" dt="2025-05-08T17:10:19.762" v="16"/>
          <pc:sldLayoutMkLst>
            <pc:docMk/>
            <pc:sldMasterMk cId="2062200887" sldId="2147483909"/>
            <pc:sldLayoutMk cId="916011503" sldId="2147483914"/>
          </pc:sldLayoutMkLst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916011503" sldId="2147483914"/>
              <ac:spMk id="3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916011503" sldId="2147483914"/>
              <ac:spMk id="4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916011503" sldId="2147483914"/>
              <ac:spMk id="5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916011503" sldId="2147483914"/>
              <ac:spMk id="6" creationId="{00000000-0000-0000-0000-000000000000}"/>
            </ac:spMkLst>
          </pc:spChg>
        </pc:sldLayoutChg>
        <pc:sldLayoutChg chg="modSp">
          <pc:chgData name="APURVA KUMAR" userId="dc552f90b2fad4ee" providerId="LiveId" clId="{1A5757B7-A03C-4D17-ADFD-3F88BBF052A6}" dt="2025-05-08T17:10:19.762" v="16"/>
          <pc:sldLayoutMkLst>
            <pc:docMk/>
            <pc:sldMasterMk cId="2062200887" sldId="2147483909"/>
            <pc:sldLayoutMk cId="2198835308" sldId="2147483917"/>
          </pc:sldLayoutMkLst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2198835308" sldId="2147483917"/>
              <ac:spMk id="2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2198835308" sldId="2147483917"/>
              <ac:spMk id="3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2198835308" sldId="2147483917"/>
              <ac:spMk id="4" creationId="{00000000-0000-0000-0000-000000000000}"/>
            </ac:spMkLst>
          </pc:spChg>
        </pc:sldLayoutChg>
        <pc:sldLayoutChg chg="modSp">
          <pc:chgData name="APURVA KUMAR" userId="dc552f90b2fad4ee" providerId="LiveId" clId="{1A5757B7-A03C-4D17-ADFD-3F88BBF052A6}" dt="2025-05-08T17:10:19.762" v="16"/>
          <pc:sldLayoutMkLst>
            <pc:docMk/>
            <pc:sldMasterMk cId="2062200887" sldId="2147483909"/>
            <pc:sldLayoutMk cId="3564165818" sldId="2147483918"/>
          </pc:sldLayoutMkLst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3564165818" sldId="2147483918"/>
              <ac:spMk id="2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3564165818" sldId="2147483918"/>
              <ac:spMk id="3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3564165818" sldId="2147483918"/>
              <ac:spMk id="4" creationId="{00000000-0000-0000-0000-000000000000}"/>
            </ac:spMkLst>
          </pc:spChg>
        </pc:sldLayoutChg>
        <pc:sldLayoutChg chg="modSp">
          <pc:chgData name="APURVA KUMAR" userId="dc552f90b2fad4ee" providerId="LiveId" clId="{1A5757B7-A03C-4D17-ADFD-3F88BBF052A6}" dt="2025-05-08T17:10:19.762" v="16"/>
          <pc:sldLayoutMkLst>
            <pc:docMk/>
            <pc:sldMasterMk cId="2062200887" sldId="2147483909"/>
            <pc:sldLayoutMk cId="1350228656" sldId="2147483919"/>
          </pc:sldLayoutMkLst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1350228656" sldId="2147483919"/>
              <ac:spMk id="2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1350228656" sldId="2147483919"/>
              <ac:spMk id="3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1350228656" sldId="2147483919"/>
              <ac:spMk id="4" creationId="{00000000-0000-0000-0000-000000000000}"/>
            </ac:spMkLst>
          </pc:spChg>
        </pc:sldLayoutChg>
        <pc:sldLayoutChg chg="modSp">
          <pc:chgData name="APURVA KUMAR" userId="dc552f90b2fad4ee" providerId="LiveId" clId="{1A5757B7-A03C-4D17-ADFD-3F88BBF052A6}" dt="2025-05-08T17:10:19.762" v="16"/>
          <pc:sldLayoutMkLst>
            <pc:docMk/>
            <pc:sldMasterMk cId="2062200887" sldId="2147483909"/>
            <pc:sldLayoutMk cId="3633191789" sldId="2147483920"/>
          </pc:sldLayoutMkLst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3633191789" sldId="2147483920"/>
              <ac:spMk id="2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3633191789" sldId="2147483920"/>
              <ac:spMk id="8" creationId="{00000000-0000-0000-0000-000000000000}"/>
            </ac:spMkLst>
          </pc:spChg>
        </pc:sldLayoutChg>
        <pc:sldLayoutChg chg="modSp">
          <pc:chgData name="APURVA KUMAR" userId="dc552f90b2fad4ee" providerId="LiveId" clId="{1A5757B7-A03C-4D17-ADFD-3F88BBF052A6}" dt="2025-05-08T17:10:19.762" v="16"/>
          <pc:sldLayoutMkLst>
            <pc:docMk/>
            <pc:sldMasterMk cId="2062200887" sldId="2147483909"/>
            <pc:sldLayoutMk cId="2482437973" sldId="2147483921"/>
          </pc:sldLayoutMkLst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2482437973" sldId="2147483921"/>
              <ac:spMk id="2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2482437973" sldId="2147483921"/>
              <ac:spMk id="10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2482437973" sldId="2147483921"/>
              <ac:spMk id="11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2482437973" sldId="2147483921"/>
              <ac:spMk id="12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2482437973" sldId="2147483921"/>
              <ac:spMk id="15" creationId="{00000000-0000-0000-0000-000000000000}"/>
            </ac:spMkLst>
          </pc:spChg>
        </pc:sldLayoutChg>
        <pc:sldLayoutChg chg="modSp">
          <pc:chgData name="APURVA KUMAR" userId="dc552f90b2fad4ee" providerId="LiveId" clId="{1A5757B7-A03C-4D17-ADFD-3F88BBF052A6}" dt="2025-05-08T17:10:19.762" v="16"/>
          <pc:sldLayoutMkLst>
            <pc:docMk/>
            <pc:sldMasterMk cId="2062200887" sldId="2147483909"/>
            <pc:sldLayoutMk cId="420947961" sldId="2147483922"/>
          </pc:sldLayoutMkLst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420947961" sldId="2147483922"/>
              <ac:spMk id="2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420947961" sldId="2147483922"/>
              <ac:spMk id="3" creationId="{00000000-0000-0000-0000-000000000000}"/>
            </ac:spMkLst>
          </pc:spChg>
        </pc:sldLayoutChg>
        <pc:sldLayoutChg chg="modSp">
          <pc:chgData name="APURVA KUMAR" userId="dc552f90b2fad4ee" providerId="LiveId" clId="{1A5757B7-A03C-4D17-ADFD-3F88BBF052A6}" dt="2025-05-08T17:10:19.762" v="16"/>
          <pc:sldLayoutMkLst>
            <pc:docMk/>
            <pc:sldMasterMk cId="2062200887" sldId="2147483909"/>
            <pc:sldLayoutMk cId="3189548990" sldId="2147483923"/>
          </pc:sldLayoutMkLst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3189548990" sldId="2147483923"/>
              <ac:spMk id="3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3189548990" sldId="2147483923"/>
              <ac:spMk id="5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3189548990" sldId="2147483923"/>
              <ac:spMk id="14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3189548990" sldId="2147483923"/>
              <ac:spMk id="16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3189548990" sldId="2147483923"/>
              <ac:spMk id="19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3189548990" sldId="2147483923"/>
              <ac:spMk id="20" creationId="{00000000-0000-0000-0000-000000000000}"/>
            </ac:spMkLst>
          </pc:spChg>
          <pc:cxnChg chg="mod">
            <ac:chgData name="APURVA KUMAR" userId="dc552f90b2fad4ee" providerId="LiveId" clId="{1A5757B7-A03C-4D17-ADFD-3F88BBF052A6}" dt="2025-05-08T17:10:19.762" v="16"/>
            <ac:cxnSpMkLst>
              <pc:docMk/>
              <pc:sldMasterMk cId="2062200887" sldId="2147483909"/>
              <pc:sldLayoutMk cId="3189548990" sldId="2147483923"/>
              <ac:cxnSpMk id="17" creationId="{00000000-0000-0000-0000-000000000000}"/>
            </ac:cxnSpMkLst>
          </pc:cxnChg>
          <pc:cxnChg chg="mod">
            <ac:chgData name="APURVA KUMAR" userId="dc552f90b2fad4ee" providerId="LiveId" clId="{1A5757B7-A03C-4D17-ADFD-3F88BBF052A6}" dt="2025-05-08T17:10:19.762" v="16"/>
            <ac:cxnSpMkLst>
              <pc:docMk/>
              <pc:sldMasterMk cId="2062200887" sldId="2147483909"/>
              <pc:sldLayoutMk cId="3189548990" sldId="2147483923"/>
              <ac:cxnSpMk id="18" creationId="{00000000-0000-0000-0000-000000000000}"/>
            </ac:cxnSpMkLst>
          </pc:cxnChg>
        </pc:sldLayoutChg>
        <pc:sldLayoutChg chg="modSp">
          <pc:chgData name="APURVA KUMAR" userId="dc552f90b2fad4ee" providerId="LiveId" clId="{1A5757B7-A03C-4D17-ADFD-3F88BBF052A6}" dt="2025-05-08T17:10:19.762" v="16"/>
          <pc:sldLayoutMkLst>
            <pc:docMk/>
            <pc:sldMasterMk cId="2062200887" sldId="2147483909"/>
            <pc:sldLayoutMk cId="2778915349" sldId="2147483924"/>
          </pc:sldLayoutMkLst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2778915349" sldId="2147483924"/>
              <ac:spMk id="3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2778915349" sldId="2147483924"/>
              <ac:spMk id="5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2778915349" sldId="2147483924"/>
              <ac:spMk id="14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2778915349" sldId="2147483924"/>
              <ac:spMk id="22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2778915349" sldId="2147483924"/>
              <ac:spMk id="23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2778915349" sldId="2147483924"/>
              <ac:spMk id="24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2778915349" sldId="2147483924"/>
              <ac:spMk id="29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2778915349" sldId="2147483924"/>
              <ac:spMk id="30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2778915349" sldId="2147483924"/>
              <ac:spMk id="31" creationId="{00000000-0000-0000-0000-000000000000}"/>
            </ac:spMkLst>
          </pc:spChg>
          <pc:cxnChg chg="mod">
            <ac:chgData name="APURVA KUMAR" userId="dc552f90b2fad4ee" providerId="LiveId" clId="{1A5757B7-A03C-4D17-ADFD-3F88BBF052A6}" dt="2025-05-08T17:09:23.120" v="14"/>
            <ac:cxnSpMkLst>
              <pc:docMk/>
              <pc:sldMasterMk cId="2062200887" sldId="2147483909"/>
              <pc:sldLayoutMk cId="2778915349" sldId="2147483924"/>
              <ac:cxnSpMk id="19" creationId="{00000000-0000-0000-0000-000000000000}"/>
            </ac:cxnSpMkLst>
          </pc:cxnChg>
          <pc:cxnChg chg="mod">
            <ac:chgData name="APURVA KUMAR" userId="dc552f90b2fad4ee" providerId="LiveId" clId="{1A5757B7-A03C-4D17-ADFD-3F88BBF052A6}" dt="2025-05-08T17:10:19.762" v="16"/>
            <ac:cxnSpMkLst>
              <pc:docMk/>
              <pc:sldMasterMk cId="2062200887" sldId="2147483909"/>
              <pc:sldLayoutMk cId="2778915349" sldId="2147483924"/>
              <ac:cxnSpMk id="20" creationId="{00000000-0000-0000-0000-000000000000}"/>
            </ac:cxnSpMkLst>
          </pc:cxnChg>
        </pc:sldLayoutChg>
        <pc:sldLayoutChg chg="modSp">
          <pc:chgData name="APURVA KUMAR" userId="dc552f90b2fad4ee" providerId="LiveId" clId="{1A5757B7-A03C-4D17-ADFD-3F88BBF052A6}" dt="2025-05-08T17:10:19.762" v="16"/>
          <pc:sldLayoutMkLst>
            <pc:docMk/>
            <pc:sldMasterMk cId="2062200887" sldId="2147483909"/>
            <pc:sldLayoutMk cId="305704803" sldId="2147483926"/>
          </pc:sldLayoutMkLst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305704803" sldId="2147483926"/>
              <ac:spMk id="2" creationId="{00000000-0000-0000-0000-000000000000}"/>
            </ac:spMkLst>
          </pc:spChg>
          <pc:spChg chg="mod">
            <ac:chgData name="APURVA KUMAR" userId="dc552f90b2fad4ee" providerId="LiveId" clId="{1A5757B7-A03C-4D17-ADFD-3F88BBF052A6}" dt="2025-05-08T17:10:19.762" v="16"/>
            <ac:spMkLst>
              <pc:docMk/>
              <pc:sldMasterMk cId="2062200887" sldId="2147483909"/>
              <pc:sldLayoutMk cId="305704803" sldId="2147483926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7" y="1447804"/>
            <a:ext cx="8825659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7" y="4777381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08-D1C1-4CCA-B043-009BC5FB575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002E-6366-464F-A6D2-58EE1C414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4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4800587"/>
            <a:ext cx="8825657" cy="56673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7" y="685800"/>
            <a:ext cx="8825659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8" y="5367325"/>
            <a:ext cx="882565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08-D1C1-4CCA-B043-009BC5FB575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002E-6366-464F-A6D2-58EE1C414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22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7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08-D1C1-4CCA-B043-009BC5FB575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002E-6366-464F-A6D2-58EE1C414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191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3" y="1447802"/>
            <a:ext cx="7999316" cy="232337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3771175"/>
            <a:ext cx="7279651" cy="34217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7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08-D1C1-4CCA-B043-009BC5FB575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002E-6366-464F-A6D2-58EE1C41431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8" y="971253"/>
            <a:ext cx="80191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2" y="2613788"/>
            <a:ext cx="80191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43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2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7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08-D1C1-4CCA-B043-009BC5FB575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002E-6366-464F-A6D2-58EE1C414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7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8" y="1981201"/>
            <a:ext cx="2946867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4" y="2667001"/>
            <a:ext cx="2927349" cy="358933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0" y="1981201"/>
            <a:ext cx="2936243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8" y="2667001"/>
            <a:ext cx="2946795" cy="358933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1"/>
            <a:ext cx="2932115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1"/>
            <a:ext cx="2932115" cy="358933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1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8" y="2133601"/>
            <a:ext cx="0" cy="396688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08-D1C1-4CCA-B043-009BC5FB575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002E-6366-464F-A6D2-58EE1C414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548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5" y="4250950"/>
            <a:ext cx="2940051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5" y="2209801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5" y="4827214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8" y="4250950"/>
            <a:ext cx="293052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1"/>
            <a:ext cx="293052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4" y="4827212"/>
            <a:ext cx="29344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50"/>
            <a:ext cx="2932115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0" y="2209801"/>
            <a:ext cx="293211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8" y="4827212"/>
            <a:ext cx="293599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3" y="2133601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8" y="2133601"/>
            <a:ext cx="0" cy="396688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08-D1C1-4CCA-B043-009BC5FB575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002E-6366-464F-A6D2-58EE1C414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15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08-D1C1-4CCA-B043-009BC5FB575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002E-6366-464F-A6D2-58EE1C414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060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6" y="430216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7" y="887415"/>
            <a:ext cx="7423148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08-D1C1-4CCA-B043-009BC5FB575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002E-6366-464F-A6D2-58EE1C414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0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08-D1C1-4CCA-B043-009BC5FB575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002E-6366-464F-A6D2-58EE1C414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6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8" y="2861738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7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08-D1C1-4CCA-B043-009BC5FB575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002E-6366-464F-A6D2-58EE1C414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5" y="2060577"/>
            <a:ext cx="4396340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6" y="2056093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08-D1C1-4CCA-B043-009BC5FB575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002E-6366-464F-A6D2-58EE1C414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70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1"/>
            <a:ext cx="4396339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5" y="2514600"/>
            <a:ext cx="4396340" cy="37417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9" y="1905001"/>
            <a:ext cx="4396340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9" y="2514600"/>
            <a:ext cx="4396340" cy="37417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08-D1C1-4CCA-B043-009BC5FB575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002E-6366-464F-A6D2-58EE1C414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01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08-D1C1-4CCA-B043-009BC5FB575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002E-6366-464F-A6D2-58EE1C414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6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08-D1C1-4CCA-B043-009BC5FB575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002E-6366-464F-A6D2-58EE1C414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7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1447801"/>
            <a:ext cx="3401065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9" y="1447800"/>
            <a:ext cx="5195996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3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08-D1C1-4CCA-B043-009BC5FB575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002E-6366-464F-A6D2-58EE1C414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83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9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8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80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E308-D1C1-4CCA-B043-009BC5FB575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E002E-6366-464F-A6D2-58EE1C414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6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3" y="2669689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3" y="2892351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4" y="1676401"/>
            <a:ext cx="2819401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6" y="5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80" y="6096000"/>
            <a:ext cx="993733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4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5" y="452717"/>
            <a:ext cx="9404724" cy="1400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5" y="2052922"/>
            <a:ext cx="894654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3" y="1790702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39E308-D1C1-4CCA-B043-009BC5FB575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6" y="3225297"/>
            <a:ext cx="3859795" cy="30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3" y="295734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E002E-6366-464F-A6D2-58EE1C4143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200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</p:sldLayoutIdLst>
  <p:txStyles>
    <p:titleStyle>
      <a:lvl1pPr algn="l" defTabSz="457189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9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F14A-C8FA-B413-7DF0-5FD7D2E9994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04800" y="423863"/>
            <a:ext cx="11887200" cy="4049712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</a:t>
            </a:r>
            <a:r>
              <a:rPr lang="en-IN" dirty="0" err="1"/>
              <a:t>Name:Apurva</a:t>
            </a:r>
            <a:r>
              <a:rPr lang="en-IN" dirty="0"/>
              <a:t> </a:t>
            </a:r>
            <a:r>
              <a:rPr lang="en-IN" dirty="0" err="1"/>
              <a:t>kumar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     Project name: Basic calculator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     organisation Name : </a:t>
            </a:r>
            <a:r>
              <a:rPr lang="en-IN" dirty="0" err="1"/>
              <a:t>NextHikes</a:t>
            </a:r>
            <a:r>
              <a:rPr lang="en-IN" dirty="0"/>
              <a:t> IT Solutions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90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8E65C8-6941-7988-E506-B337BE8DF073}"/>
              </a:ext>
            </a:extLst>
          </p:cNvPr>
          <p:cNvSpPr txBox="1"/>
          <p:nvPr/>
        </p:nvSpPr>
        <p:spPr>
          <a:xfrm>
            <a:off x="123826" y="114301"/>
            <a:ext cx="11668127" cy="354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51"/>
              </a:lnSpc>
              <a:spcBef>
                <a:spcPts val="1500"/>
              </a:spcBef>
              <a:spcAft>
                <a:spcPts val="751"/>
              </a:spcAft>
            </a:pPr>
            <a:r>
              <a:rPr lang="en-US" sz="1351" dirty="0">
                <a:solidFill>
                  <a:srgbClr val="EEF0FF"/>
                </a:solidFill>
                <a:latin typeface="Google Sans"/>
              </a:rPr>
              <a:t> </a:t>
            </a:r>
            <a:r>
              <a:rPr lang="en-US" sz="3600" dirty="0">
                <a:solidFill>
                  <a:srgbClr val="EEF0FF"/>
                </a:solidFill>
                <a:latin typeface="Google Sans"/>
              </a:rPr>
              <a:t>Features of a Basic GUI Calculator</a:t>
            </a:r>
            <a:r>
              <a:rPr lang="en-US" sz="1351" dirty="0">
                <a:solidFill>
                  <a:srgbClr val="EEF0FF"/>
                </a:solidFill>
                <a:latin typeface="Google Sans"/>
              </a:rPr>
              <a:t>:</a:t>
            </a:r>
          </a:p>
          <a:p>
            <a:pPr fontAlgn="ctr">
              <a:lnSpc>
                <a:spcPts val="1651"/>
              </a:lnSpc>
              <a:spcBef>
                <a:spcPts val="751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51" b="1" dirty="0">
                <a:solidFill>
                  <a:srgbClr val="EEF0FF"/>
                </a:solidFill>
                <a:latin typeface="Google Sans"/>
              </a:rPr>
              <a:t>Number Input:</a:t>
            </a:r>
            <a:r>
              <a:rPr lang="en-US" sz="1351" dirty="0">
                <a:solidFill>
                  <a:srgbClr val="EEF0FF"/>
                </a:solidFill>
                <a:latin typeface="Google Sans"/>
              </a:rPr>
              <a:t> Buttons for digits 0-9 and a decimal point, allowing users to enter numbers. </a:t>
            </a:r>
            <a:endParaRPr lang="en-US" sz="1351" dirty="0">
              <a:solidFill>
                <a:srgbClr val="A8C7FA"/>
              </a:solidFill>
              <a:latin typeface="Google Sans"/>
            </a:endParaRPr>
          </a:p>
          <a:p>
            <a:pPr fontAlgn="ctr">
              <a:lnSpc>
                <a:spcPts val="1651"/>
              </a:lnSpc>
              <a:spcBef>
                <a:spcPts val="751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51" b="1" dirty="0">
                <a:solidFill>
                  <a:srgbClr val="EEF0FF"/>
                </a:solidFill>
                <a:latin typeface="Google Sans"/>
              </a:rPr>
              <a:t>Operator Input:</a:t>
            </a:r>
            <a:r>
              <a:rPr lang="en-US" sz="1351" dirty="0">
                <a:solidFill>
                  <a:srgbClr val="EEF0FF"/>
                </a:solidFill>
                <a:latin typeface="Google Sans"/>
              </a:rPr>
              <a:t> Buttons for addition (+), subtraction (-), multiplication (*), and division (/) operators. </a:t>
            </a:r>
            <a:endParaRPr lang="en-US" sz="1351" dirty="0">
              <a:solidFill>
                <a:srgbClr val="A8C7FA"/>
              </a:solidFill>
              <a:latin typeface="Google Sans"/>
            </a:endParaRPr>
          </a:p>
          <a:p>
            <a:pPr fontAlgn="ctr">
              <a:lnSpc>
                <a:spcPts val="1651"/>
              </a:lnSpc>
              <a:spcBef>
                <a:spcPts val="751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51" b="1" dirty="0">
                <a:solidFill>
                  <a:srgbClr val="EEF0FF"/>
                </a:solidFill>
                <a:latin typeface="Google Sans"/>
              </a:rPr>
              <a:t>Equals Button:</a:t>
            </a:r>
            <a:r>
              <a:rPr lang="en-US" sz="1351" dirty="0">
                <a:solidFill>
                  <a:srgbClr val="EEF0FF"/>
                </a:solidFill>
                <a:latin typeface="Google Sans"/>
              </a:rPr>
              <a:t> A button to trigger the calculation and display the result. </a:t>
            </a:r>
            <a:endParaRPr lang="en-US" sz="1351" dirty="0">
              <a:solidFill>
                <a:srgbClr val="A8C7FA"/>
              </a:solidFill>
              <a:latin typeface="Google Sans"/>
            </a:endParaRPr>
          </a:p>
          <a:p>
            <a:pPr marL="285744" indent="-285744" fontAlgn="ctr">
              <a:lnSpc>
                <a:spcPts val="1651"/>
              </a:lnSpc>
              <a:spcBef>
                <a:spcPts val="751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351" b="1" dirty="0">
                <a:solidFill>
                  <a:srgbClr val="EEF0FF"/>
                </a:solidFill>
                <a:latin typeface="Google Sans"/>
              </a:rPr>
              <a:t>Clear Button:</a:t>
            </a:r>
            <a:r>
              <a:rPr lang="en-US" sz="1351" dirty="0">
                <a:solidFill>
                  <a:srgbClr val="EEF0FF"/>
                </a:solidFill>
                <a:latin typeface="Google Sans"/>
              </a:rPr>
              <a:t> A button to reset the input and clear the display. </a:t>
            </a:r>
            <a:endParaRPr lang="en-US" sz="1351" dirty="0">
              <a:solidFill>
                <a:srgbClr val="A8C7FA"/>
              </a:solidFill>
              <a:latin typeface="Google Sans"/>
            </a:endParaRPr>
          </a:p>
          <a:p>
            <a:pPr marL="285744" indent="-285744" fontAlgn="ctr">
              <a:lnSpc>
                <a:spcPts val="1651"/>
              </a:lnSpc>
              <a:spcBef>
                <a:spcPts val="751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351" b="1" dirty="0">
                <a:solidFill>
                  <a:srgbClr val="EEF0FF"/>
                </a:solidFill>
                <a:latin typeface="Google Sans"/>
              </a:rPr>
              <a:t>Display Area:</a:t>
            </a:r>
            <a:r>
              <a:rPr lang="en-US" sz="1351" dirty="0">
                <a:solidFill>
                  <a:srgbClr val="EEF0FF"/>
                </a:solidFill>
                <a:latin typeface="Google Sans"/>
              </a:rPr>
              <a:t> A text field or label to show the entered expression and the calculated result. </a:t>
            </a:r>
            <a:endParaRPr lang="en-US" sz="1351" dirty="0">
              <a:solidFill>
                <a:srgbClr val="A8C7FA"/>
              </a:solidFill>
              <a:latin typeface="Google Sans"/>
            </a:endParaRPr>
          </a:p>
          <a:p>
            <a:pPr fontAlgn="ctr">
              <a:lnSpc>
                <a:spcPts val="1651"/>
              </a:lnSpc>
              <a:spcBef>
                <a:spcPts val="751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51" b="1" dirty="0">
                <a:solidFill>
                  <a:srgbClr val="EEF0FF"/>
                </a:solidFill>
                <a:latin typeface="Google Sans"/>
              </a:rPr>
              <a:t>Functionality:</a:t>
            </a:r>
            <a:r>
              <a:rPr lang="en-US" sz="1351" dirty="0">
                <a:solidFill>
                  <a:srgbClr val="EEF0FF"/>
                </a:solidFill>
                <a:latin typeface="Google Sans"/>
              </a:rPr>
              <a:t> The calculator evaluates user input, performs the specified arithmetic operation, and displays the outcome in the display area. </a:t>
            </a:r>
            <a:endParaRPr lang="en-US" sz="1351" dirty="0">
              <a:solidFill>
                <a:srgbClr val="A8C7FA"/>
              </a:solidFill>
              <a:latin typeface="Google Sans"/>
            </a:endParaRPr>
          </a:p>
          <a:p>
            <a:pPr fontAlgn="ctr">
              <a:lnSpc>
                <a:spcPts val="1651"/>
              </a:lnSpc>
              <a:spcBef>
                <a:spcPts val="751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51" b="1" dirty="0">
                <a:solidFill>
                  <a:srgbClr val="EEF0FF"/>
                </a:solidFill>
                <a:latin typeface="Google Sans"/>
              </a:rPr>
              <a:t>Error Handling:</a:t>
            </a:r>
            <a:r>
              <a:rPr lang="en-US" sz="1351" dirty="0">
                <a:solidFill>
                  <a:srgbClr val="EEF0FF"/>
                </a:solidFill>
                <a:latin typeface="Google Sans"/>
              </a:rPr>
              <a:t> Basic error handling, such as preventing division by zero or displaying an error message for invalid inputs. </a:t>
            </a:r>
            <a:endParaRPr lang="en-US" sz="1351" dirty="0">
              <a:solidFill>
                <a:srgbClr val="A8C7FA"/>
              </a:solidFill>
              <a:latin typeface="Google Sans"/>
            </a:endParaRPr>
          </a:p>
          <a:p>
            <a:pPr>
              <a:lnSpc>
                <a:spcPts val="1651"/>
              </a:lnSpc>
              <a:spcBef>
                <a:spcPts val="751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1351" b="1" dirty="0">
                <a:solidFill>
                  <a:srgbClr val="EEF0FF"/>
                </a:solidFill>
                <a:latin typeface="Google Sans"/>
              </a:rPr>
              <a:t>User Interaction:</a:t>
            </a:r>
            <a:r>
              <a:rPr lang="en-US" sz="1351" dirty="0">
                <a:solidFill>
                  <a:srgbClr val="EEF0FF"/>
                </a:solidFill>
                <a:latin typeface="Google Sans"/>
              </a:rPr>
              <a:t> The calculator responds to user clicks on buttons, updating the display and performing calculations accordingly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A938AA-666E-81E6-8F19-01122210D65F}"/>
              </a:ext>
            </a:extLst>
          </p:cNvPr>
          <p:cNvSpPr txBox="1"/>
          <p:nvPr/>
        </p:nvSpPr>
        <p:spPr>
          <a:xfrm>
            <a:off x="123829" y="4714879"/>
            <a:ext cx="12068175" cy="93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EF0FF"/>
                </a:solidFill>
                <a:latin typeface="Google Sans"/>
              </a:rPr>
              <a:t>FUNCTION OF BASIC CALCULATOR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1351" dirty="0">
                <a:solidFill>
                  <a:srgbClr val="EEF0FF"/>
                </a:solidFill>
                <a:latin typeface="Google Sans"/>
              </a:rPr>
              <a:t>A basic GUI (Graphical User Interface) calculator's primary function is to perform fundamental arithmetic operations like addition, subtraction, multiplication, and division. It achieves this by allowing users to interact with a visual interface, typically with number buttons, operation buttons (e.g., +, -, *, /), and an output display. </a:t>
            </a:r>
            <a:endParaRPr lang="en-IN" sz="1351" dirty="0"/>
          </a:p>
        </p:txBody>
      </p:sp>
    </p:spTree>
    <p:extLst>
      <p:ext uri="{BB962C8B-B14F-4D97-AF65-F5344CB8AC3E}">
        <p14:creationId xmlns:p14="http://schemas.microsoft.com/office/powerpoint/2010/main" val="26683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183DA9-1A4D-2FA8-524D-678B5C7DD78F}"/>
              </a:ext>
            </a:extLst>
          </p:cNvPr>
          <p:cNvSpPr txBox="1"/>
          <p:nvPr/>
        </p:nvSpPr>
        <p:spPr>
          <a:xfrm>
            <a:off x="196647" y="-71120"/>
            <a:ext cx="11995355" cy="5705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351" dirty="0"/>
              <a:t>we can use Python’s </a:t>
            </a:r>
            <a:r>
              <a:rPr lang="en-IN" sz="1351" dirty="0" err="1"/>
              <a:t>Tkinter</a:t>
            </a:r>
            <a:r>
              <a:rPr lang="en-IN" sz="1351" dirty="0"/>
              <a:t> module to create a GUI-based calculator. </a:t>
            </a:r>
            <a:r>
              <a:rPr lang="en-IN" sz="1351" dirty="0" err="1"/>
              <a:t>Tkinter</a:t>
            </a:r>
            <a:r>
              <a:rPr lang="en-IN" sz="1351" dirty="0"/>
              <a:t> is a standard Python module for creating graphical user interfaces.</a:t>
            </a:r>
          </a:p>
          <a:p>
            <a:endParaRPr lang="en-IN" sz="1351" dirty="0"/>
          </a:p>
          <a:p>
            <a:r>
              <a:rPr lang="en-IN" sz="1351" dirty="0"/>
              <a:t>class Calculator:</a:t>
            </a:r>
          </a:p>
          <a:p>
            <a:r>
              <a:rPr lang="en-IN" sz="1351" dirty="0"/>
              <a:t>    def __</a:t>
            </a:r>
            <a:r>
              <a:rPr lang="en-IN" sz="1351" dirty="0" err="1"/>
              <a:t>init</a:t>
            </a:r>
            <a:r>
              <a:rPr lang="en-IN" sz="1351" dirty="0"/>
              <a:t>__(self, master):</a:t>
            </a:r>
          </a:p>
          <a:p>
            <a:r>
              <a:rPr lang="en-IN" sz="1351" dirty="0"/>
              <a:t>        </a:t>
            </a:r>
            <a:r>
              <a:rPr lang="en-IN" sz="1351" dirty="0" err="1"/>
              <a:t>self.master</a:t>
            </a:r>
            <a:r>
              <a:rPr lang="en-IN" sz="1351" dirty="0"/>
              <a:t> = master</a:t>
            </a:r>
          </a:p>
          <a:p>
            <a:r>
              <a:rPr lang="en-IN" sz="1351" dirty="0"/>
              <a:t>        </a:t>
            </a:r>
            <a:r>
              <a:rPr lang="en-IN" sz="1351" dirty="0" err="1"/>
              <a:t>master.title</a:t>
            </a:r>
            <a:r>
              <a:rPr lang="en-IN" sz="1351" dirty="0"/>
              <a:t>("Calculator")</a:t>
            </a:r>
          </a:p>
          <a:p>
            <a:endParaRPr lang="en-IN" sz="1351" dirty="0"/>
          </a:p>
          <a:p>
            <a:r>
              <a:rPr lang="en-IN" sz="1351" dirty="0"/>
              <a:t>        # Create the entry </a:t>
            </a:r>
            <a:r>
              <a:rPr lang="en-IN" sz="1351" dirty="0" err="1"/>
              <a:t>fieldCreate</a:t>
            </a:r>
            <a:r>
              <a:rPr lang="en-IN" sz="1351" dirty="0"/>
              <a:t> the buttons</a:t>
            </a:r>
          </a:p>
          <a:p>
            <a:endParaRPr lang="en-IN" sz="1351" dirty="0"/>
          </a:p>
          <a:p>
            <a:r>
              <a:rPr lang="en-IN" sz="1351" dirty="0"/>
              <a:t>        </a:t>
            </a:r>
            <a:r>
              <a:rPr lang="en-IN" sz="1351" dirty="0" err="1"/>
              <a:t>self.entry</a:t>
            </a:r>
            <a:r>
              <a:rPr lang="en-IN" sz="1351" dirty="0"/>
              <a:t> = </a:t>
            </a:r>
            <a:r>
              <a:rPr lang="en-IN" sz="1351" dirty="0" err="1"/>
              <a:t>tk.Entry</a:t>
            </a:r>
            <a:r>
              <a:rPr lang="en-IN" sz="1351" dirty="0"/>
              <a:t>(master, width=30, justify='right', font=('Arial', 16))</a:t>
            </a:r>
          </a:p>
          <a:p>
            <a:r>
              <a:rPr lang="en-IN" sz="1351" dirty="0"/>
              <a:t>        </a:t>
            </a:r>
            <a:r>
              <a:rPr lang="en-IN" sz="1351" dirty="0" err="1"/>
              <a:t>self.entry.grid</a:t>
            </a:r>
            <a:r>
              <a:rPr lang="en-IN" sz="1351" dirty="0"/>
              <a:t>(row=0, column=0, </a:t>
            </a:r>
            <a:r>
              <a:rPr lang="en-IN" sz="1351" dirty="0" err="1"/>
              <a:t>columnspan</a:t>
            </a:r>
            <a:r>
              <a:rPr lang="en-IN" sz="1351" dirty="0"/>
              <a:t>=4, </a:t>
            </a:r>
            <a:r>
              <a:rPr lang="en-IN" sz="1351" dirty="0" err="1"/>
              <a:t>padx</a:t>
            </a:r>
            <a:r>
              <a:rPr lang="en-IN" sz="1351" dirty="0"/>
              <a:t>=10, </a:t>
            </a:r>
            <a:r>
              <a:rPr lang="en-IN" sz="1351" dirty="0" err="1"/>
              <a:t>pady</a:t>
            </a:r>
            <a:r>
              <a:rPr lang="en-IN" sz="1351" dirty="0"/>
              <a:t>=10)</a:t>
            </a:r>
          </a:p>
          <a:p>
            <a:r>
              <a:rPr lang="en-IN" sz="1351" dirty="0"/>
              <a:t>In this code, we create a class called Calculator that inherits from the </a:t>
            </a:r>
            <a:r>
              <a:rPr lang="en-IN" sz="1351" dirty="0" err="1"/>
              <a:t>tkinter.Frame</a:t>
            </a:r>
            <a:r>
              <a:rPr lang="en-IN" sz="1351" dirty="0"/>
              <a:t> class.</a:t>
            </a:r>
          </a:p>
          <a:p>
            <a:endParaRPr lang="en-IN" sz="1351" dirty="0"/>
          </a:p>
          <a:p>
            <a:r>
              <a:rPr lang="en-IN" sz="1351" dirty="0"/>
              <a:t>We make an instance of this class by calling the Tk() function, which opens a new window.</a:t>
            </a:r>
          </a:p>
          <a:p>
            <a:endParaRPr lang="en-IN" sz="1351" dirty="0"/>
          </a:p>
          <a:p>
            <a:r>
              <a:rPr lang="en-US" sz="1351" dirty="0"/>
              <a:t>We then create an entry field for the calculator as well as a series of buttons that represent the calculator’s digits, operators, and other functions.</a:t>
            </a:r>
          </a:p>
          <a:p>
            <a:endParaRPr lang="en-US" sz="1351" dirty="0"/>
          </a:p>
          <a:p>
            <a:r>
              <a:rPr lang="en-US" sz="1351" dirty="0"/>
              <a:t>def </a:t>
            </a:r>
            <a:r>
              <a:rPr lang="en-US" sz="1351" dirty="0" err="1"/>
              <a:t>create_button</a:t>
            </a:r>
            <a:r>
              <a:rPr lang="en-US" sz="1351" dirty="0"/>
              <a:t>(self, text, row, column):</a:t>
            </a:r>
          </a:p>
          <a:p>
            <a:r>
              <a:rPr lang="en-US" sz="1351" dirty="0"/>
              <a:t>        button = </a:t>
            </a:r>
            <a:r>
              <a:rPr lang="en-US" sz="1351" dirty="0" err="1"/>
              <a:t>tk.Button</a:t>
            </a:r>
            <a:r>
              <a:rPr lang="en-US" sz="1351" dirty="0"/>
              <a:t>(</a:t>
            </a:r>
            <a:r>
              <a:rPr lang="en-US" sz="1351" dirty="0" err="1"/>
              <a:t>self.master</a:t>
            </a:r>
            <a:r>
              <a:rPr lang="en-US" sz="1351" dirty="0"/>
              <a:t>, text=text, width=5, height=2, font=('Arial', 16), command=lambda: </a:t>
            </a:r>
            <a:r>
              <a:rPr lang="en-US" sz="1351" dirty="0" err="1"/>
              <a:t>self.button_click</a:t>
            </a:r>
            <a:r>
              <a:rPr lang="en-US" sz="1351" dirty="0"/>
              <a:t>(text))</a:t>
            </a:r>
          </a:p>
          <a:p>
            <a:r>
              <a:rPr lang="en-US" sz="1351" dirty="0"/>
              <a:t>        </a:t>
            </a:r>
            <a:r>
              <a:rPr lang="en-US" sz="1351" dirty="0" err="1"/>
              <a:t>button.grid</a:t>
            </a:r>
            <a:r>
              <a:rPr lang="en-US" sz="1351" dirty="0"/>
              <a:t>(row=row, column=column, </a:t>
            </a:r>
            <a:r>
              <a:rPr lang="en-US" sz="1351" dirty="0" err="1"/>
              <a:t>padx</a:t>
            </a:r>
            <a:r>
              <a:rPr lang="en-US" sz="1351" dirty="0"/>
              <a:t>=5, </a:t>
            </a:r>
            <a:r>
              <a:rPr lang="en-US" sz="1351" dirty="0" err="1"/>
              <a:t>pady</a:t>
            </a:r>
            <a:r>
              <a:rPr lang="en-US" sz="1351" dirty="0"/>
              <a:t>=5)</a:t>
            </a:r>
          </a:p>
          <a:p>
            <a:r>
              <a:rPr lang="en-US" sz="1351" dirty="0"/>
              <a:t>We assign a command to each button that is called when the button is clicked, and we implement these commands in the Calculator class’s `button click` method.</a:t>
            </a:r>
          </a:p>
          <a:p>
            <a:endParaRPr lang="en-US" sz="1351" dirty="0"/>
          </a:p>
          <a:p>
            <a:endParaRPr lang="en-IN" sz="1351" dirty="0"/>
          </a:p>
          <a:p>
            <a:endParaRPr lang="en-IN" sz="1351" dirty="0"/>
          </a:p>
        </p:txBody>
      </p:sp>
    </p:spTree>
    <p:extLst>
      <p:ext uri="{BB962C8B-B14F-4D97-AF65-F5344CB8AC3E}">
        <p14:creationId xmlns:p14="http://schemas.microsoft.com/office/powerpoint/2010/main" val="125487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01A48B-05ED-0665-D369-BBB2BE5ADF37}"/>
              </a:ext>
            </a:extLst>
          </p:cNvPr>
          <p:cNvSpPr txBox="1"/>
          <p:nvPr/>
        </p:nvSpPr>
        <p:spPr>
          <a:xfrm>
            <a:off x="0" y="-2459342"/>
            <a:ext cx="12120880" cy="10686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tkinter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tk</a:t>
            </a:r>
            <a:endParaRPr lang="en-IN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Calculator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en-IN" sz="1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master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master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master</a:t>
            </a:r>
            <a:endParaRPr lang="en-IN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master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.title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"Basic Calculator"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entry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tk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Entry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master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justify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'right'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font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'Arial'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entry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grid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columnspan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padx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pady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"3"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"4"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"5"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"6"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"7"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"8"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"9"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"0"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"."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"+"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"-"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"*"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"="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"CE"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"("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")"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create_button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tk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master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height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font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'Arial'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16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command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lambda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button_click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button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grid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row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column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padx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pady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IN" sz="14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button_click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"="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IN" sz="1400" dirty="0">
                <a:solidFill>
                  <a:srgbClr val="C586C0"/>
                </a:solidFill>
                <a:latin typeface="Consolas" panose="020B0609020204030204" pitchFamily="49" charset="0"/>
              </a:rPr>
              <a:t>try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DCDCAA"/>
                </a:solidFill>
                <a:latin typeface="Consolas" panose="020B0609020204030204" pitchFamily="49" charset="0"/>
              </a:rPr>
              <a:t>eval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entry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()))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entry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tk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entry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IN" sz="1400" dirty="0">
                <a:solidFill>
                  <a:srgbClr val="C586C0"/>
                </a:solidFill>
                <a:latin typeface="Consolas" panose="020B0609020204030204" pitchFamily="49" charset="0"/>
              </a:rPr>
              <a:t>except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entry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tk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entry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"Error"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entry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tk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elif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CE9178"/>
                </a:solidFill>
                <a:latin typeface="Consolas" panose="020B0609020204030204" pitchFamily="49" charset="0"/>
              </a:rPr>
              <a:t>"CE"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entry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delete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entry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())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IN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tk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IN" sz="1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entry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tk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tk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Tk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calculator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4EC9B0"/>
                </a:solidFill>
                <a:latin typeface="Consolas" panose="020B0609020204030204" pitchFamily="49" charset="0"/>
              </a:rPr>
              <a:t>Calculator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IN" sz="1400" dirty="0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root</a:t>
            </a:r>
            <a:r>
              <a:rPr lang="en-IN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IN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mainloop</a:t>
            </a:r>
            <a:r>
              <a:rPr lang="en-IN" sz="1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046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28B187-2B47-C089-401C-E761705F5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520" y="1211580"/>
            <a:ext cx="3870960" cy="443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8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14099-6E60-36FE-703A-50FD6CB200CD}"/>
              </a:ext>
            </a:extLst>
          </p:cNvPr>
          <p:cNvSpPr txBox="1"/>
          <p:nvPr/>
        </p:nvSpPr>
        <p:spPr>
          <a:xfrm>
            <a:off x="8290560" y="4805680"/>
            <a:ext cx="324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 err="1">
                <a:latin typeface="Algerian" panose="04020705040A02060702" pitchFamily="82" charset="0"/>
              </a:rPr>
              <a:t>Thanku</a:t>
            </a:r>
            <a:endParaRPr lang="en-IN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85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126</TotalTime>
  <Words>1098</Words>
  <Application>Microsoft Office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Algerian</vt:lpstr>
      <vt:lpstr>Arial</vt:lpstr>
      <vt:lpstr>Century Gothic</vt:lpstr>
      <vt:lpstr>Consolas</vt:lpstr>
      <vt:lpstr>Google Sans</vt:lpstr>
      <vt:lpstr>Wingdings</vt:lpstr>
      <vt:lpstr>Wingdings 3</vt:lpstr>
      <vt:lpstr>Ion</vt:lpstr>
      <vt:lpstr>           Name:Apurva kumar             Project name: Basic calculator              organisation Name : NextHikes IT Solutions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APURVA KUMAR</dc:creator>
  <cp:lastModifiedBy>APURVA KUMAR</cp:lastModifiedBy>
  <cp:revision>1</cp:revision>
  <dcterms:created xsi:type="dcterms:W3CDTF">2025-05-08T15:09:22Z</dcterms:created>
  <dcterms:modified xsi:type="dcterms:W3CDTF">2025-05-08T17:15:22Z</dcterms:modified>
</cp:coreProperties>
</file>