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4" r:id="rId5"/>
    <p:sldId id="280" r:id="rId6"/>
    <p:sldId id="257" r:id="rId7"/>
    <p:sldId id="258" r:id="rId8"/>
    <p:sldId id="281" r:id="rId9"/>
    <p:sldId id="282" r:id="rId10"/>
    <p:sldId id="266" r:id="rId11"/>
    <p:sldId id="265" r:id="rId12"/>
    <p:sldId id="267" r:id="rId13"/>
    <p:sldId id="268" r:id="rId14"/>
    <p:sldId id="269" r:id="rId15"/>
    <p:sldId id="272" r:id="rId16"/>
    <p:sldId id="278" r:id="rId17"/>
    <p:sldId id="274" r:id="rId18"/>
    <p:sldId id="275" r:id="rId19"/>
    <p:sldId id="276" r:id="rId20"/>
    <p:sldId id="277" r:id="rId21"/>
    <p:sldId id="279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285615" y="4691380"/>
            <a:ext cx="80892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200" b="1"/>
              <a:t>SUBMITTED BY :</a:t>
            </a:r>
            <a:endParaRPr lang="en-IN" altLang="en-GB" sz="2200" b="1"/>
          </a:p>
          <a:p>
            <a:r>
              <a:rPr lang="en-IN" altLang="en-GB" sz="2200" b="1"/>
              <a:t>	1. RISHABH SETHI ( 16IT8061 )</a:t>
            </a:r>
            <a:endParaRPr lang="en-IN" altLang="en-GB" sz="2200" b="1"/>
          </a:p>
          <a:p>
            <a:r>
              <a:rPr lang="en-IN" altLang="en-GB" sz="2200" b="1"/>
              <a:t>	2. GUNTURU SAI YASHWANTH REDDY ( 16IT8062 )</a:t>
            </a:r>
            <a:endParaRPr lang="en-IN" altLang="en-GB" sz="2200" b="1"/>
          </a:p>
          <a:p>
            <a:r>
              <a:rPr lang="en-IN" altLang="en-GB" sz="2200" b="1"/>
              <a:t>	3. </a:t>
            </a:r>
            <a:r>
              <a:rPr lang="en-IN" altLang="en-GB" sz="2200" b="1">
                <a:sym typeface="+mn-ea"/>
              </a:rPr>
              <a:t>APURVA SINGH ( 16IT8063 )</a:t>
            </a:r>
            <a:endParaRPr lang="en-IN" altLang="en-GB" sz="2200" b="1"/>
          </a:p>
        </p:txBody>
      </p:sp>
      <p:sp>
        <p:nvSpPr>
          <p:cNvPr id="6" name="Text Box 5"/>
          <p:cNvSpPr txBox="1"/>
          <p:nvPr/>
        </p:nvSpPr>
        <p:spPr>
          <a:xfrm>
            <a:off x="501650" y="3060700"/>
            <a:ext cx="118732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100" b="1"/>
              <a:t>TOOLS TO BE USED : </a:t>
            </a:r>
            <a:endParaRPr lang="en-IN" altLang="en-GB" sz="2100" b="1"/>
          </a:p>
          <a:p>
            <a:r>
              <a:rPr lang="en-IN" altLang="en-GB" sz="2100" b="1"/>
              <a:t>	1. HTML/CSS 		2. JAVASCRIPT		3. PHP		4. MYSQL</a:t>
            </a:r>
            <a:endParaRPr lang="en-IN" altLang="en-GB" sz="2100" b="1"/>
          </a:p>
        </p:txBody>
      </p:sp>
      <p:sp>
        <p:nvSpPr>
          <p:cNvPr id="7" name="Rectangle 6"/>
          <p:cNvSpPr/>
          <p:nvPr/>
        </p:nvSpPr>
        <p:spPr>
          <a:xfrm>
            <a:off x="12065" y="1379855"/>
            <a:ext cx="1216787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4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INTERNET AND WEB TECHNOLOGY LAB</a:t>
            </a:r>
            <a:endParaRPr lang="en-IN" altLang="en-GB" sz="4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GB" b="1" dirty="0">
                <a:sym typeface="+mn-ea"/>
              </a:rPr>
              <a:t>GUNTURU SAI YASHWANTH REDDY - </a:t>
            </a:r>
            <a:r>
              <a:rPr lang="en-IN" altLang="en-GB" b="1" dirty="0" smtClean="0">
                <a:sym typeface="+mn-ea"/>
              </a:rPr>
              <a:t> HTML and CSS</a:t>
            </a:r>
            <a:endParaRPr lang="en-IN" altLang="en-GB" b="1" dirty="0">
              <a:sym typeface="+mn-ea"/>
            </a:endParaRPr>
          </a:p>
          <a:p>
            <a:pPr marL="342900" indent="-342900">
              <a:buAutoNum type="arabicPeriod"/>
            </a:pPr>
            <a:endParaRPr lang="en-GB" altLang="en-US" dirty="0"/>
          </a:p>
          <a:p>
            <a:pPr marL="342900" indent="-342900">
              <a:buAutoNum type="arabicPeriod"/>
            </a:pPr>
            <a:r>
              <a:rPr lang="en-IN" altLang="en-GB" b="1" dirty="0"/>
              <a:t>RISHABH SETHI - </a:t>
            </a:r>
            <a:r>
              <a:rPr lang="en-IN" altLang="en-GB" b="1" dirty="0" smtClean="0"/>
              <a:t> CSS and PPT</a:t>
            </a:r>
            <a:endParaRPr lang="en-IN" altLang="en-GB" b="1" dirty="0"/>
          </a:p>
          <a:p>
            <a:pPr marL="342900" indent="-342900">
              <a:buAutoNum type="arabicPeriod"/>
            </a:pPr>
            <a:endParaRPr lang="en-IN" altLang="en-GB" b="1" dirty="0"/>
          </a:p>
          <a:p>
            <a:pPr marL="342900" indent="-342900">
              <a:buAutoNum type="arabicPeriod"/>
            </a:pPr>
            <a:r>
              <a:rPr lang="en-IN" altLang="en-GB" b="1" dirty="0"/>
              <a:t>APURVA SINGH -  HTML and PPT</a:t>
            </a:r>
            <a:endParaRPr lang="en-IN" alt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Home Page : </a:t>
            </a:r>
            <a:endParaRPr lang="en-IN" altLang="en-GB" sz="2400" b="1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3" y="1685925"/>
            <a:ext cx="10200067" cy="48694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5473" y="1111885"/>
            <a:ext cx="7630615" cy="86177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 NEXT WEEK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US" sz="3200" b="1" dirty="0" smtClean="0">
                <a:sym typeface="+mn-ea"/>
              </a:rPr>
              <a:t>To design registration page. </a:t>
            </a:r>
            <a:endParaRPr lang="en-GB" altLang="en-US" sz="3200" dirty="0"/>
          </a:p>
          <a:p>
            <a:pPr marL="342900" indent="-342900">
              <a:buAutoNum type="arabicPeriod"/>
            </a:pPr>
            <a:r>
              <a:rPr lang="en-IN" altLang="en-GB" sz="3200" b="1" dirty="0" smtClean="0"/>
              <a:t>To link registration page with homepage.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86951" y="2331720"/>
            <a:ext cx="261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WEEK 3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6650" y="3350895"/>
            <a:ext cx="991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altLang="en-GB" sz="3200" b="1" dirty="0"/>
              <a:t>			29/01/2019 to 06/02/2019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IN" b="1" dirty="0">
                <a:sym typeface="+mn-ea"/>
              </a:rPr>
              <a:t>Everyone was supposed to make a new Registration page. We selected the best page out of all 3.</a:t>
            </a:r>
            <a:endParaRPr lang="en-IN" b="1" dirty="0">
              <a:sym typeface="+mn-ea"/>
            </a:endParaRPr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PPT was done by Apurva and Rishabh</a:t>
            </a:r>
            <a:endParaRPr lang="en-IN" b="1" dirty="0"/>
          </a:p>
          <a:p>
            <a:pPr indent="0">
              <a:buNone/>
            </a:pPr>
            <a:endParaRPr lang="en-IN" b="1" dirty="0"/>
          </a:p>
          <a:p>
            <a:pPr indent="0">
              <a:buNone/>
            </a:pPr>
            <a:r>
              <a:rPr lang="en-IN" b="1" dirty="0"/>
              <a:t>Registration page was visualised by Yashwant. Edited by Rishabh and Apurva</a:t>
            </a:r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4801" y="458470"/>
            <a:ext cx="654304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DATABASE SCHEMA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DATA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060" y="1424940"/>
            <a:ext cx="6913880" cy="4681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799320" y="64770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496" y="234315"/>
            <a:ext cx="558165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Registration Page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WhatsApp Image 2019-02-02 at 20.29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1318895"/>
            <a:ext cx="9236710" cy="5187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11385" y="5270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2754" y="732155"/>
            <a:ext cx="374713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Fields Used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0135" y="2198370"/>
            <a:ext cx="1003236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Text Field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Password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Radio Button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Drop Down Menu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Date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Text Area</a:t>
            </a:r>
            <a:endParaRPr lang="en-IN" altLang="en-GB" sz="2200"/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IN" altLang="en-GB" sz="2200"/>
              <a:t>Submit Button</a:t>
            </a:r>
            <a:endParaRPr lang="en-IN" altLang="en-GB" sz="2200"/>
          </a:p>
        </p:txBody>
      </p:sp>
      <p:sp>
        <p:nvSpPr>
          <p:cNvPr id="5" name="Text Box 4"/>
          <p:cNvSpPr txBox="1"/>
          <p:nvPr/>
        </p:nvSpPr>
        <p:spPr>
          <a:xfrm>
            <a:off x="9725025" y="4000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029" y="396240"/>
            <a:ext cx="1150810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Code Snippet from Registration Form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Reg form sn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407795"/>
            <a:ext cx="11253470" cy="48875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8674" y="396240"/>
            <a:ext cx="575881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Plan for next week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10090" y="89535"/>
            <a:ext cx="2352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GB" sz="1400" b="1" dirty="0"/>
              <a:t>29/01/2019 to 06/02/2019</a:t>
            </a:r>
            <a:endParaRPr lang="en-IN" altLang="en-GB" sz="14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1055370" y="2750185"/>
            <a:ext cx="100812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800" b="1"/>
              <a:t>Try to learn Javascript and implement the basics form validation through javascript.</a:t>
            </a:r>
            <a:endParaRPr lang="en-IN" altLang="en-GB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GB" b="1">
                <a:sym typeface="+mn-ea"/>
              </a:rPr>
              <a:t>GUNTURU SAI YASHWANTH REDDY - HTML/CSS </a:t>
            </a:r>
            <a:endParaRPr lang="en-IN" altLang="en-GB" b="1">
              <a:sym typeface="+mn-ea"/>
            </a:endParaRPr>
          </a:p>
          <a:p>
            <a:pPr marL="342900" indent="-342900">
              <a:buAutoNum type="arabicPeriod"/>
            </a:pPr>
            <a:endParaRPr lang="en-GB" altLang="en-US"/>
          </a:p>
          <a:p>
            <a:pPr marL="342900" indent="-342900">
              <a:buAutoNum type="arabicPeriod"/>
            </a:pPr>
            <a:r>
              <a:rPr lang="en-IN" altLang="en-GB" b="1"/>
              <a:t>RISHABH SETHI - JAVASCRIPT </a:t>
            </a:r>
            <a:endParaRPr lang="en-IN" altLang="en-GB" b="1"/>
          </a:p>
          <a:p>
            <a:pPr marL="342900" indent="-342900">
              <a:buAutoNum type="arabicPeriod"/>
            </a:pPr>
            <a:endParaRPr lang="en-IN" altLang="en-GB" b="1"/>
          </a:p>
          <a:p>
            <a:pPr marL="342900" indent="-342900">
              <a:buAutoNum type="arabicPeriod"/>
            </a:pPr>
            <a:r>
              <a:rPr lang="en-IN" altLang="en-GB" b="1"/>
              <a:t>APURVA SINGH - PHP</a:t>
            </a:r>
            <a:endParaRPr lang="en-IN" altLang="en-GB" b="1"/>
          </a:p>
        </p:txBody>
      </p:sp>
      <p:sp>
        <p:nvSpPr>
          <p:cNvPr id="6" name="Text Box 5"/>
          <p:cNvSpPr txBox="1"/>
          <p:nvPr/>
        </p:nvSpPr>
        <p:spPr>
          <a:xfrm>
            <a:off x="1280795" y="4504690"/>
            <a:ext cx="810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b="1"/>
              <a:t>Database (ie. MYSQL) will be handled by the entire team.</a:t>
            </a:r>
            <a:endParaRPr lang="en-IN" altLang="en-GB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4451986" y="508000"/>
            <a:ext cx="362902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Panel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9565" y="1368425"/>
            <a:ext cx="9234805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Home Page : </a:t>
            </a:r>
            <a:endParaRPr lang="en-IN" altLang="en-GB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Registration Page :</a:t>
            </a:r>
            <a:endParaRPr lang="en-IN" altLang="en-GB" sz="2400" b="1"/>
          </a:p>
        </p:txBody>
      </p:sp>
      <p:pic>
        <p:nvPicPr>
          <p:cNvPr id="2" name="Picture 1" descr="regsit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" y="1685925"/>
            <a:ext cx="8809355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2870835" y="278130"/>
            <a:ext cx="645096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PAGE DESCRIPTION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772920"/>
            <a:ext cx="8809990" cy="4948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9880" y="122555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400" b="1"/>
              <a:t>Admin Panel :</a:t>
            </a:r>
            <a:endParaRPr lang="en-IN" altLang="en-GB" sz="2400" b="1"/>
          </a:p>
        </p:txBody>
      </p:sp>
      <p:pic>
        <p:nvPicPr>
          <p:cNvPr id="2" name="Picture 1" descr="regsit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" y="1685925"/>
            <a:ext cx="8809355" cy="4963160"/>
          </a:xfrm>
          <a:prstGeom prst="rect">
            <a:avLst/>
          </a:prstGeom>
        </p:spPr>
      </p:pic>
      <p:pic>
        <p:nvPicPr>
          <p:cNvPr id="4" name="Picture 3" descr="Admin Pan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10" y="1772920"/>
            <a:ext cx="8481060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3642043" y="1111885"/>
            <a:ext cx="515747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GB" sz="5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 DIVISION</a:t>
            </a:r>
            <a:endParaRPr lang="en-IN" altLang="en-GB" sz="5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GB" b="1">
                <a:sym typeface="+mn-ea"/>
              </a:rPr>
              <a:t>GUNTURU SAI YASHWANTH REDDY - HTML/CSS </a:t>
            </a:r>
            <a:endParaRPr lang="en-IN" altLang="en-GB" b="1">
              <a:sym typeface="+mn-ea"/>
            </a:endParaRPr>
          </a:p>
          <a:p>
            <a:pPr marL="342900" indent="-342900">
              <a:buAutoNum type="arabicPeriod"/>
            </a:pPr>
            <a:endParaRPr lang="en-GB" altLang="en-US"/>
          </a:p>
          <a:p>
            <a:pPr marL="342900" indent="-342900">
              <a:buAutoNum type="arabicPeriod"/>
            </a:pPr>
            <a:r>
              <a:rPr lang="en-IN" altLang="en-GB" b="1"/>
              <a:t>RISHABH SETHI - JAVASCRIPT </a:t>
            </a:r>
            <a:endParaRPr lang="en-IN" altLang="en-GB" b="1"/>
          </a:p>
          <a:p>
            <a:pPr marL="342900" indent="-342900">
              <a:buAutoNum type="arabicPeriod"/>
            </a:pPr>
            <a:endParaRPr lang="en-IN" altLang="en-GB" b="1"/>
          </a:p>
          <a:p>
            <a:pPr marL="342900" indent="-342900">
              <a:buAutoNum type="arabicPeriod"/>
            </a:pPr>
            <a:r>
              <a:rPr lang="en-IN" altLang="en-GB" b="1"/>
              <a:t>APURVA SINGH - PHP</a:t>
            </a:r>
            <a:endParaRPr lang="en-IN" altLang="en-GB" b="1"/>
          </a:p>
        </p:txBody>
      </p:sp>
      <p:sp>
        <p:nvSpPr>
          <p:cNvPr id="6" name="Text Box 5"/>
          <p:cNvSpPr txBox="1"/>
          <p:nvPr/>
        </p:nvSpPr>
        <p:spPr>
          <a:xfrm>
            <a:off x="1280795" y="4504690"/>
            <a:ext cx="810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b="1"/>
              <a:t>Database (ie. MYSQL) will be handled by the entire team.</a:t>
            </a:r>
            <a:endParaRPr lang="en-IN" altLang="en-GB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6845" y="2150772"/>
            <a:ext cx="358623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latin typeface="AR CHRISTY" pitchFamily="2" charset="0"/>
              </a:rPr>
              <a:t>2</a:t>
            </a:r>
            <a:r>
              <a:rPr lang="en-IN" sz="5400" baseline="30000" dirty="0" smtClean="0">
                <a:latin typeface="AR CHRISTY" pitchFamily="2" charset="0"/>
              </a:rPr>
              <a:t>nd</a:t>
            </a:r>
            <a:r>
              <a:rPr lang="en-IN" sz="5400" dirty="0" smtClean="0">
                <a:latin typeface="AR CHRISTY" pitchFamily="2" charset="0"/>
              </a:rPr>
              <a:t> WEEK</a:t>
            </a:r>
            <a:endParaRPr lang="en-IN" sz="5400" dirty="0" smtClean="0">
              <a:latin typeface="AR CHRISTY" pitchFamily="2" charset="0"/>
            </a:endParaRPr>
          </a:p>
          <a:p>
            <a:r>
              <a:rPr lang="en-IN" sz="2800" dirty="0" smtClean="0"/>
              <a:t>(24/01/19—30/01/19)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0343" y="1111885"/>
            <a:ext cx="4340868" cy="86177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GB" sz="5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TOOLS USED</a:t>
            </a:r>
            <a:endParaRPr lang="en-IN" altLang="en-GB" sz="5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7285" y="2691130"/>
            <a:ext cx="9919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GB" sz="3200" b="1" dirty="0" smtClean="0">
                <a:sym typeface="+mn-ea"/>
              </a:rPr>
              <a:t>HTML</a:t>
            </a:r>
            <a:endParaRPr lang="en-GB" altLang="en-US" sz="3200" dirty="0"/>
          </a:p>
          <a:p>
            <a:pPr marL="342900" indent="-342900">
              <a:buAutoNum type="arabicPeriod"/>
            </a:pPr>
            <a:r>
              <a:rPr lang="en-IN" altLang="en-GB" sz="3200" b="1" dirty="0" smtClean="0"/>
              <a:t>CSS</a:t>
            </a:r>
            <a:endParaRPr lang="en-IN" altLang="en-GB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Presentation</Application>
  <PresentationFormat>Custom</PresentationFormat>
  <Paragraphs>111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AR CHRISTY</vt:lpstr>
      <vt:lpstr>Wingdings</vt:lpstr>
      <vt:lpstr>Microsoft YaHei</vt:lpstr>
      <vt:lpstr>Arial Unicode MS</vt:lpstr>
      <vt:lpstr>Calibri</vt:lpstr>
      <vt:lpstr>Segoe Print</vt:lpstr>
      <vt:lpstr>Blue Waves</vt:lpstr>
      <vt:lpstr>1_Blue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losTGround97</dc:creator>
  <cp:lastModifiedBy>losTGround97</cp:lastModifiedBy>
  <cp:revision>13</cp:revision>
  <dcterms:created xsi:type="dcterms:W3CDTF">2019-01-21T09:02:00Z</dcterms:created>
  <dcterms:modified xsi:type="dcterms:W3CDTF">2019-02-05T11:18:40Z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2057-10.2.0.7635</vt:lpwstr>
  </property>
</Properties>
</file>