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88" r:id="rId8"/>
    <p:sldId id="290" r:id="rId9"/>
    <p:sldId id="297" r:id="rId10"/>
    <p:sldId id="298" r:id="rId11"/>
    <p:sldId id="299" r:id="rId12"/>
    <p:sldId id="301" r:id="rId13"/>
    <p:sldId id="300" r:id="rId14"/>
    <p:sldId id="302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46" autoAdjust="0"/>
  </p:normalViewPr>
  <p:slideViewPr>
    <p:cSldViewPr snapToGrid="0">
      <p:cViewPr>
        <p:scale>
          <a:sx n="69" d="100"/>
          <a:sy n="69" d="100"/>
        </p:scale>
        <p:origin x="692" y="6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1F54B-97C8-446B-AEC1-1E28115B9BD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924B5A-6905-4514-8569-E051C9754336}">
      <dgm:prSet/>
      <dgm:spPr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/>
            <a:t>Centralized Inventory System</a:t>
          </a:r>
        </a:p>
      </dgm:t>
    </dgm:pt>
    <dgm:pt modelId="{C384B765-03B6-4E89-AB22-2DADC40D9833}" type="parTrans" cxnId="{668850FA-A4B7-4CA4-8B93-5FF2374F2CC2}">
      <dgm:prSet/>
      <dgm:spPr/>
      <dgm:t>
        <a:bodyPr/>
        <a:lstStyle/>
        <a:p>
          <a:endParaRPr lang="en-US"/>
        </a:p>
      </dgm:t>
    </dgm:pt>
    <dgm:pt modelId="{ADBF058C-F6BC-455B-B864-294B6977FF2A}" type="sibTrans" cxnId="{668850FA-A4B7-4CA4-8B93-5FF2374F2CC2}">
      <dgm:prSet/>
      <dgm:spPr/>
      <dgm:t>
        <a:bodyPr/>
        <a:lstStyle/>
        <a:p>
          <a:endParaRPr lang="en-US"/>
        </a:p>
      </dgm:t>
    </dgm:pt>
    <dgm:pt modelId="{E6DC6143-4CFD-4207-BDAE-7E70647AD480}">
      <dgm:prSet/>
      <dgm:spPr>
        <a:gradFill flip="none" rotWithShape="0">
          <a:gsLst>
            <a:gs pos="0">
              <a:schemeClr val="accent5">
                <a:hueOff val="-3379271"/>
                <a:satOff val="-8710"/>
                <a:lumOff val="-5883"/>
                <a:shade val="30000"/>
                <a:satMod val="115000"/>
              </a:schemeClr>
            </a:gs>
            <a:gs pos="50000">
              <a:schemeClr val="accent5">
                <a:hueOff val="-3379271"/>
                <a:satOff val="-8710"/>
                <a:lumOff val="-5883"/>
                <a:shade val="67500"/>
                <a:satMod val="115000"/>
              </a:schemeClr>
            </a:gs>
            <a:gs pos="100000">
              <a:schemeClr val="accent5">
                <a:hueOff val="-3379271"/>
                <a:satOff val="-8710"/>
                <a:lumOff val="-5883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/>
            <a:t>Automated Low Stock Alert</a:t>
          </a:r>
        </a:p>
      </dgm:t>
    </dgm:pt>
    <dgm:pt modelId="{6081E484-18C1-4090-B7F2-0F94E9EAA07B}" type="parTrans" cxnId="{F82D0905-35A4-4E19-85AA-8D832A57AAB8}">
      <dgm:prSet/>
      <dgm:spPr/>
      <dgm:t>
        <a:bodyPr/>
        <a:lstStyle/>
        <a:p>
          <a:endParaRPr lang="en-US"/>
        </a:p>
      </dgm:t>
    </dgm:pt>
    <dgm:pt modelId="{435E2879-8301-4D22-8859-F280993C6131}" type="sibTrans" cxnId="{F82D0905-35A4-4E19-85AA-8D832A57AAB8}">
      <dgm:prSet/>
      <dgm:spPr/>
      <dgm:t>
        <a:bodyPr/>
        <a:lstStyle/>
        <a:p>
          <a:endParaRPr lang="en-US"/>
        </a:p>
      </dgm:t>
    </dgm:pt>
    <dgm:pt modelId="{F91BB648-4BED-4036-BF7F-430DF00E8AE7}">
      <dgm:prSet/>
      <dgm:spPr>
        <a:gradFill flip="none" rotWithShape="0">
          <a:gsLst>
            <a:gs pos="0">
              <a:schemeClr val="accent5">
                <a:hueOff val="-5068907"/>
                <a:satOff val="-13064"/>
                <a:lumOff val="-8824"/>
                <a:shade val="30000"/>
                <a:satMod val="115000"/>
              </a:schemeClr>
            </a:gs>
            <a:gs pos="50000">
              <a:schemeClr val="accent5">
                <a:hueOff val="-5068907"/>
                <a:satOff val="-13064"/>
                <a:lumOff val="-8824"/>
                <a:shade val="67500"/>
                <a:satMod val="115000"/>
              </a:schemeClr>
            </a:gs>
            <a:gs pos="100000">
              <a:schemeClr val="accent5">
                <a:hueOff val="-5068907"/>
                <a:satOff val="-13064"/>
                <a:lumOff val="-8824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/>
            <a:t>Role based access (RBA)</a:t>
          </a:r>
        </a:p>
      </dgm:t>
    </dgm:pt>
    <dgm:pt modelId="{035B97AA-5D4C-436A-AEBA-5FE50AD64741}" type="parTrans" cxnId="{312A0AFE-A505-40B7-A2E6-67A4F2844FA7}">
      <dgm:prSet/>
      <dgm:spPr/>
      <dgm:t>
        <a:bodyPr/>
        <a:lstStyle/>
        <a:p>
          <a:endParaRPr lang="en-US"/>
        </a:p>
      </dgm:t>
    </dgm:pt>
    <dgm:pt modelId="{E7C81936-AE17-4DB1-9872-6B81B5889660}" type="sibTrans" cxnId="{312A0AFE-A505-40B7-A2E6-67A4F2844FA7}">
      <dgm:prSet/>
      <dgm:spPr/>
      <dgm:t>
        <a:bodyPr/>
        <a:lstStyle/>
        <a:p>
          <a:endParaRPr lang="en-US"/>
        </a:p>
      </dgm:t>
    </dgm:pt>
    <dgm:pt modelId="{03010A2C-F791-498F-AA7D-D686BBF83FD9}">
      <dgm:prSet/>
      <dgm:spPr>
        <a:gradFill flip="none" rotWithShape="0">
          <a:gsLst>
            <a:gs pos="0">
              <a:schemeClr val="accent5">
                <a:hueOff val="-1689636"/>
                <a:satOff val="-4355"/>
                <a:lumOff val="-2941"/>
                <a:shade val="30000"/>
                <a:satMod val="115000"/>
              </a:schemeClr>
            </a:gs>
            <a:gs pos="50000">
              <a:schemeClr val="accent5">
                <a:hueOff val="-1689636"/>
                <a:satOff val="-4355"/>
                <a:lumOff val="-2941"/>
                <a:shade val="67500"/>
                <a:satMod val="115000"/>
              </a:schemeClr>
            </a:gs>
            <a:gs pos="100000">
              <a:schemeClr val="accent5">
                <a:hueOff val="-1689636"/>
                <a:satOff val="-4355"/>
                <a:lumOff val="-2941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/>
            <a:t>Real time Stock Movement Tracking</a:t>
          </a:r>
        </a:p>
      </dgm:t>
    </dgm:pt>
    <dgm:pt modelId="{2D0A4FE9-281C-4753-A418-8A8D4B766EAC}" type="parTrans" cxnId="{CB1C7B53-D1DF-4C97-9E36-7A212738CC09}">
      <dgm:prSet/>
      <dgm:spPr/>
      <dgm:t>
        <a:bodyPr/>
        <a:lstStyle/>
        <a:p>
          <a:endParaRPr lang="en-IN"/>
        </a:p>
      </dgm:t>
    </dgm:pt>
    <dgm:pt modelId="{D25B6FF2-8F29-4511-809D-813019C837F1}" type="sibTrans" cxnId="{CB1C7B53-D1DF-4C97-9E36-7A212738CC09}">
      <dgm:prSet/>
      <dgm:spPr/>
      <dgm:t>
        <a:bodyPr/>
        <a:lstStyle/>
        <a:p>
          <a:endParaRPr lang="en-IN"/>
        </a:p>
      </dgm:t>
    </dgm:pt>
    <dgm:pt modelId="{E3097AC4-C180-4C97-8BB2-E6BF726D7166}">
      <dgm:prSet/>
      <dgm:spPr>
        <a:gradFill flip="none" rotWithShape="0">
          <a:gsLst>
            <a:gs pos="0">
              <a:schemeClr val="accent5">
                <a:hueOff val="-6758543"/>
                <a:satOff val="-17419"/>
                <a:lumOff val="-11765"/>
                <a:shade val="30000"/>
                <a:satMod val="115000"/>
              </a:schemeClr>
            </a:gs>
            <a:gs pos="50000">
              <a:schemeClr val="accent5">
                <a:hueOff val="-6758543"/>
                <a:satOff val="-17419"/>
                <a:lumOff val="-11765"/>
                <a:shade val="67500"/>
                <a:satMod val="115000"/>
              </a:schemeClr>
            </a:gs>
            <a:gs pos="100000">
              <a:schemeClr val="accent5">
                <a:hueOff val="-6758543"/>
                <a:satOff val="-17419"/>
                <a:lumOff val="-11765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/>
            <a:t>Email Validation and Invoicing System</a:t>
          </a:r>
        </a:p>
      </dgm:t>
    </dgm:pt>
    <dgm:pt modelId="{3C231705-8547-4099-8933-3E3E8F551478}" type="parTrans" cxnId="{04645689-9A0F-4FA6-ABE7-B449389F09D8}">
      <dgm:prSet/>
      <dgm:spPr/>
      <dgm:t>
        <a:bodyPr/>
        <a:lstStyle/>
        <a:p>
          <a:endParaRPr lang="en-IN"/>
        </a:p>
      </dgm:t>
    </dgm:pt>
    <dgm:pt modelId="{75F3CA54-398B-4EDF-A0DA-8300B96AE6E9}" type="sibTrans" cxnId="{04645689-9A0F-4FA6-ABE7-B449389F09D8}">
      <dgm:prSet/>
      <dgm:spPr/>
      <dgm:t>
        <a:bodyPr/>
        <a:lstStyle/>
        <a:p>
          <a:endParaRPr lang="en-IN"/>
        </a:p>
      </dgm:t>
    </dgm:pt>
    <dgm:pt modelId="{4B86B131-28F9-40D3-BBAA-EB8E7B32F423}" type="pres">
      <dgm:prSet presAssocID="{1E01F54B-97C8-446B-AEC1-1E28115B9BDF}" presName="linear" presStyleCnt="0">
        <dgm:presLayoutVars>
          <dgm:dir/>
          <dgm:animLvl val="lvl"/>
          <dgm:resizeHandles val="exact"/>
        </dgm:presLayoutVars>
      </dgm:prSet>
      <dgm:spPr/>
    </dgm:pt>
    <dgm:pt modelId="{9946FFF9-A5F8-44B4-A4C3-CC0E373CBD2B}" type="pres">
      <dgm:prSet presAssocID="{BB924B5A-6905-4514-8569-E051C9754336}" presName="parentLin" presStyleCnt="0"/>
      <dgm:spPr/>
    </dgm:pt>
    <dgm:pt modelId="{72165A58-7BD5-4F8B-A888-ED7E9A50665B}" type="pres">
      <dgm:prSet presAssocID="{BB924B5A-6905-4514-8569-E051C9754336}" presName="parentLeftMargin" presStyleLbl="node1" presStyleIdx="0" presStyleCnt="5"/>
      <dgm:spPr/>
    </dgm:pt>
    <dgm:pt modelId="{D0C4346A-7578-4FD1-B82F-C022A74694DC}" type="pres">
      <dgm:prSet presAssocID="{BB924B5A-6905-4514-8569-E051C97543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309D14-553C-472C-A662-C26D64DAB777}" type="pres">
      <dgm:prSet presAssocID="{BB924B5A-6905-4514-8569-E051C9754336}" presName="negativeSpace" presStyleCnt="0"/>
      <dgm:spPr/>
    </dgm:pt>
    <dgm:pt modelId="{09D68804-573A-454A-9EAC-1B5BF04F067A}" type="pres">
      <dgm:prSet presAssocID="{BB924B5A-6905-4514-8569-E051C9754336}" presName="childText" presStyleLbl="conFgAcc1" presStyleIdx="0" presStyleCnt="5">
        <dgm:presLayoutVars>
          <dgm:bulletEnabled val="1"/>
        </dgm:presLayoutVars>
      </dgm:prSet>
      <dgm:spPr/>
    </dgm:pt>
    <dgm:pt modelId="{60CB1F60-9D3D-40E2-8A2C-5672F25F6C2F}" type="pres">
      <dgm:prSet presAssocID="{ADBF058C-F6BC-455B-B864-294B6977FF2A}" presName="spaceBetweenRectangles" presStyleCnt="0"/>
      <dgm:spPr/>
    </dgm:pt>
    <dgm:pt modelId="{5BA82B04-BAC0-4B45-898E-428C1C469B93}" type="pres">
      <dgm:prSet presAssocID="{03010A2C-F791-498F-AA7D-D686BBF83FD9}" presName="parentLin" presStyleCnt="0"/>
      <dgm:spPr/>
    </dgm:pt>
    <dgm:pt modelId="{CD5A8958-8B73-4497-A591-3E6D7CCF78E5}" type="pres">
      <dgm:prSet presAssocID="{03010A2C-F791-498F-AA7D-D686BBF83FD9}" presName="parentLeftMargin" presStyleLbl="node1" presStyleIdx="0" presStyleCnt="5"/>
      <dgm:spPr/>
    </dgm:pt>
    <dgm:pt modelId="{9EBF983A-C2FE-415F-BE2A-5DB90890FA62}" type="pres">
      <dgm:prSet presAssocID="{03010A2C-F791-498F-AA7D-D686BBF83F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064DB8-DB0D-45B9-A26F-BB81942EC2D7}" type="pres">
      <dgm:prSet presAssocID="{03010A2C-F791-498F-AA7D-D686BBF83FD9}" presName="negativeSpace" presStyleCnt="0"/>
      <dgm:spPr/>
    </dgm:pt>
    <dgm:pt modelId="{2B990801-81E3-4ED4-8CB5-E7787ADF1845}" type="pres">
      <dgm:prSet presAssocID="{03010A2C-F791-498F-AA7D-D686BBF83FD9}" presName="childText" presStyleLbl="conFgAcc1" presStyleIdx="1" presStyleCnt="5">
        <dgm:presLayoutVars>
          <dgm:bulletEnabled val="1"/>
        </dgm:presLayoutVars>
      </dgm:prSet>
      <dgm:spPr/>
    </dgm:pt>
    <dgm:pt modelId="{A7718A1D-221B-43BE-A62C-8873084BAF24}" type="pres">
      <dgm:prSet presAssocID="{D25B6FF2-8F29-4511-809D-813019C837F1}" presName="spaceBetweenRectangles" presStyleCnt="0"/>
      <dgm:spPr/>
    </dgm:pt>
    <dgm:pt modelId="{3C17A608-E223-4CAA-B7A0-06EACF6B4919}" type="pres">
      <dgm:prSet presAssocID="{E6DC6143-4CFD-4207-BDAE-7E70647AD480}" presName="parentLin" presStyleCnt="0"/>
      <dgm:spPr/>
    </dgm:pt>
    <dgm:pt modelId="{3DC21A04-3DAB-41D6-930A-E92B49765E1E}" type="pres">
      <dgm:prSet presAssocID="{E6DC6143-4CFD-4207-BDAE-7E70647AD480}" presName="parentLeftMargin" presStyleLbl="node1" presStyleIdx="1" presStyleCnt="5"/>
      <dgm:spPr/>
    </dgm:pt>
    <dgm:pt modelId="{6B5224C9-2F32-4C20-9442-74789F759AD9}" type="pres">
      <dgm:prSet presAssocID="{E6DC6143-4CFD-4207-BDAE-7E70647AD4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BAF8AC-DFAD-400A-AD7D-A1B3CE69E8B3}" type="pres">
      <dgm:prSet presAssocID="{E6DC6143-4CFD-4207-BDAE-7E70647AD480}" presName="negativeSpace" presStyleCnt="0"/>
      <dgm:spPr/>
    </dgm:pt>
    <dgm:pt modelId="{FB1F825B-6144-4890-8534-082632A70832}" type="pres">
      <dgm:prSet presAssocID="{E6DC6143-4CFD-4207-BDAE-7E70647AD480}" presName="childText" presStyleLbl="conFgAcc1" presStyleIdx="2" presStyleCnt="5">
        <dgm:presLayoutVars>
          <dgm:bulletEnabled val="1"/>
        </dgm:presLayoutVars>
      </dgm:prSet>
      <dgm:spPr/>
    </dgm:pt>
    <dgm:pt modelId="{5A35ACBC-27C7-4C71-BE09-B28107706B0D}" type="pres">
      <dgm:prSet presAssocID="{435E2879-8301-4D22-8859-F280993C6131}" presName="spaceBetweenRectangles" presStyleCnt="0"/>
      <dgm:spPr/>
    </dgm:pt>
    <dgm:pt modelId="{56008EDF-8A33-4EFB-8021-2FBAECBE8B37}" type="pres">
      <dgm:prSet presAssocID="{F91BB648-4BED-4036-BF7F-430DF00E8AE7}" presName="parentLin" presStyleCnt="0"/>
      <dgm:spPr/>
    </dgm:pt>
    <dgm:pt modelId="{E2DF94B9-72FA-4FBC-A02D-CFD10679DEC4}" type="pres">
      <dgm:prSet presAssocID="{F91BB648-4BED-4036-BF7F-430DF00E8AE7}" presName="parentLeftMargin" presStyleLbl="node1" presStyleIdx="2" presStyleCnt="5"/>
      <dgm:spPr/>
    </dgm:pt>
    <dgm:pt modelId="{78043E11-FD46-4013-9F77-6F3A8F5FFCD0}" type="pres">
      <dgm:prSet presAssocID="{F91BB648-4BED-4036-BF7F-430DF00E8A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A5876C-2741-47FA-82C9-98EA77461758}" type="pres">
      <dgm:prSet presAssocID="{F91BB648-4BED-4036-BF7F-430DF00E8AE7}" presName="negativeSpace" presStyleCnt="0"/>
      <dgm:spPr/>
    </dgm:pt>
    <dgm:pt modelId="{D9C84C04-1FE3-433C-A3C8-2A626C0E164C}" type="pres">
      <dgm:prSet presAssocID="{F91BB648-4BED-4036-BF7F-430DF00E8AE7}" presName="childText" presStyleLbl="conFgAcc1" presStyleIdx="3" presStyleCnt="5">
        <dgm:presLayoutVars>
          <dgm:bulletEnabled val="1"/>
        </dgm:presLayoutVars>
      </dgm:prSet>
      <dgm:spPr/>
    </dgm:pt>
    <dgm:pt modelId="{6D028FF6-9284-473E-950E-C94840E1FFC0}" type="pres">
      <dgm:prSet presAssocID="{E7C81936-AE17-4DB1-9872-6B81B5889660}" presName="spaceBetweenRectangles" presStyleCnt="0"/>
      <dgm:spPr/>
    </dgm:pt>
    <dgm:pt modelId="{D0986F8C-1AF2-4D2E-971A-56F6BF4703DB}" type="pres">
      <dgm:prSet presAssocID="{E3097AC4-C180-4C97-8BB2-E6BF726D7166}" presName="parentLin" presStyleCnt="0"/>
      <dgm:spPr/>
    </dgm:pt>
    <dgm:pt modelId="{536280DA-62A5-4EE4-9C49-C88B9737F3C8}" type="pres">
      <dgm:prSet presAssocID="{E3097AC4-C180-4C97-8BB2-E6BF726D7166}" presName="parentLeftMargin" presStyleLbl="node1" presStyleIdx="3" presStyleCnt="5"/>
      <dgm:spPr/>
    </dgm:pt>
    <dgm:pt modelId="{759C009C-0C6F-431E-928A-74488738A510}" type="pres">
      <dgm:prSet presAssocID="{E3097AC4-C180-4C97-8BB2-E6BF726D716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25FE8A0-0AA3-41A0-829F-A2811C600EC4}" type="pres">
      <dgm:prSet presAssocID="{E3097AC4-C180-4C97-8BB2-E6BF726D7166}" presName="negativeSpace" presStyleCnt="0"/>
      <dgm:spPr/>
    </dgm:pt>
    <dgm:pt modelId="{F81AA99A-90D9-4405-9F7D-D0559B128127}" type="pres">
      <dgm:prSet presAssocID="{E3097AC4-C180-4C97-8BB2-E6BF726D716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F81FF04-F48E-4C01-9010-FB505E937C76}" type="presOf" srcId="{03010A2C-F791-498F-AA7D-D686BBF83FD9}" destId="{CD5A8958-8B73-4497-A591-3E6D7CCF78E5}" srcOrd="0" destOrd="0" presId="urn:microsoft.com/office/officeart/2005/8/layout/list1"/>
    <dgm:cxn modelId="{F82D0905-35A4-4E19-85AA-8D832A57AAB8}" srcId="{1E01F54B-97C8-446B-AEC1-1E28115B9BDF}" destId="{E6DC6143-4CFD-4207-BDAE-7E70647AD480}" srcOrd="2" destOrd="0" parTransId="{6081E484-18C1-4090-B7F2-0F94E9EAA07B}" sibTransId="{435E2879-8301-4D22-8859-F280993C6131}"/>
    <dgm:cxn modelId="{79730413-2347-429F-A014-8BF9370C60A6}" type="presOf" srcId="{E3097AC4-C180-4C97-8BB2-E6BF726D7166}" destId="{759C009C-0C6F-431E-928A-74488738A510}" srcOrd="1" destOrd="0" presId="urn:microsoft.com/office/officeart/2005/8/layout/list1"/>
    <dgm:cxn modelId="{4753E922-D819-40BE-9A4E-28526900E8D8}" type="presOf" srcId="{F91BB648-4BED-4036-BF7F-430DF00E8AE7}" destId="{E2DF94B9-72FA-4FBC-A02D-CFD10679DEC4}" srcOrd="0" destOrd="0" presId="urn:microsoft.com/office/officeart/2005/8/layout/list1"/>
    <dgm:cxn modelId="{E4E7FB23-F1EA-4991-AF28-D9D77977C8D0}" type="presOf" srcId="{03010A2C-F791-498F-AA7D-D686BBF83FD9}" destId="{9EBF983A-C2FE-415F-BE2A-5DB90890FA62}" srcOrd="1" destOrd="0" presId="urn:microsoft.com/office/officeart/2005/8/layout/list1"/>
    <dgm:cxn modelId="{A20D2333-9431-425E-96D6-AF6AE05E1D8C}" type="presOf" srcId="{BB924B5A-6905-4514-8569-E051C9754336}" destId="{D0C4346A-7578-4FD1-B82F-C022A74694DC}" srcOrd="1" destOrd="0" presId="urn:microsoft.com/office/officeart/2005/8/layout/list1"/>
    <dgm:cxn modelId="{D163EE42-6EC4-48DC-A1EA-DE63457C977C}" type="presOf" srcId="{E3097AC4-C180-4C97-8BB2-E6BF726D7166}" destId="{536280DA-62A5-4EE4-9C49-C88B9737F3C8}" srcOrd="0" destOrd="0" presId="urn:microsoft.com/office/officeart/2005/8/layout/list1"/>
    <dgm:cxn modelId="{3AAFD765-2557-42B4-B42D-C472C0817EC6}" type="presOf" srcId="{E6DC6143-4CFD-4207-BDAE-7E70647AD480}" destId="{3DC21A04-3DAB-41D6-930A-E92B49765E1E}" srcOrd="0" destOrd="0" presId="urn:microsoft.com/office/officeart/2005/8/layout/list1"/>
    <dgm:cxn modelId="{5A854549-8EB9-4662-868B-02659DF78643}" type="presOf" srcId="{F91BB648-4BED-4036-BF7F-430DF00E8AE7}" destId="{78043E11-FD46-4013-9F77-6F3A8F5FFCD0}" srcOrd="1" destOrd="0" presId="urn:microsoft.com/office/officeart/2005/8/layout/list1"/>
    <dgm:cxn modelId="{CB1C7B53-D1DF-4C97-9E36-7A212738CC09}" srcId="{1E01F54B-97C8-446B-AEC1-1E28115B9BDF}" destId="{03010A2C-F791-498F-AA7D-D686BBF83FD9}" srcOrd="1" destOrd="0" parTransId="{2D0A4FE9-281C-4753-A418-8A8D4B766EAC}" sibTransId="{D25B6FF2-8F29-4511-809D-813019C837F1}"/>
    <dgm:cxn modelId="{46F57088-1F2D-4C14-82D4-C86CDCC0A139}" type="presOf" srcId="{BB924B5A-6905-4514-8569-E051C9754336}" destId="{72165A58-7BD5-4F8B-A888-ED7E9A50665B}" srcOrd="0" destOrd="0" presId="urn:microsoft.com/office/officeart/2005/8/layout/list1"/>
    <dgm:cxn modelId="{04645689-9A0F-4FA6-ABE7-B449389F09D8}" srcId="{1E01F54B-97C8-446B-AEC1-1E28115B9BDF}" destId="{E3097AC4-C180-4C97-8BB2-E6BF726D7166}" srcOrd="4" destOrd="0" parTransId="{3C231705-8547-4099-8933-3E3E8F551478}" sibTransId="{75F3CA54-398B-4EDF-A0DA-8300B96AE6E9}"/>
    <dgm:cxn modelId="{E8D7B194-994B-441F-943A-E62184DA700C}" type="presOf" srcId="{1E01F54B-97C8-446B-AEC1-1E28115B9BDF}" destId="{4B86B131-28F9-40D3-BBAA-EB8E7B32F423}" srcOrd="0" destOrd="0" presId="urn:microsoft.com/office/officeart/2005/8/layout/list1"/>
    <dgm:cxn modelId="{415748E1-83AC-4AEE-A019-CA8F474ADE50}" type="presOf" srcId="{E6DC6143-4CFD-4207-BDAE-7E70647AD480}" destId="{6B5224C9-2F32-4C20-9442-74789F759AD9}" srcOrd="1" destOrd="0" presId="urn:microsoft.com/office/officeart/2005/8/layout/list1"/>
    <dgm:cxn modelId="{668850FA-A4B7-4CA4-8B93-5FF2374F2CC2}" srcId="{1E01F54B-97C8-446B-AEC1-1E28115B9BDF}" destId="{BB924B5A-6905-4514-8569-E051C9754336}" srcOrd="0" destOrd="0" parTransId="{C384B765-03B6-4E89-AB22-2DADC40D9833}" sibTransId="{ADBF058C-F6BC-455B-B864-294B6977FF2A}"/>
    <dgm:cxn modelId="{312A0AFE-A505-40B7-A2E6-67A4F2844FA7}" srcId="{1E01F54B-97C8-446B-AEC1-1E28115B9BDF}" destId="{F91BB648-4BED-4036-BF7F-430DF00E8AE7}" srcOrd="3" destOrd="0" parTransId="{035B97AA-5D4C-436A-AEBA-5FE50AD64741}" sibTransId="{E7C81936-AE17-4DB1-9872-6B81B5889660}"/>
    <dgm:cxn modelId="{EFF6CC51-7FB7-43C2-8B80-924EDFF926C3}" type="presParOf" srcId="{4B86B131-28F9-40D3-BBAA-EB8E7B32F423}" destId="{9946FFF9-A5F8-44B4-A4C3-CC0E373CBD2B}" srcOrd="0" destOrd="0" presId="urn:microsoft.com/office/officeart/2005/8/layout/list1"/>
    <dgm:cxn modelId="{43F1993F-96F7-4C3E-967A-56F2E5978FD5}" type="presParOf" srcId="{9946FFF9-A5F8-44B4-A4C3-CC0E373CBD2B}" destId="{72165A58-7BD5-4F8B-A888-ED7E9A50665B}" srcOrd="0" destOrd="0" presId="urn:microsoft.com/office/officeart/2005/8/layout/list1"/>
    <dgm:cxn modelId="{9D08A472-1F66-4DFF-8C27-45D62B6C0A4B}" type="presParOf" srcId="{9946FFF9-A5F8-44B4-A4C3-CC0E373CBD2B}" destId="{D0C4346A-7578-4FD1-B82F-C022A74694DC}" srcOrd="1" destOrd="0" presId="urn:microsoft.com/office/officeart/2005/8/layout/list1"/>
    <dgm:cxn modelId="{8ABB3F37-900D-4335-9D77-6A9F3C55EF30}" type="presParOf" srcId="{4B86B131-28F9-40D3-BBAA-EB8E7B32F423}" destId="{5E309D14-553C-472C-A662-C26D64DAB777}" srcOrd="1" destOrd="0" presId="urn:microsoft.com/office/officeart/2005/8/layout/list1"/>
    <dgm:cxn modelId="{A75A4349-E3A7-4596-BF45-0EFD2BBE933E}" type="presParOf" srcId="{4B86B131-28F9-40D3-BBAA-EB8E7B32F423}" destId="{09D68804-573A-454A-9EAC-1B5BF04F067A}" srcOrd="2" destOrd="0" presId="urn:microsoft.com/office/officeart/2005/8/layout/list1"/>
    <dgm:cxn modelId="{6BAA4D01-7543-44BC-8ECD-4F3731B581EB}" type="presParOf" srcId="{4B86B131-28F9-40D3-BBAA-EB8E7B32F423}" destId="{60CB1F60-9D3D-40E2-8A2C-5672F25F6C2F}" srcOrd="3" destOrd="0" presId="urn:microsoft.com/office/officeart/2005/8/layout/list1"/>
    <dgm:cxn modelId="{85EAB52F-CE11-479A-9085-BB0977E380EA}" type="presParOf" srcId="{4B86B131-28F9-40D3-BBAA-EB8E7B32F423}" destId="{5BA82B04-BAC0-4B45-898E-428C1C469B93}" srcOrd="4" destOrd="0" presId="urn:microsoft.com/office/officeart/2005/8/layout/list1"/>
    <dgm:cxn modelId="{965ED8B8-1003-41D6-BE1E-6FA571E71D5B}" type="presParOf" srcId="{5BA82B04-BAC0-4B45-898E-428C1C469B93}" destId="{CD5A8958-8B73-4497-A591-3E6D7CCF78E5}" srcOrd="0" destOrd="0" presId="urn:microsoft.com/office/officeart/2005/8/layout/list1"/>
    <dgm:cxn modelId="{0C1BFD6E-D0C7-455D-AE87-B04EEEDAA2E7}" type="presParOf" srcId="{5BA82B04-BAC0-4B45-898E-428C1C469B93}" destId="{9EBF983A-C2FE-415F-BE2A-5DB90890FA62}" srcOrd="1" destOrd="0" presId="urn:microsoft.com/office/officeart/2005/8/layout/list1"/>
    <dgm:cxn modelId="{E80BC2AB-6223-4FEB-A035-381A0A80EED7}" type="presParOf" srcId="{4B86B131-28F9-40D3-BBAA-EB8E7B32F423}" destId="{88064DB8-DB0D-45B9-A26F-BB81942EC2D7}" srcOrd="5" destOrd="0" presId="urn:microsoft.com/office/officeart/2005/8/layout/list1"/>
    <dgm:cxn modelId="{14701F88-7312-4088-AF87-262916DED722}" type="presParOf" srcId="{4B86B131-28F9-40D3-BBAA-EB8E7B32F423}" destId="{2B990801-81E3-4ED4-8CB5-E7787ADF1845}" srcOrd="6" destOrd="0" presId="urn:microsoft.com/office/officeart/2005/8/layout/list1"/>
    <dgm:cxn modelId="{074A2DF9-C93F-4849-AA1A-371133E53BE7}" type="presParOf" srcId="{4B86B131-28F9-40D3-BBAA-EB8E7B32F423}" destId="{A7718A1D-221B-43BE-A62C-8873084BAF24}" srcOrd="7" destOrd="0" presId="urn:microsoft.com/office/officeart/2005/8/layout/list1"/>
    <dgm:cxn modelId="{CF0D2B58-5DD2-411B-8A4C-F5A1DBBC6D8C}" type="presParOf" srcId="{4B86B131-28F9-40D3-BBAA-EB8E7B32F423}" destId="{3C17A608-E223-4CAA-B7A0-06EACF6B4919}" srcOrd="8" destOrd="0" presId="urn:microsoft.com/office/officeart/2005/8/layout/list1"/>
    <dgm:cxn modelId="{775807E3-63E9-4579-AFD5-183DE68AE90D}" type="presParOf" srcId="{3C17A608-E223-4CAA-B7A0-06EACF6B4919}" destId="{3DC21A04-3DAB-41D6-930A-E92B49765E1E}" srcOrd="0" destOrd="0" presId="urn:microsoft.com/office/officeart/2005/8/layout/list1"/>
    <dgm:cxn modelId="{55AEF483-E80E-4E0F-A013-B3090BE4F597}" type="presParOf" srcId="{3C17A608-E223-4CAA-B7A0-06EACF6B4919}" destId="{6B5224C9-2F32-4C20-9442-74789F759AD9}" srcOrd="1" destOrd="0" presId="urn:microsoft.com/office/officeart/2005/8/layout/list1"/>
    <dgm:cxn modelId="{48D563B2-0FC7-40F4-B179-BCB475E58084}" type="presParOf" srcId="{4B86B131-28F9-40D3-BBAA-EB8E7B32F423}" destId="{B4BAF8AC-DFAD-400A-AD7D-A1B3CE69E8B3}" srcOrd="9" destOrd="0" presId="urn:microsoft.com/office/officeart/2005/8/layout/list1"/>
    <dgm:cxn modelId="{F435470E-EC6A-45A6-AA67-3D33ADAD0257}" type="presParOf" srcId="{4B86B131-28F9-40D3-BBAA-EB8E7B32F423}" destId="{FB1F825B-6144-4890-8534-082632A70832}" srcOrd="10" destOrd="0" presId="urn:microsoft.com/office/officeart/2005/8/layout/list1"/>
    <dgm:cxn modelId="{7393B978-E038-468E-8ECC-B92378ACCB29}" type="presParOf" srcId="{4B86B131-28F9-40D3-BBAA-EB8E7B32F423}" destId="{5A35ACBC-27C7-4C71-BE09-B28107706B0D}" srcOrd="11" destOrd="0" presId="urn:microsoft.com/office/officeart/2005/8/layout/list1"/>
    <dgm:cxn modelId="{1E9DAF31-37CD-4ED3-B158-9F3562DA1258}" type="presParOf" srcId="{4B86B131-28F9-40D3-BBAA-EB8E7B32F423}" destId="{56008EDF-8A33-4EFB-8021-2FBAECBE8B37}" srcOrd="12" destOrd="0" presId="urn:microsoft.com/office/officeart/2005/8/layout/list1"/>
    <dgm:cxn modelId="{76C631C8-5190-4A30-AD9D-07B1622E59B9}" type="presParOf" srcId="{56008EDF-8A33-4EFB-8021-2FBAECBE8B37}" destId="{E2DF94B9-72FA-4FBC-A02D-CFD10679DEC4}" srcOrd="0" destOrd="0" presId="urn:microsoft.com/office/officeart/2005/8/layout/list1"/>
    <dgm:cxn modelId="{6CEE09D7-49F1-4802-9FEC-42FFC9E11AC1}" type="presParOf" srcId="{56008EDF-8A33-4EFB-8021-2FBAECBE8B37}" destId="{78043E11-FD46-4013-9F77-6F3A8F5FFCD0}" srcOrd="1" destOrd="0" presId="urn:microsoft.com/office/officeart/2005/8/layout/list1"/>
    <dgm:cxn modelId="{75155238-E49B-4B56-BCD9-CEEAD5CFE144}" type="presParOf" srcId="{4B86B131-28F9-40D3-BBAA-EB8E7B32F423}" destId="{7DA5876C-2741-47FA-82C9-98EA77461758}" srcOrd="13" destOrd="0" presId="urn:microsoft.com/office/officeart/2005/8/layout/list1"/>
    <dgm:cxn modelId="{B74E4AA6-BD21-47C7-AC4A-103970D8A197}" type="presParOf" srcId="{4B86B131-28F9-40D3-BBAA-EB8E7B32F423}" destId="{D9C84C04-1FE3-433C-A3C8-2A626C0E164C}" srcOrd="14" destOrd="0" presId="urn:microsoft.com/office/officeart/2005/8/layout/list1"/>
    <dgm:cxn modelId="{228F76CE-D31F-4424-8D6D-293909525044}" type="presParOf" srcId="{4B86B131-28F9-40D3-BBAA-EB8E7B32F423}" destId="{6D028FF6-9284-473E-950E-C94840E1FFC0}" srcOrd="15" destOrd="0" presId="urn:microsoft.com/office/officeart/2005/8/layout/list1"/>
    <dgm:cxn modelId="{4D4F51E2-ED51-47C5-9FC0-E8EAC2C77761}" type="presParOf" srcId="{4B86B131-28F9-40D3-BBAA-EB8E7B32F423}" destId="{D0986F8C-1AF2-4D2E-971A-56F6BF4703DB}" srcOrd="16" destOrd="0" presId="urn:microsoft.com/office/officeart/2005/8/layout/list1"/>
    <dgm:cxn modelId="{1D49E54C-44A4-407F-9B08-7088B288ED2E}" type="presParOf" srcId="{D0986F8C-1AF2-4D2E-971A-56F6BF4703DB}" destId="{536280DA-62A5-4EE4-9C49-C88B9737F3C8}" srcOrd="0" destOrd="0" presId="urn:microsoft.com/office/officeart/2005/8/layout/list1"/>
    <dgm:cxn modelId="{C6709BC6-BC24-483D-B4EA-6ADB16CD69B0}" type="presParOf" srcId="{D0986F8C-1AF2-4D2E-971A-56F6BF4703DB}" destId="{759C009C-0C6F-431E-928A-74488738A510}" srcOrd="1" destOrd="0" presId="urn:microsoft.com/office/officeart/2005/8/layout/list1"/>
    <dgm:cxn modelId="{4CCC168B-0625-4D0C-9875-451311A24C88}" type="presParOf" srcId="{4B86B131-28F9-40D3-BBAA-EB8E7B32F423}" destId="{A25FE8A0-0AA3-41A0-829F-A2811C600EC4}" srcOrd="17" destOrd="0" presId="urn:microsoft.com/office/officeart/2005/8/layout/list1"/>
    <dgm:cxn modelId="{17DD4340-8639-4E87-BD66-650C79B4BBC7}" type="presParOf" srcId="{4B86B131-28F9-40D3-BBAA-EB8E7B32F423}" destId="{F81AA99A-90D9-4405-9F7D-D0559B12812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3043F-76C5-4248-9068-7BFDAE675D2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35A316-24F7-4806-9EC9-8920BA127E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Machine learning forecasting</a:t>
          </a:r>
        </a:p>
      </dgm:t>
    </dgm:pt>
    <dgm:pt modelId="{656F5B92-9630-421D-B3F9-B11AE2296DA7}" type="parTrans" cxnId="{AB9B6B56-5208-4F4F-AD57-9AF829F785B4}">
      <dgm:prSet/>
      <dgm:spPr/>
      <dgm:t>
        <a:bodyPr/>
        <a:lstStyle/>
        <a:p>
          <a:endParaRPr lang="en-US"/>
        </a:p>
      </dgm:t>
    </dgm:pt>
    <dgm:pt modelId="{6320FC32-D125-4948-906D-F9ACBDCE5145}" type="sibTrans" cxnId="{AB9B6B56-5208-4F4F-AD57-9AF829F785B4}">
      <dgm:prSet/>
      <dgm:spPr/>
      <dgm:t>
        <a:bodyPr/>
        <a:lstStyle/>
        <a:p>
          <a:endParaRPr lang="en-US"/>
        </a:p>
      </dgm:t>
    </dgm:pt>
    <dgm:pt modelId="{D035F8B7-A7EE-4CCB-AFD2-B4CDA90D0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Purpose :</a:t>
          </a:r>
          <a:r>
            <a:rPr lang="en-US" dirty="0"/>
            <a:t> predict future sales trends for each product using linear regression</a:t>
          </a:r>
        </a:p>
      </dgm:t>
    </dgm:pt>
    <dgm:pt modelId="{9EECBC1E-F220-4BC8-9F03-B1C5BDC19E78}" type="parTrans" cxnId="{686376F8-C7BD-400B-AD91-20AFCE493624}">
      <dgm:prSet/>
      <dgm:spPr/>
      <dgm:t>
        <a:bodyPr/>
        <a:lstStyle/>
        <a:p>
          <a:endParaRPr lang="en-US"/>
        </a:p>
      </dgm:t>
    </dgm:pt>
    <dgm:pt modelId="{0F3E6B71-121A-450C-93FE-1779BD3AF3C9}" type="sibTrans" cxnId="{686376F8-C7BD-400B-AD91-20AFCE493624}">
      <dgm:prSet/>
      <dgm:spPr/>
      <dgm:t>
        <a:bodyPr/>
        <a:lstStyle/>
        <a:p>
          <a:endParaRPr lang="en-US"/>
        </a:p>
      </dgm:t>
    </dgm:pt>
    <dgm:pt modelId="{800CBAF4-7F74-4326-ADC9-CAAB59902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Used :</a:t>
          </a:r>
          <a:r>
            <a:rPr lang="en-US" dirty="0"/>
            <a:t> Last 15 days of sales data from </a:t>
          </a:r>
          <a:r>
            <a:rPr lang="en-US" dirty="0" err="1"/>
            <a:t>Orderdetails</a:t>
          </a:r>
          <a:r>
            <a:rPr lang="en-US" dirty="0"/>
            <a:t> table</a:t>
          </a:r>
        </a:p>
      </dgm:t>
    </dgm:pt>
    <dgm:pt modelId="{FA7F945F-C019-4EE8-9C15-A91EF392E165}" type="parTrans" cxnId="{8E06ED14-0AEA-4165-8387-82E0A1EEA541}">
      <dgm:prSet/>
      <dgm:spPr/>
      <dgm:t>
        <a:bodyPr/>
        <a:lstStyle/>
        <a:p>
          <a:endParaRPr lang="en-US"/>
        </a:p>
      </dgm:t>
    </dgm:pt>
    <dgm:pt modelId="{F5261FD2-A787-4470-98DC-B6E1D0FA55F9}" type="sibTrans" cxnId="{8E06ED14-0AEA-4165-8387-82E0A1EEA541}">
      <dgm:prSet/>
      <dgm:spPr/>
      <dgm:t>
        <a:bodyPr/>
        <a:lstStyle/>
        <a:p>
          <a:endParaRPr lang="en-US"/>
        </a:p>
      </dgm:t>
    </dgm:pt>
    <dgm:pt modelId="{03A6A5E0-2775-4AA6-8659-F3A04F2D0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 Output :</a:t>
          </a:r>
          <a:r>
            <a:rPr lang="en-US" dirty="0"/>
            <a:t> </a:t>
          </a:r>
          <a:r>
            <a:rPr lang="en-US" dirty="0" err="1"/>
            <a:t>Forecaste</a:t>
          </a:r>
          <a:r>
            <a:rPr lang="en-US" dirty="0"/>
            <a:t> of daily demand for next 30 days</a:t>
          </a:r>
        </a:p>
      </dgm:t>
    </dgm:pt>
    <dgm:pt modelId="{2099BA4A-B96F-445D-93D8-9E1BD992ADBE}" type="parTrans" cxnId="{E52DDA49-CE7A-49FF-889E-4E91EF13169C}">
      <dgm:prSet/>
      <dgm:spPr/>
      <dgm:t>
        <a:bodyPr/>
        <a:lstStyle/>
        <a:p>
          <a:endParaRPr lang="en-US"/>
        </a:p>
      </dgm:t>
    </dgm:pt>
    <dgm:pt modelId="{6970022E-45BD-43F3-8C90-1338F708D8AF}" type="sibTrans" cxnId="{E52DDA49-CE7A-49FF-889E-4E91EF13169C}">
      <dgm:prSet/>
      <dgm:spPr/>
      <dgm:t>
        <a:bodyPr/>
        <a:lstStyle/>
        <a:p>
          <a:endParaRPr lang="en-US"/>
        </a:p>
      </dgm:t>
    </dgm:pt>
    <dgm:pt modelId="{BF5AA968-B9D7-40BE-B33F-171D62841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Visualization</a:t>
          </a:r>
          <a:r>
            <a:rPr lang="en-US" dirty="0"/>
            <a:t> : </a:t>
          </a:r>
          <a:r>
            <a:rPr lang="en-US" dirty="0" err="1"/>
            <a:t>Forecaste</a:t>
          </a:r>
          <a:r>
            <a:rPr lang="en-US" dirty="0"/>
            <a:t> displayed on Admin dashboard</a:t>
          </a:r>
        </a:p>
      </dgm:t>
    </dgm:pt>
    <dgm:pt modelId="{E7A9B114-CB8B-4FF4-8A7C-372EC38EC02B}" type="parTrans" cxnId="{8838D1EF-B5CE-4F18-B13A-BC641A1DC2D4}">
      <dgm:prSet/>
      <dgm:spPr/>
      <dgm:t>
        <a:bodyPr/>
        <a:lstStyle/>
        <a:p>
          <a:endParaRPr lang="en-US"/>
        </a:p>
      </dgm:t>
    </dgm:pt>
    <dgm:pt modelId="{4069D3EF-1F90-4D9F-A429-3043D9525441}" type="sibTrans" cxnId="{8838D1EF-B5CE-4F18-B13A-BC641A1DC2D4}">
      <dgm:prSet/>
      <dgm:spPr/>
      <dgm:t>
        <a:bodyPr/>
        <a:lstStyle/>
        <a:p>
          <a:endParaRPr lang="en-US"/>
        </a:p>
      </dgm:t>
    </dgm:pt>
    <dgm:pt modelId="{98E0F985-313F-4E76-850D-F934F5063E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Email Integration via SMTP</a:t>
          </a:r>
          <a:endParaRPr lang="en-US"/>
        </a:p>
      </dgm:t>
    </dgm:pt>
    <dgm:pt modelId="{A82F7140-D712-42CB-AFC4-22075B4B4576}" type="parTrans" cxnId="{869D0A6A-4694-4435-86F3-B23E33E1A3DE}">
      <dgm:prSet/>
      <dgm:spPr/>
      <dgm:t>
        <a:bodyPr/>
        <a:lstStyle/>
        <a:p>
          <a:endParaRPr lang="en-US"/>
        </a:p>
      </dgm:t>
    </dgm:pt>
    <dgm:pt modelId="{D78F3EF1-BCCE-4DA9-B213-47531902F25C}" type="sibTrans" cxnId="{869D0A6A-4694-4435-86F3-B23E33E1A3DE}">
      <dgm:prSet/>
      <dgm:spPr/>
      <dgm:t>
        <a:bodyPr/>
        <a:lstStyle/>
        <a:p>
          <a:endParaRPr lang="en-US"/>
        </a:p>
      </dgm:t>
    </dgm:pt>
    <dgm:pt modelId="{69C02E5B-00AC-4BFB-983F-A00DA180E2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Email OTP Verification :</a:t>
          </a:r>
          <a:r>
            <a:rPr lang="en-IN" dirty="0"/>
            <a:t> </a:t>
          </a:r>
          <a:r>
            <a:rPr lang="en-US" dirty="0"/>
            <a:t>Users verify their identity during registration with a 6-digit OTP (valid for 5 minutes).</a:t>
          </a:r>
        </a:p>
      </dgm:t>
    </dgm:pt>
    <dgm:pt modelId="{C600544A-80DA-4FE2-8D5F-67972CA363AD}" type="parTrans" cxnId="{C2E3DC60-9ABF-444A-AF49-4B3CF7304B99}">
      <dgm:prSet/>
      <dgm:spPr/>
      <dgm:t>
        <a:bodyPr/>
        <a:lstStyle/>
        <a:p>
          <a:endParaRPr lang="en-US"/>
        </a:p>
      </dgm:t>
    </dgm:pt>
    <dgm:pt modelId="{63DBD3F5-CCFD-4261-A745-2F0112AA8A4B}" type="sibTrans" cxnId="{C2E3DC60-9ABF-444A-AF49-4B3CF7304B99}">
      <dgm:prSet/>
      <dgm:spPr/>
      <dgm:t>
        <a:bodyPr/>
        <a:lstStyle/>
        <a:p>
          <a:endParaRPr lang="en-US"/>
        </a:p>
      </dgm:t>
    </dgm:pt>
    <dgm:pt modelId="{CAFA70CC-75ED-4B32-AFF1-05EBCAE7CB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Order Receipt Delivery :</a:t>
          </a:r>
          <a:br>
            <a:rPr lang="en-IN" dirty="0"/>
          </a:br>
          <a:r>
            <a:rPr lang="en-IN" dirty="0"/>
            <a:t>Backend – Pythons </a:t>
          </a:r>
          <a:r>
            <a:rPr lang="en-IN" dirty="0" err="1"/>
            <a:t>smtplib</a:t>
          </a:r>
          <a:r>
            <a:rPr lang="en-IN" dirty="0"/>
            <a:t> with Gmail SMTP</a:t>
          </a:r>
          <a:endParaRPr lang="en-US" dirty="0"/>
        </a:p>
      </dgm:t>
    </dgm:pt>
    <dgm:pt modelId="{3AAB8150-67A8-4D57-B6ED-1E86C45F483B}" type="parTrans" cxnId="{914A5D79-D3DB-4230-A7BD-617E2390A229}">
      <dgm:prSet/>
      <dgm:spPr/>
      <dgm:t>
        <a:bodyPr/>
        <a:lstStyle/>
        <a:p>
          <a:endParaRPr lang="en-US"/>
        </a:p>
      </dgm:t>
    </dgm:pt>
    <dgm:pt modelId="{46F70BF0-0E90-4150-B82B-A88C79615ED3}" type="sibTrans" cxnId="{914A5D79-D3DB-4230-A7BD-617E2390A229}">
      <dgm:prSet/>
      <dgm:spPr/>
      <dgm:t>
        <a:bodyPr/>
        <a:lstStyle/>
        <a:p>
          <a:endParaRPr lang="en-US"/>
        </a:p>
      </dgm:t>
    </dgm:pt>
    <dgm:pt modelId="{55BC3BB7-0A6A-4726-B73A-2BDF47D6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Frontend trigger – </a:t>
          </a:r>
          <a:r>
            <a:rPr lang="en-IN" dirty="0" err="1"/>
            <a:t>Angular’s</a:t>
          </a:r>
          <a:r>
            <a:rPr lang="en-IN" dirty="0"/>
            <a:t> </a:t>
          </a:r>
          <a:r>
            <a:rPr lang="en-IN" dirty="0" err="1"/>
            <a:t>HttpClient</a:t>
          </a:r>
          <a:r>
            <a:rPr lang="en-IN" dirty="0"/>
            <a:t> -&gt; Flask API</a:t>
          </a:r>
          <a:endParaRPr lang="en-US" dirty="0"/>
        </a:p>
      </dgm:t>
    </dgm:pt>
    <dgm:pt modelId="{6CEF6D19-8D39-42E4-A292-D9486C884741}" type="parTrans" cxnId="{41E5EE00-007E-41FF-8F49-2FA40614F429}">
      <dgm:prSet/>
      <dgm:spPr/>
      <dgm:t>
        <a:bodyPr/>
        <a:lstStyle/>
        <a:p>
          <a:endParaRPr lang="en-US"/>
        </a:p>
      </dgm:t>
    </dgm:pt>
    <dgm:pt modelId="{DA40B647-569E-4508-907C-745B0788880A}" type="sibTrans" cxnId="{41E5EE00-007E-41FF-8F49-2FA40614F429}">
      <dgm:prSet/>
      <dgm:spPr/>
      <dgm:t>
        <a:bodyPr/>
        <a:lstStyle/>
        <a:p>
          <a:endParaRPr lang="en-US"/>
        </a:p>
      </dgm:t>
    </dgm:pt>
    <dgm:pt modelId="{185B1AD9-C7F8-430D-84E6-F5A1F5D6C1B5}" type="pres">
      <dgm:prSet presAssocID="{5933043F-76C5-4248-9068-7BFDAE675D2C}" presName="root" presStyleCnt="0">
        <dgm:presLayoutVars>
          <dgm:dir/>
          <dgm:resizeHandles val="exact"/>
        </dgm:presLayoutVars>
      </dgm:prSet>
      <dgm:spPr/>
    </dgm:pt>
    <dgm:pt modelId="{076AFC70-49BC-4AF8-A3BE-798B49C7BD23}" type="pres">
      <dgm:prSet presAssocID="{5535A316-24F7-4806-9EC9-8920BA127EA7}" presName="compNode" presStyleCnt="0"/>
      <dgm:spPr/>
    </dgm:pt>
    <dgm:pt modelId="{1EC38B98-58FC-4CF6-B9C4-A89BA57A55F5}" type="pres">
      <dgm:prSet presAssocID="{5535A316-24F7-4806-9EC9-8920BA127E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37115E-F6EA-4379-B9DB-0456CD631898}" type="pres">
      <dgm:prSet presAssocID="{5535A316-24F7-4806-9EC9-8920BA127EA7}" presName="iconSpace" presStyleCnt="0"/>
      <dgm:spPr/>
    </dgm:pt>
    <dgm:pt modelId="{F2A848E5-48FE-447D-8D40-5B70577EA8B3}" type="pres">
      <dgm:prSet presAssocID="{5535A316-24F7-4806-9EC9-8920BA127EA7}" presName="parTx" presStyleLbl="revTx" presStyleIdx="0" presStyleCnt="4">
        <dgm:presLayoutVars>
          <dgm:chMax val="0"/>
          <dgm:chPref val="0"/>
        </dgm:presLayoutVars>
      </dgm:prSet>
      <dgm:spPr/>
    </dgm:pt>
    <dgm:pt modelId="{D74BA842-3CC7-48C1-AABF-F40C641FD0FC}" type="pres">
      <dgm:prSet presAssocID="{5535A316-24F7-4806-9EC9-8920BA127EA7}" presName="txSpace" presStyleCnt="0"/>
      <dgm:spPr/>
    </dgm:pt>
    <dgm:pt modelId="{E729001F-E6EF-46CA-8A49-A5B62B624442}" type="pres">
      <dgm:prSet presAssocID="{5535A316-24F7-4806-9EC9-8920BA127EA7}" presName="desTx" presStyleLbl="revTx" presStyleIdx="1" presStyleCnt="4">
        <dgm:presLayoutVars/>
      </dgm:prSet>
      <dgm:spPr/>
    </dgm:pt>
    <dgm:pt modelId="{728FD183-6940-47B2-BAF2-6869D9124D4D}" type="pres">
      <dgm:prSet presAssocID="{6320FC32-D125-4948-906D-F9ACBDCE5145}" presName="sibTrans" presStyleCnt="0"/>
      <dgm:spPr/>
    </dgm:pt>
    <dgm:pt modelId="{DCF552A3-2854-407A-84FF-F471046E8D20}" type="pres">
      <dgm:prSet presAssocID="{98E0F985-313F-4E76-850D-F934F5063E23}" presName="compNode" presStyleCnt="0"/>
      <dgm:spPr/>
    </dgm:pt>
    <dgm:pt modelId="{A9816356-8004-48DA-87D3-EC6CA1F37342}" type="pres">
      <dgm:prSet presAssocID="{98E0F985-313F-4E76-850D-F934F5063E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352F429-DBD1-4DE6-AD8F-B65B6F066957}" type="pres">
      <dgm:prSet presAssocID="{98E0F985-313F-4E76-850D-F934F5063E23}" presName="iconSpace" presStyleCnt="0"/>
      <dgm:spPr/>
    </dgm:pt>
    <dgm:pt modelId="{9151A2FD-1E6F-40C5-8803-EE945F5CB595}" type="pres">
      <dgm:prSet presAssocID="{98E0F985-313F-4E76-850D-F934F5063E23}" presName="parTx" presStyleLbl="revTx" presStyleIdx="2" presStyleCnt="4">
        <dgm:presLayoutVars>
          <dgm:chMax val="0"/>
          <dgm:chPref val="0"/>
        </dgm:presLayoutVars>
      </dgm:prSet>
      <dgm:spPr/>
    </dgm:pt>
    <dgm:pt modelId="{116C9B1A-711F-4301-9716-C3652E8DB7DF}" type="pres">
      <dgm:prSet presAssocID="{98E0F985-313F-4E76-850D-F934F5063E23}" presName="txSpace" presStyleCnt="0"/>
      <dgm:spPr/>
    </dgm:pt>
    <dgm:pt modelId="{9A847277-D7D2-42B7-9AA9-85142AD373E1}" type="pres">
      <dgm:prSet presAssocID="{98E0F985-313F-4E76-850D-F934F5063E23}" presName="desTx" presStyleLbl="revTx" presStyleIdx="3" presStyleCnt="4">
        <dgm:presLayoutVars/>
      </dgm:prSet>
      <dgm:spPr/>
    </dgm:pt>
  </dgm:ptLst>
  <dgm:cxnLst>
    <dgm:cxn modelId="{41E5EE00-007E-41FF-8F49-2FA40614F429}" srcId="{98E0F985-313F-4E76-850D-F934F5063E23}" destId="{55BC3BB7-0A6A-4726-B73A-2BDF47D65694}" srcOrd="2" destOrd="0" parTransId="{6CEF6D19-8D39-42E4-A292-D9486C884741}" sibTransId="{DA40B647-569E-4508-907C-745B0788880A}"/>
    <dgm:cxn modelId="{8E06ED14-0AEA-4165-8387-82E0A1EEA541}" srcId="{5535A316-24F7-4806-9EC9-8920BA127EA7}" destId="{800CBAF4-7F74-4326-ADC9-CAAB59902DB0}" srcOrd="1" destOrd="0" parTransId="{FA7F945F-C019-4EE8-9C15-A91EF392E165}" sibTransId="{F5261FD2-A787-4470-98DC-B6E1D0FA55F9}"/>
    <dgm:cxn modelId="{36E0A01F-1728-4797-9977-9065F467660A}" type="presOf" srcId="{BF5AA968-B9D7-40BE-B33F-171D628414CC}" destId="{E729001F-E6EF-46CA-8A49-A5B62B624442}" srcOrd="0" destOrd="3" presId="urn:microsoft.com/office/officeart/2018/5/layout/CenteredIconLabelDescriptionList"/>
    <dgm:cxn modelId="{C2E3DC60-9ABF-444A-AF49-4B3CF7304B99}" srcId="{98E0F985-313F-4E76-850D-F934F5063E23}" destId="{69C02E5B-00AC-4BFB-983F-A00DA180E2F5}" srcOrd="0" destOrd="0" parTransId="{C600544A-80DA-4FE2-8D5F-67972CA363AD}" sibTransId="{63DBD3F5-CCFD-4261-A745-2F0112AA8A4B}"/>
    <dgm:cxn modelId="{E52DDA49-CE7A-49FF-889E-4E91EF13169C}" srcId="{5535A316-24F7-4806-9EC9-8920BA127EA7}" destId="{03A6A5E0-2775-4AA6-8659-F3A04F2D00BD}" srcOrd="2" destOrd="0" parTransId="{2099BA4A-B96F-445D-93D8-9E1BD992ADBE}" sibTransId="{6970022E-45BD-43F3-8C90-1338F708D8AF}"/>
    <dgm:cxn modelId="{869D0A6A-4694-4435-86F3-B23E33E1A3DE}" srcId="{5933043F-76C5-4248-9068-7BFDAE675D2C}" destId="{98E0F985-313F-4E76-850D-F934F5063E23}" srcOrd="1" destOrd="0" parTransId="{A82F7140-D712-42CB-AFC4-22075B4B4576}" sibTransId="{D78F3EF1-BCCE-4DA9-B213-47531902F25C}"/>
    <dgm:cxn modelId="{981FCF6F-428F-4D9C-B6FD-D6B5D8E2BB81}" type="presOf" srcId="{5535A316-24F7-4806-9EC9-8920BA127EA7}" destId="{F2A848E5-48FE-447D-8D40-5B70577EA8B3}" srcOrd="0" destOrd="0" presId="urn:microsoft.com/office/officeart/2018/5/layout/CenteredIconLabelDescriptionList"/>
    <dgm:cxn modelId="{AB9B6B56-5208-4F4F-AD57-9AF829F785B4}" srcId="{5933043F-76C5-4248-9068-7BFDAE675D2C}" destId="{5535A316-24F7-4806-9EC9-8920BA127EA7}" srcOrd="0" destOrd="0" parTransId="{656F5B92-9630-421D-B3F9-B11AE2296DA7}" sibTransId="{6320FC32-D125-4948-906D-F9ACBDCE5145}"/>
    <dgm:cxn modelId="{7432EE58-7618-480F-A7E6-D831473983F8}" type="presOf" srcId="{5933043F-76C5-4248-9068-7BFDAE675D2C}" destId="{185B1AD9-C7F8-430D-84E6-F5A1F5D6C1B5}" srcOrd="0" destOrd="0" presId="urn:microsoft.com/office/officeart/2018/5/layout/CenteredIconLabelDescriptionList"/>
    <dgm:cxn modelId="{914A5D79-D3DB-4230-A7BD-617E2390A229}" srcId="{98E0F985-313F-4E76-850D-F934F5063E23}" destId="{CAFA70CC-75ED-4B32-AFF1-05EBCAE7CBC0}" srcOrd="1" destOrd="0" parTransId="{3AAB8150-67A8-4D57-B6ED-1E86C45F483B}" sibTransId="{46F70BF0-0E90-4150-B82B-A88C79615ED3}"/>
    <dgm:cxn modelId="{BB99137A-C697-47F6-907C-1CCDAD081ACA}" type="presOf" srcId="{69C02E5B-00AC-4BFB-983F-A00DA180E2F5}" destId="{9A847277-D7D2-42B7-9AA9-85142AD373E1}" srcOrd="0" destOrd="0" presId="urn:microsoft.com/office/officeart/2018/5/layout/CenteredIconLabelDescriptionList"/>
    <dgm:cxn modelId="{62F43C7E-6F1B-4106-895C-AC167415454B}" type="presOf" srcId="{800CBAF4-7F74-4326-ADC9-CAAB59902DB0}" destId="{E729001F-E6EF-46CA-8A49-A5B62B624442}" srcOrd="0" destOrd="1" presId="urn:microsoft.com/office/officeart/2018/5/layout/CenteredIconLabelDescriptionList"/>
    <dgm:cxn modelId="{C5F9288B-151A-4373-90E4-9BBDB43DE11F}" type="presOf" srcId="{98E0F985-313F-4E76-850D-F934F5063E23}" destId="{9151A2FD-1E6F-40C5-8803-EE945F5CB595}" srcOrd="0" destOrd="0" presId="urn:microsoft.com/office/officeart/2018/5/layout/CenteredIconLabelDescriptionList"/>
    <dgm:cxn modelId="{3ECF35AE-D6A3-4EA3-8D78-6E0CCD200708}" type="presOf" srcId="{D035F8B7-A7EE-4CCB-AFD2-B4CDA90D0B06}" destId="{E729001F-E6EF-46CA-8A49-A5B62B624442}" srcOrd="0" destOrd="0" presId="urn:microsoft.com/office/officeart/2018/5/layout/CenteredIconLabelDescriptionList"/>
    <dgm:cxn modelId="{381836C4-74A5-4A34-B3C9-5BEC92EBC6F9}" type="presOf" srcId="{CAFA70CC-75ED-4B32-AFF1-05EBCAE7CBC0}" destId="{9A847277-D7D2-42B7-9AA9-85142AD373E1}" srcOrd="0" destOrd="1" presId="urn:microsoft.com/office/officeart/2018/5/layout/CenteredIconLabelDescriptionList"/>
    <dgm:cxn modelId="{3D79ECE0-80BC-4619-8051-04E2DF5DE30C}" type="presOf" srcId="{03A6A5E0-2775-4AA6-8659-F3A04F2D00BD}" destId="{E729001F-E6EF-46CA-8A49-A5B62B624442}" srcOrd="0" destOrd="2" presId="urn:microsoft.com/office/officeart/2018/5/layout/CenteredIconLabelDescriptionList"/>
    <dgm:cxn modelId="{8838D1EF-B5CE-4F18-B13A-BC641A1DC2D4}" srcId="{5535A316-24F7-4806-9EC9-8920BA127EA7}" destId="{BF5AA968-B9D7-40BE-B33F-171D628414CC}" srcOrd="3" destOrd="0" parTransId="{E7A9B114-CB8B-4FF4-8A7C-372EC38EC02B}" sibTransId="{4069D3EF-1F90-4D9F-A429-3043D9525441}"/>
    <dgm:cxn modelId="{686376F8-C7BD-400B-AD91-20AFCE493624}" srcId="{5535A316-24F7-4806-9EC9-8920BA127EA7}" destId="{D035F8B7-A7EE-4CCB-AFD2-B4CDA90D0B06}" srcOrd="0" destOrd="0" parTransId="{9EECBC1E-F220-4BC8-9F03-B1C5BDC19E78}" sibTransId="{0F3E6B71-121A-450C-93FE-1779BD3AF3C9}"/>
    <dgm:cxn modelId="{06B204FC-E20C-4871-BB9C-49AB13E33939}" type="presOf" srcId="{55BC3BB7-0A6A-4726-B73A-2BDF47D65694}" destId="{9A847277-D7D2-42B7-9AA9-85142AD373E1}" srcOrd="0" destOrd="2" presId="urn:microsoft.com/office/officeart/2018/5/layout/CenteredIconLabelDescriptionList"/>
    <dgm:cxn modelId="{4229813D-DF77-4482-9D38-F8B001215AB6}" type="presParOf" srcId="{185B1AD9-C7F8-430D-84E6-F5A1F5D6C1B5}" destId="{076AFC70-49BC-4AF8-A3BE-798B49C7BD23}" srcOrd="0" destOrd="0" presId="urn:microsoft.com/office/officeart/2018/5/layout/CenteredIconLabelDescriptionList"/>
    <dgm:cxn modelId="{3DC41180-B905-4D3D-89C6-7E7B51C600ED}" type="presParOf" srcId="{076AFC70-49BC-4AF8-A3BE-798B49C7BD23}" destId="{1EC38B98-58FC-4CF6-B9C4-A89BA57A55F5}" srcOrd="0" destOrd="0" presId="urn:microsoft.com/office/officeart/2018/5/layout/CenteredIconLabelDescriptionList"/>
    <dgm:cxn modelId="{8896C591-82FD-4996-8126-E77101ECB444}" type="presParOf" srcId="{076AFC70-49BC-4AF8-A3BE-798B49C7BD23}" destId="{D737115E-F6EA-4379-B9DB-0456CD631898}" srcOrd="1" destOrd="0" presId="urn:microsoft.com/office/officeart/2018/5/layout/CenteredIconLabelDescriptionList"/>
    <dgm:cxn modelId="{C1DFB527-76CA-45DE-83D9-20FF9BBCCFA8}" type="presParOf" srcId="{076AFC70-49BC-4AF8-A3BE-798B49C7BD23}" destId="{F2A848E5-48FE-447D-8D40-5B70577EA8B3}" srcOrd="2" destOrd="0" presId="urn:microsoft.com/office/officeart/2018/5/layout/CenteredIconLabelDescriptionList"/>
    <dgm:cxn modelId="{259765E1-62B9-4D49-A6C5-9C41C6FE9CE9}" type="presParOf" srcId="{076AFC70-49BC-4AF8-A3BE-798B49C7BD23}" destId="{D74BA842-3CC7-48C1-AABF-F40C641FD0FC}" srcOrd="3" destOrd="0" presId="urn:microsoft.com/office/officeart/2018/5/layout/CenteredIconLabelDescriptionList"/>
    <dgm:cxn modelId="{E720AAC6-69B0-456E-831A-09BBB5CBFFC6}" type="presParOf" srcId="{076AFC70-49BC-4AF8-A3BE-798B49C7BD23}" destId="{E729001F-E6EF-46CA-8A49-A5B62B624442}" srcOrd="4" destOrd="0" presId="urn:microsoft.com/office/officeart/2018/5/layout/CenteredIconLabelDescriptionList"/>
    <dgm:cxn modelId="{F6E79C7C-D7D3-48DD-869D-CEB6957B89F0}" type="presParOf" srcId="{185B1AD9-C7F8-430D-84E6-F5A1F5D6C1B5}" destId="{728FD183-6940-47B2-BAF2-6869D9124D4D}" srcOrd="1" destOrd="0" presId="urn:microsoft.com/office/officeart/2018/5/layout/CenteredIconLabelDescriptionList"/>
    <dgm:cxn modelId="{B5F36319-B654-4F70-9576-02C5C88213B8}" type="presParOf" srcId="{185B1AD9-C7F8-430D-84E6-F5A1F5D6C1B5}" destId="{DCF552A3-2854-407A-84FF-F471046E8D20}" srcOrd="2" destOrd="0" presId="urn:microsoft.com/office/officeart/2018/5/layout/CenteredIconLabelDescriptionList"/>
    <dgm:cxn modelId="{437DACBB-9CF9-4862-9144-674F130A61D1}" type="presParOf" srcId="{DCF552A3-2854-407A-84FF-F471046E8D20}" destId="{A9816356-8004-48DA-87D3-EC6CA1F37342}" srcOrd="0" destOrd="0" presId="urn:microsoft.com/office/officeart/2018/5/layout/CenteredIconLabelDescriptionList"/>
    <dgm:cxn modelId="{4542D387-0C2B-4476-980B-4D066DAF70D7}" type="presParOf" srcId="{DCF552A3-2854-407A-84FF-F471046E8D20}" destId="{2352F429-DBD1-4DE6-AD8F-B65B6F066957}" srcOrd="1" destOrd="0" presId="urn:microsoft.com/office/officeart/2018/5/layout/CenteredIconLabelDescriptionList"/>
    <dgm:cxn modelId="{5F24DCF8-DD1A-4201-8F64-124952FAE203}" type="presParOf" srcId="{DCF552A3-2854-407A-84FF-F471046E8D20}" destId="{9151A2FD-1E6F-40C5-8803-EE945F5CB595}" srcOrd="2" destOrd="0" presId="urn:microsoft.com/office/officeart/2018/5/layout/CenteredIconLabelDescriptionList"/>
    <dgm:cxn modelId="{C94ED2FF-3F5C-40A3-BCEA-DA1BC9DB8631}" type="presParOf" srcId="{DCF552A3-2854-407A-84FF-F471046E8D20}" destId="{116C9B1A-711F-4301-9716-C3652E8DB7DF}" srcOrd="3" destOrd="0" presId="urn:microsoft.com/office/officeart/2018/5/layout/CenteredIconLabelDescriptionList"/>
    <dgm:cxn modelId="{F18CFC1A-B170-4DDF-9976-3222E398A24A}" type="presParOf" srcId="{DCF552A3-2854-407A-84FF-F471046E8D20}" destId="{9A847277-D7D2-42B7-9AA9-85142AD373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0A701-F420-4BD7-8F2A-C160B4D1977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2A745C9-8296-44DB-8F49-5E32CE2F6667}">
      <dgm:prSet/>
      <dgm:spPr/>
      <dgm:t>
        <a:bodyPr/>
        <a:lstStyle/>
        <a:p>
          <a:pPr>
            <a:defRPr cap="all"/>
          </a:pPr>
          <a:r>
            <a:rPr lang="en-US" b="0" i="0" baseline="0"/>
            <a:t>Setting Up One-to-One Relationships with SQLAlchemy</a:t>
          </a:r>
          <a:endParaRPr lang="en-US"/>
        </a:p>
      </dgm:t>
    </dgm:pt>
    <dgm:pt modelId="{CB3352FD-02D4-4745-B81D-772A6DC510D0}" type="parTrans" cxnId="{25B8F27D-9B9E-42A6-A292-5292885B1E58}">
      <dgm:prSet/>
      <dgm:spPr/>
      <dgm:t>
        <a:bodyPr/>
        <a:lstStyle/>
        <a:p>
          <a:endParaRPr lang="en-US"/>
        </a:p>
      </dgm:t>
    </dgm:pt>
    <dgm:pt modelId="{218236FF-1A46-4434-9737-16AF7A246F55}" type="sibTrans" cxnId="{25B8F27D-9B9E-42A6-A292-5292885B1E58}">
      <dgm:prSet/>
      <dgm:spPr/>
      <dgm:t>
        <a:bodyPr/>
        <a:lstStyle/>
        <a:p>
          <a:endParaRPr lang="en-US"/>
        </a:p>
      </dgm:t>
    </dgm:pt>
    <dgm:pt modelId="{ADEC55BB-1A25-459E-8421-7A6A1212F797}">
      <dgm:prSet/>
      <dgm:spPr/>
      <dgm:t>
        <a:bodyPr/>
        <a:lstStyle/>
        <a:p>
          <a:pPr>
            <a:defRPr cap="all"/>
          </a:pPr>
          <a:r>
            <a:rPr lang="en-US" b="0" i="0" baseline="0"/>
            <a:t>Email OTP Functionality via Flask Mail</a:t>
          </a:r>
          <a:endParaRPr lang="en-US"/>
        </a:p>
      </dgm:t>
    </dgm:pt>
    <dgm:pt modelId="{A610F8A8-AE4A-43FD-9E9B-8DC5C52BAD2B}" type="parTrans" cxnId="{02240A72-46B6-457E-A059-39881D04A398}">
      <dgm:prSet/>
      <dgm:spPr/>
      <dgm:t>
        <a:bodyPr/>
        <a:lstStyle/>
        <a:p>
          <a:endParaRPr lang="en-US"/>
        </a:p>
      </dgm:t>
    </dgm:pt>
    <dgm:pt modelId="{8F7448E6-369D-499D-AFB9-1C29D706B763}" type="sibTrans" cxnId="{02240A72-46B6-457E-A059-39881D04A398}">
      <dgm:prSet/>
      <dgm:spPr/>
      <dgm:t>
        <a:bodyPr/>
        <a:lstStyle/>
        <a:p>
          <a:endParaRPr lang="en-US"/>
        </a:p>
      </dgm:t>
    </dgm:pt>
    <dgm:pt modelId="{1A9D4B4F-04D8-446A-AB60-0E752C3F349F}">
      <dgm:prSet/>
      <dgm:spPr/>
      <dgm:t>
        <a:bodyPr/>
        <a:lstStyle/>
        <a:p>
          <a:pPr>
            <a:defRPr cap="all"/>
          </a:pPr>
          <a:r>
            <a:rPr lang="en-US" b="0" i="0" baseline="0"/>
            <a:t>CORS and Cookie Handling in Angular–Flask Communication</a:t>
          </a:r>
          <a:endParaRPr lang="en-US"/>
        </a:p>
      </dgm:t>
    </dgm:pt>
    <dgm:pt modelId="{2D7A660B-6032-4C6C-9168-E232B3343BAF}" type="parTrans" cxnId="{C5030722-3241-409E-A7E4-520E5FF46FE8}">
      <dgm:prSet/>
      <dgm:spPr/>
      <dgm:t>
        <a:bodyPr/>
        <a:lstStyle/>
        <a:p>
          <a:endParaRPr lang="en-US"/>
        </a:p>
      </dgm:t>
    </dgm:pt>
    <dgm:pt modelId="{ADF48671-1676-47F3-BDC2-796BAA34BB1C}" type="sibTrans" cxnId="{C5030722-3241-409E-A7E4-520E5FF46FE8}">
      <dgm:prSet/>
      <dgm:spPr/>
      <dgm:t>
        <a:bodyPr/>
        <a:lstStyle/>
        <a:p>
          <a:endParaRPr lang="en-US"/>
        </a:p>
      </dgm:t>
    </dgm:pt>
    <dgm:pt modelId="{FE77E523-A2D5-4F7A-B225-8061277D84A1}">
      <dgm:prSet/>
      <dgm:spPr/>
      <dgm:t>
        <a:bodyPr/>
        <a:lstStyle/>
        <a:p>
          <a:pPr>
            <a:defRPr cap="all"/>
          </a:pPr>
          <a:r>
            <a:rPr lang="en-US" b="0" i="0" baseline="0"/>
            <a:t>Pytest Configuration with Flask App Factory</a:t>
          </a:r>
          <a:endParaRPr lang="en-US"/>
        </a:p>
      </dgm:t>
    </dgm:pt>
    <dgm:pt modelId="{A7133DD0-8585-4E68-A348-7FE16A4E31BF}" type="parTrans" cxnId="{A9EC3C8A-132B-49C7-8210-BBB27268531D}">
      <dgm:prSet/>
      <dgm:spPr/>
      <dgm:t>
        <a:bodyPr/>
        <a:lstStyle/>
        <a:p>
          <a:endParaRPr lang="en-US"/>
        </a:p>
      </dgm:t>
    </dgm:pt>
    <dgm:pt modelId="{25D06F16-C573-4509-9D83-747091B4F67F}" type="sibTrans" cxnId="{A9EC3C8A-132B-49C7-8210-BBB27268531D}">
      <dgm:prSet/>
      <dgm:spPr/>
      <dgm:t>
        <a:bodyPr/>
        <a:lstStyle/>
        <a:p>
          <a:endParaRPr lang="en-US"/>
        </a:p>
      </dgm:t>
    </dgm:pt>
    <dgm:pt modelId="{C2B97D5C-FF09-43D3-B24A-A7C592F78A9E}">
      <dgm:prSet/>
      <dgm:spPr/>
      <dgm:t>
        <a:bodyPr/>
        <a:lstStyle/>
        <a:p>
          <a:pPr>
            <a:defRPr cap="all"/>
          </a:pPr>
          <a:r>
            <a:rPr lang="en-US"/>
            <a:t>Seamless Integration of Machine Learning Forecasts into Web Architecture</a:t>
          </a:r>
        </a:p>
      </dgm:t>
    </dgm:pt>
    <dgm:pt modelId="{783F07B4-09E9-4BD8-B61D-6B1300BEBC0A}" type="parTrans" cxnId="{B99AA620-D5C3-4AA2-8801-003890FE5D31}">
      <dgm:prSet/>
      <dgm:spPr/>
      <dgm:t>
        <a:bodyPr/>
        <a:lstStyle/>
        <a:p>
          <a:endParaRPr lang="en-US"/>
        </a:p>
      </dgm:t>
    </dgm:pt>
    <dgm:pt modelId="{D10B8F98-4DEB-434A-BDFE-21FF488068C0}" type="sibTrans" cxnId="{B99AA620-D5C3-4AA2-8801-003890FE5D31}">
      <dgm:prSet/>
      <dgm:spPr/>
      <dgm:t>
        <a:bodyPr/>
        <a:lstStyle/>
        <a:p>
          <a:endParaRPr lang="en-US"/>
        </a:p>
      </dgm:t>
    </dgm:pt>
    <dgm:pt modelId="{30966553-E754-4246-A727-9730686B3130}" type="pres">
      <dgm:prSet presAssocID="{2360A701-F420-4BD7-8F2A-C160B4D19771}" presName="root" presStyleCnt="0">
        <dgm:presLayoutVars>
          <dgm:dir/>
          <dgm:resizeHandles val="exact"/>
        </dgm:presLayoutVars>
      </dgm:prSet>
      <dgm:spPr/>
    </dgm:pt>
    <dgm:pt modelId="{BC21B27C-BE1B-4FD1-B202-C6B005ED5CED}" type="pres">
      <dgm:prSet presAssocID="{A2A745C9-8296-44DB-8F49-5E32CE2F6667}" presName="compNode" presStyleCnt="0"/>
      <dgm:spPr/>
    </dgm:pt>
    <dgm:pt modelId="{D51FFAFC-30FA-401C-A6BC-C28E4327FB2D}" type="pres">
      <dgm:prSet presAssocID="{A2A745C9-8296-44DB-8F49-5E32CE2F6667}" presName="iconBgRect" presStyleLbl="bgShp" presStyleIdx="0" presStyleCnt="5"/>
      <dgm:spPr/>
    </dgm:pt>
    <dgm:pt modelId="{869D305A-9284-4BD2-A2E3-9B6181EBD996}" type="pres">
      <dgm:prSet presAssocID="{A2A745C9-8296-44DB-8F49-5E32CE2F66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E46ACEE-CB5D-424F-B2B2-DD4AD3D6C169}" type="pres">
      <dgm:prSet presAssocID="{A2A745C9-8296-44DB-8F49-5E32CE2F6667}" presName="spaceRect" presStyleCnt="0"/>
      <dgm:spPr/>
    </dgm:pt>
    <dgm:pt modelId="{D21517A8-0A34-4E03-A05B-9B68049F9BDC}" type="pres">
      <dgm:prSet presAssocID="{A2A745C9-8296-44DB-8F49-5E32CE2F6667}" presName="textRect" presStyleLbl="revTx" presStyleIdx="0" presStyleCnt="5">
        <dgm:presLayoutVars>
          <dgm:chMax val="1"/>
          <dgm:chPref val="1"/>
        </dgm:presLayoutVars>
      </dgm:prSet>
      <dgm:spPr/>
    </dgm:pt>
    <dgm:pt modelId="{1891ABB0-607C-422A-ABB6-089FA67496B1}" type="pres">
      <dgm:prSet presAssocID="{218236FF-1A46-4434-9737-16AF7A246F55}" presName="sibTrans" presStyleCnt="0"/>
      <dgm:spPr/>
    </dgm:pt>
    <dgm:pt modelId="{D1FC1E7E-6676-4A87-B700-FC408A9538A8}" type="pres">
      <dgm:prSet presAssocID="{ADEC55BB-1A25-459E-8421-7A6A1212F797}" presName="compNode" presStyleCnt="0"/>
      <dgm:spPr/>
    </dgm:pt>
    <dgm:pt modelId="{24161FC8-AEC2-46CF-9B08-DD524706AC77}" type="pres">
      <dgm:prSet presAssocID="{ADEC55BB-1A25-459E-8421-7A6A1212F797}" presName="iconBgRect" presStyleLbl="bgShp" presStyleIdx="1" presStyleCnt="5"/>
      <dgm:spPr/>
    </dgm:pt>
    <dgm:pt modelId="{FC78A949-5504-459E-B770-7AE584C15D2A}" type="pres">
      <dgm:prSet presAssocID="{ADEC55BB-1A25-459E-8421-7A6A1212F7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CFCE28D-9521-415A-936D-0CDF2089D8FC}" type="pres">
      <dgm:prSet presAssocID="{ADEC55BB-1A25-459E-8421-7A6A1212F797}" presName="spaceRect" presStyleCnt="0"/>
      <dgm:spPr/>
    </dgm:pt>
    <dgm:pt modelId="{FE3E6F8C-08EA-4139-8047-88F93E8BDFD2}" type="pres">
      <dgm:prSet presAssocID="{ADEC55BB-1A25-459E-8421-7A6A1212F797}" presName="textRect" presStyleLbl="revTx" presStyleIdx="1" presStyleCnt="5">
        <dgm:presLayoutVars>
          <dgm:chMax val="1"/>
          <dgm:chPref val="1"/>
        </dgm:presLayoutVars>
      </dgm:prSet>
      <dgm:spPr/>
    </dgm:pt>
    <dgm:pt modelId="{26173409-CE5E-4DAC-9ACB-1353C0267885}" type="pres">
      <dgm:prSet presAssocID="{8F7448E6-369D-499D-AFB9-1C29D706B763}" presName="sibTrans" presStyleCnt="0"/>
      <dgm:spPr/>
    </dgm:pt>
    <dgm:pt modelId="{724E6953-9CF1-430F-938A-F05267815AC8}" type="pres">
      <dgm:prSet presAssocID="{1A9D4B4F-04D8-446A-AB60-0E752C3F349F}" presName="compNode" presStyleCnt="0"/>
      <dgm:spPr/>
    </dgm:pt>
    <dgm:pt modelId="{E05B7B3F-0D9E-4790-B472-A5ECE9E6719A}" type="pres">
      <dgm:prSet presAssocID="{1A9D4B4F-04D8-446A-AB60-0E752C3F349F}" presName="iconBgRect" presStyleLbl="bgShp" presStyleIdx="2" presStyleCnt="5"/>
      <dgm:spPr/>
    </dgm:pt>
    <dgm:pt modelId="{2409DBF5-5B89-483E-AF02-10780C473455}" type="pres">
      <dgm:prSet presAssocID="{1A9D4B4F-04D8-446A-AB60-0E752C3F34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D1B6586-4B7B-4798-8F43-4C6ABA255F85}" type="pres">
      <dgm:prSet presAssocID="{1A9D4B4F-04D8-446A-AB60-0E752C3F349F}" presName="spaceRect" presStyleCnt="0"/>
      <dgm:spPr/>
    </dgm:pt>
    <dgm:pt modelId="{23AAB6FB-1219-4756-AB93-6A7596060001}" type="pres">
      <dgm:prSet presAssocID="{1A9D4B4F-04D8-446A-AB60-0E752C3F349F}" presName="textRect" presStyleLbl="revTx" presStyleIdx="2" presStyleCnt="5">
        <dgm:presLayoutVars>
          <dgm:chMax val="1"/>
          <dgm:chPref val="1"/>
        </dgm:presLayoutVars>
      </dgm:prSet>
      <dgm:spPr/>
    </dgm:pt>
    <dgm:pt modelId="{1A922AA1-38A4-498C-AF88-30BEAFB9B30B}" type="pres">
      <dgm:prSet presAssocID="{ADF48671-1676-47F3-BDC2-796BAA34BB1C}" presName="sibTrans" presStyleCnt="0"/>
      <dgm:spPr/>
    </dgm:pt>
    <dgm:pt modelId="{02A774F1-3F93-454C-A5FE-BBAEBEAEDC2C}" type="pres">
      <dgm:prSet presAssocID="{FE77E523-A2D5-4F7A-B225-8061277D84A1}" presName="compNode" presStyleCnt="0"/>
      <dgm:spPr/>
    </dgm:pt>
    <dgm:pt modelId="{F83332BC-0CFC-4A2A-84DF-03C7772CBC88}" type="pres">
      <dgm:prSet presAssocID="{FE77E523-A2D5-4F7A-B225-8061277D84A1}" presName="iconBgRect" presStyleLbl="bgShp" presStyleIdx="3" presStyleCnt="5"/>
      <dgm:spPr/>
    </dgm:pt>
    <dgm:pt modelId="{FE8A20B0-207D-4B67-8A1F-F63BEB5D8BF4}" type="pres">
      <dgm:prSet presAssocID="{FE77E523-A2D5-4F7A-B225-8061277D84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B8FB1F81-9C0A-49E4-9F7F-DD1A5ECF4E0F}" type="pres">
      <dgm:prSet presAssocID="{FE77E523-A2D5-4F7A-B225-8061277D84A1}" presName="spaceRect" presStyleCnt="0"/>
      <dgm:spPr/>
    </dgm:pt>
    <dgm:pt modelId="{4C66BF3F-5DF8-4DB8-A907-6877354E9FC0}" type="pres">
      <dgm:prSet presAssocID="{FE77E523-A2D5-4F7A-B225-8061277D84A1}" presName="textRect" presStyleLbl="revTx" presStyleIdx="3" presStyleCnt="5">
        <dgm:presLayoutVars>
          <dgm:chMax val="1"/>
          <dgm:chPref val="1"/>
        </dgm:presLayoutVars>
      </dgm:prSet>
      <dgm:spPr/>
    </dgm:pt>
    <dgm:pt modelId="{197533C0-46DD-496B-89C3-02DB8DF0BBC8}" type="pres">
      <dgm:prSet presAssocID="{25D06F16-C573-4509-9D83-747091B4F67F}" presName="sibTrans" presStyleCnt="0"/>
      <dgm:spPr/>
    </dgm:pt>
    <dgm:pt modelId="{3ED280F5-738E-4965-B6F2-EF27B75C2051}" type="pres">
      <dgm:prSet presAssocID="{C2B97D5C-FF09-43D3-B24A-A7C592F78A9E}" presName="compNode" presStyleCnt="0"/>
      <dgm:spPr/>
    </dgm:pt>
    <dgm:pt modelId="{7B5DC021-63DC-47BF-8592-F6BD33070A8B}" type="pres">
      <dgm:prSet presAssocID="{C2B97D5C-FF09-43D3-B24A-A7C592F78A9E}" presName="iconBgRect" presStyleLbl="bgShp" presStyleIdx="4" presStyleCnt="5"/>
      <dgm:spPr/>
    </dgm:pt>
    <dgm:pt modelId="{4F89A2E2-E953-44EC-9EF5-F71035106FD3}" type="pres">
      <dgm:prSet presAssocID="{C2B97D5C-FF09-43D3-B24A-A7C592F78A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116589-5280-4D13-9F29-FF3BDB50AE7E}" type="pres">
      <dgm:prSet presAssocID="{C2B97D5C-FF09-43D3-B24A-A7C592F78A9E}" presName="spaceRect" presStyleCnt="0"/>
      <dgm:spPr/>
    </dgm:pt>
    <dgm:pt modelId="{F559BB46-088C-418E-9C37-144CEADC364E}" type="pres">
      <dgm:prSet presAssocID="{C2B97D5C-FF09-43D3-B24A-A7C592F78A9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1E8AF12-407F-45C3-A754-D634D7564313}" type="presOf" srcId="{A2A745C9-8296-44DB-8F49-5E32CE2F6667}" destId="{D21517A8-0A34-4E03-A05B-9B68049F9BDC}" srcOrd="0" destOrd="0" presId="urn:microsoft.com/office/officeart/2018/5/layout/IconCircleLabelList"/>
    <dgm:cxn modelId="{B99AA620-D5C3-4AA2-8801-003890FE5D31}" srcId="{2360A701-F420-4BD7-8F2A-C160B4D19771}" destId="{C2B97D5C-FF09-43D3-B24A-A7C592F78A9E}" srcOrd="4" destOrd="0" parTransId="{783F07B4-09E9-4BD8-B61D-6B1300BEBC0A}" sibTransId="{D10B8F98-4DEB-434A-BDFE-21FF488068C0}"/>
    <dgm:cxn modelId="{C5030722-3241-409E-A7E4-520E5FF46FE8}" srcId="{2360A701-F420-4BD7-8F2A-C160B4D19771}" destId="{1A9D4B4F-04D8-446A-AB60-0E752C3F349F}" srcOrd="2" destOrd="0" parTransId="{2D7A660B-6032-4C6C-9168-E232B3343BAF}" sibTransId="{ADF48671-1676-47F3-BDC2-796BAA34BB1C}"/>
    <dgm:cxn modelId="{02240A72-46B6-457E-A059-39881D04A398}" srcId="{2360A701-F420-4BD7-8F2A-C160B4D19771}" destId="{ADEC55BB-1A25-459E-8421-7A6A1212F797}" srcOrd="1" destOrd="0" parTransId="{A610F8A8-AE4A-43FD-9E9B-8DC5C52BAD2B}" sibTransId="{8F7448E6-369D-499D-AFB9-1C29D706B763}"/>
    <dgm:cxn modelId="{0B596172-715C-4426-A8FB-7CAC0ACD6D3A}" type="presOf" srcId="{ADEC55BB-1A25-459E-8421-7A6A1212F797}" destId="{FE3E6F8C-08EA-4139-8047-88F93E8BDFD2}" srcOrd="0" destOrd="0" presId="urn:microsoft.com/office/officeart/2018/5/layout/IconCircleLabelList"/>
    <dgm:cxn modelId="{25B8F27D-9B9E-42A6-A292-5292885B1E58}" srcId="{2360A701-F420-4BD7-8F2A-C160B4D19771}" destId="{A2A745C9-8296-44DB-8F49-5E32CE2F6667}" srcOrd="0" destOrd="0" parTransId="{CB3352FD-02D4-4745-B81D-772A6DC510D0}" sibTransId="{218236FF-1A46-4434-9737-16AF7A246F55}"/>
    <dgm:cxn modelId="{A9EC3C8A-132B-49C7-8210-BBB27268531D}" srcId="{2360A701-F420-4BD7-8F2A-C160B4D19771}" destId="{FE77E523-A2D5-4F7A-B225-8061277D84A1}" srcOrd="3" destOrd="0" parTransId="{A7133DD0-8585-4E68-A348-7FE16A4E31BF}" sibTransId="{25D06F16-C573-4509-9D83-747091B4F67F}"/>
    <dgm:cxn modelId="{C5A1F792-B95E-4CAB-BE5B-08A247D00637}" type="presOf" srcId="{C2B97D5C-FF09-43D3-B24A-A7C592F78A9E}" destId="{F559BB46-088C-418E-9C37-144CEADC364E}" srcOrd="0" destOrd="0" presId="urn:microsoft.com/office/officeart/2018/5/layout/IconCircleLabelList"/>
    <dgm:cxn modelId="{8BA26AA8-485B-4495-A843-72227D69E61F}" type="presOf" srcId="{FE77E523-A2D5-4F7A-B225-8061277D84A1}" destId="{4C66BF3F-5DF8-4DB8-A907-6877354E9FC0}" srcOrd="0" destOrd="0" presId="urn:microsoft.com/office/officeart/2018/5/layout/IconCircleLabelList"/>
    <dgm:cxn modelId="{142828CD-B4A0-4B2E-84FA-DB8F3A1EFF21}" type="presOf" srcId="{2360A701-F420-4BD7-8F2A-C160B4D19771}" destId="{30966553-E754-4246-A727-9730686B3130}" srcOrd="0" destOrd="0" presId="urn:microsoft.com/office/officeart/2018/5/layout/IconCircleLabelList"/>
    <dgm:cxn modelId="{1C12A2E6-54F7-4251-8F39-9161FAFE949C}" type="presOf" srcId="{1A9D4B4F-04D8-446A-AB60-0E752C3F349F}" destId="{23AAB6FB-1219-4756-AB93-6A7596060001}" srcOrd="0" destOrd="0" presId="urn:microsoft.com/office/officeart/2018/5/layout/IconCircleLabelList"/>
    <dgm:cxn modelId="{EBE90039-08F2-444D-9F7A-8B502EC8DF64}" type="presParOf" srcId="{30966553-E754-4246-A727-9730686B3130}" destId="{BC21B27C-BE1B-4FD1-B202-C6B005ED5CED}" srcOrd="0" destOrd="0" presId="urn:microsoft.com/office/officeart/2018/5/layout/IconCircleLabelList"/>
    <dgm:cxn modelId="{0711BE5B-849E-429E-BE7E-A965B461D446}" type="presParOf" srcId="{BC21B27C-BE1B-4FD1-B202-C6B005ED5CED}" destId="{D51FFAFC-30FA-401C-A6BC-C28E4327FB2D}" srcOrd="0" destOrd="0" presId="urn:microsoft.com/office/officeart/2018/5/layout/IconCircleLabelList"/>
    <dgm:cxn modelId="{447B922F-D404-48FD-9A42-DAF549CCE957}" type="presParOf" srcId="{BC21B27C-BE1B-4FD1-B202-C6B005ED5CED}" destId="{869D305A-9284-4BD2-A2E3-9B6181EBD996}" srcOrd="1" destOrd="0" presId="urn:microsoft.com/office/officeart/2018/5/layout/IconCircleLabelList"/>
    <dgm:cxn modelId="{968C06BC-7779-4D37-B787-994EE38E3A2B}" type="presParOf" srcId="{BC21B27C-BE1B-4FD1-B202-C6B005ED5CED}" destId="{EE46ACEE-CB5D-424F-B2B2-DD4AD3D6C169}" srcOrd="2" destOrd="0" presId="urn:microsoft.com/office/officeart/2018/5/layout/IconCircleLabelList"/>
    <dgm:cxn modelId="{31C2E06A-0866-4CD3-8788-5B93B4DD7F12}" type="presParOf" srcId="{BC21B27C-BE1B-4FD1-B202-C6B005ED5CED}" destId="{D21517A8-0A34-4E03-A05B-9B68049F9BDC}" srcOrd="3" destOrd="0" presId="urn:microsoft.com/office/officeart/2018/5/layout/IconCircleLabelList"/>
    <dgm:cxn modelId="{E19C7DDA-2B6C-4FE5-AD74-ECFEF67EA489}" type="presParOf" srcId="{30966553-E754-4246-A727-9730686B3130}" destId="{1891ABB0-607C-422A-ABB6-089FA67496B1}" srcOrd="1" destOrd="0" presId="urn:microsoft.com/office/officeart/2018/5/layout/IconCircleLabelList"/>
    <dgm:cxn modelId="{67F4E5AB-76C9-4067-8658-42520E99CAAC}" type="presParOf" srcId="{30966553-E754-4246-A727-9730686B3130}" destId="{D1FC1E7E-6676-4A87-B700-FC408A9538A8}" srcOrd="2" destOrd="0" presId="urn:microsoft.com/office/officeart/2018/5/layout/IconCircleLabelList"/>
    <dgm:cxn modelId="{FD4A6C1F-FEB3-404B-A661-E678F8E1442F}" type="presParOf" srcId="{D1FC1E7E-6676-4A87-B700-FC408A9538A8}" destId="{24161FC8-AEC2-46CF-9B08-DD524706AC77}" srcOrd="0" destOrd="0" presId="urn:microsoft.com/office/officeart/2018/5/layout/IconCircleLabelList"/>
    <dgm:cxn modelId="{2BB1BB77-42C2-4781-8AB9-E6C820FBDB77}" type="presParOf" srcId="{D1FC1E7E-6676-4A87-B700-FC408A9538A8}" destId="{FC78A949-5504-459E-B770-7AE584C15D2A}" srcOrd="1" destOrd="0" presId="urn:microsoft.com/office/officeart/2018/5/layout/IconCircleLabelList"/>
    <dgm:cxn modelId="{78EC066B-AFDA-41FA-A409-A66277A45109}" type="presParOf" srcId="{D1FC1E7E-6676-4A87-B700-FC408A9538A8}" destId="{ECFCE28D-9521-415A-936D-0CDF2089D8FC}" srcOrd="2" destOrd="0" presId="urn:microsoft.com/office/officeart/2018/5/layout/IconCircleLabelList"/>
    <dgm:cxn modelId="{11051889-747F-4F7D-91F4-AFBFC68C9078}" type="presParOf" srcId="{D1FC1E7E-6676-4A87-B700-FC408A9538A8}" destId="{FE3E6F8C-08EA-4139-8047-88F93E8BDFD2}" srcOrd="3" destOrd="0" presId="urn:microsoft.com/office/officeart/2018/5/layout/IconCircleLabelList"/>
    <dgm:cxn modelId="{97503F48-E0B2-4E70-B70F-DA6FE6600038}" type="presParOf" srcId="{30966553-E754-4246-A727-9730686B3130}" destId="{26173409-CE5E-4DAC-9ACB-1353C0267885}" srcOrd="3" destOrd="0" presId="urn:microsoft.com/office/officeart/2018/5/layout/IconCircleLabelList"/>
    <dgm:cxn modelId="{798A1D09-1F4A-4ED8-BB1D-674D10B0E087}" type="presParOf" srcId="{30966553-E754-4246-A727-9730686B3130}" destId="{724E6953-9CF1-430F-938A-F05267815AC8}" srcOrd="4" destOrd="0" presId="urn:microsoft.com/office/officeart/2018/5/layout/IconCircleLabelList"/>
    <dgm:cxn modelId="{2E89BA19-78C9-44AA-8D9F-8706D5491B62}" type="presParOf" srcId="{724E6953-9CF1-430F-938A-F05267815AC8}" destId="{E05B7B3F-0D9E-4790-B472-A5ECE9E6719A}" srcOrd="0" destOrd="0" presId="urn:microsoft.com/office/officeart/2018/5/layout/IconCircleLabelList"/>
    <dgm:cxn modelId="{7D90B83F-2877-444E-858E-7C8A853ED3F0}" type="presParOf" srcId="{724E6953-9CF1-430F-938A-F05267815AC8}" destId="{2409DBF5-5B89-483E-AF02-10780C473455}" srcOrd="1" destOrd="0" presId="urn:microsoft.com/office/officeart/2018/5/layout/IconCircleLabelList"/>
    <dgm:cxn modelId="{677B9038-499D-48BE-81B7-5FA2B8F11C6A}" type="presParOf" srcId="{724E6953-9CF1-430F-938A-F05267815AC8}" destId="{CD1B6586-4B7B-4798-8F43-4C6ABA255F85}" srcOrd="2" destOrd="0" presId="urn:microsoft.com/office/officeart/2018/5/layout/IconCircleLabelList"/>
    <dgm:cxn modelId="{8C7D47D7-E78C-4CC9-8453-85AF89F2F296}" type="presParOf" srcId="{724E6953-9CF1-430F-938A-F05267815AC8}" destId="{23AAB6FB-1219-4756-AB93-6A7596060001}" srcOrd="3" destOrd="0" presId="urn:microsoft.com/office/officeart/2018/5/layout/IconCircleLabelList"/>
    <dgm:cxn modelId="{3F661008-690E-452D-9AB5-18C155121F6D}" type="presParOf" srcId="{30966553-E754-4246-A727-9730686B3130}" destId="{1A922AA1-38A4-498C-AF88-30BEAFB9B30B}" srcOrd="5" destOrd="0" presId="urn:microsoft.com/office/officeart/2018/5/layout/IconCircleLabelList"/>
    <dgm:cxn modelId="{7A5E0F6F-06A2-47DB-B739-011C945C1D23}" type="presParOf" srcId="{30966553-E754-4246-A727-9730686B3130}" destId="{02A774F1-3F93-454C-A5FE-BBAEBEAEDC2C}" srcOrd="6" destOrd="0" presId="urn:microsoft.com/office/officeart/2018/5/layout/IconCircleLabelList"/>
    <dgm:cxn modelId="{C3604A6E-B00D-41C0-93D5-D987F291180F}" type="presParOf" srcId="{02A774F1-3F93-454C-A5FE-BBAEBEAEDC2C}" destId="{F83332BC-0CFC-4A2A-84DF-03C7772CBC88}" srcOrd="0" destOrd="0" presId="urn:microsoft.com/office/officeart/2018/5/layout/IconCircleLabelList"/>
    <dgm:cxn modelId="{81764F53-21CD-45AD-9159-717EA768D5BD}" type="presParOf" srcId="{02A774F1-3F93-454C-A5FE-BBAEBEAEDC2C}" destId="{FE8A20B0-207D-4B67-8A1F-F63BEB5D8BF4}" srcOrd="1" destOrd="0" presId="urn:microsoft.com/office/officeart/2018/5/layout/IconCircleLabelList"/>
    <dgm:cxn modelId="{3063D21F-18AC-4A40-BCF7-1C39F2249805}" type="presParOf" srcId="{02A774F1-3F93-454C-A5FE-BBAEBEAEDC2C}" destId="{B8FB1F81-9C0A-49E4-9F7F-DD1A5ECF4E0F}" srcOrd="2" destOrd="0" presId="urn:microsoft.com/office/officeart/2018/5/layout/IconCircleLabelList"/>
    <dgm:cxn modelId="{8B0C7273-5684-426F-A57E-63E069474977}" type="presParOf" srcId="{02A774F1-3F93-454C-A5FE-BBAEBEAEDC2C}" destId="{4C66BF3F-5DF8-4DB8-A907-6877354E9FC0}" srcOrd="3" destOrd="0" presId="urn:microsoft.com/office/officeart/2018/5/layout/IconCircleLabelList"/>
    <dgm:cxn modelId="{C7FE92C1-4D55-40A5-BA74-898465E8A7AD}" type="presParOf" srcId="{30966553-E754-4246-A727-9730686B3130}" destId="{197533C0-46DD-496B-89C3-02DB8DF0BBC8}" srcOrd="7" destOrd="0" presId="urn:microsoft.com/office/officeart/2018/5/layout/IconCircleLabelList"/>
    <dgm:cxn modelId="{D1330B7D-E457-45CF-B2AB-4E5E90B6E7E3}" type="presParOf" srcId="{30966553-E754-4246-A727-9730686B3130}" destId="{3ED280F5-738E-4965-B6F2-EF27B75C2051}" srcOrd="8" destOrd="0" presId="urn:microsoft.com/office/officeart/2018/5/layout/IconCircleLabelList"/>
    <dgm:cxn modelId="{C252554D-D56D-49E3-95D3-54F844007991}" type="presParOf" srcId="{3ED280F5-738E-4965-B6F2-EF27B75C2051}" destId="{7B5DC021-63DC-47BF-8592-F6BD33070A8B}" srcOrd="0" destOrd="0" presId="urn:microsoft.com/office/officeart/2018/5/layout/IconCircleLabelList"/>
    <dgm:cxn modelId="{2AC29217-0C8C-4401-8187-D566761BE3AB}" type="presParOf" srcId="{3ED280F5-738E-4965-B6F2-EF27B75C2051}" destId="{4F89A2E2-E953-44EC-9EF5-F71035106FD3}" srcOrd="1" destOrd="0" presId="urn:microsoft.com/office/officeart/2018/5/layout/IconCircleLabelList"/>
    <dgm:cxn modelId="{8970E1AB-8498-41F7-AD1D-F112CAF50171}" type="presParOf" srcId="{3ED280F5-738E-4965-B6F2-EF27B75C2051}" destId="{3D116589-5280-4D13-9F29-FF3BDB50AE7E}" srcOrd="2" destOrd="0" presId="urn:microsoft.com/office/officeart/2018/5/layout/IconCircleLabelList"/>
    <dgm:cxn modelId="{20091622-F51E-49D6-AA41-0EF340BD8993}" type="presParOf" srcId="{3ED280F5-738E-4965-B6F2-EF27B75C2051}" destId="{F559BB46-088C-418E-9C37-144CEADC36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4867C6-2D4A-4BD5-8324-1C826323F50C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A6EB5FD-68E8-410F-900A-BE42B37BF68A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Cloud deployment of the flask backend</a:t>
          </a:r>
        </a:p>
      </dgm:t>
    </dgm:pt>
    <dgm:pt modelId="{DE1D97D7-2DF6-4B50-AFCE-FE5B0172DE5A}" type="parTrans" cxnId="{A39C7C97-283D-446D-8C39-ADE2D7DA9FCD}">
      <dgm:prSet/>
      <dgm:spPr/>
      <dgm:t>
        <a:bodyPr/>
        <a:lstStyle/>
        <a:p>
          <a:endParaRPr lang="en-US"/>
        </a:p>
      </dgm:t>
    </dgm:pt>
    <dgm:pt modelId="{77A05744-DC25-4FE6-B91E-53DADA31E068}" type="sibTrans" cxnId="{A39C7C97-283D-446D-8C39-ADE2D7DA9FCD}">
      <dgm:prSet/>
      <dgm:spPr/>
      <dgm:t>
        <a:bodyPr/>
        <a:lstStyle/>
        <a:p>
          <a:endParaRPr lang="en-US"/>
        </a:p>
      </dgm:t>
    </dgm:pt>
    <dgm:pt modelId="{D59E2601-5390-4DDC-9D88-9C0BE99B072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Automated Suppliers order</a:t>
          </a:r>
        </a:p>
      </dgm:t>
    </dgm:pt>
    <dgm:pt modelId="{536C0FA2-D584-4F49-8815-805863F3407B}" type="parTrans" cxnId="{11F1BB89-FC10-48CE-BA35-15B6ADC7534A}">
      <dgm:prSet/>
      <dgm:spPr/>
      <dgm:t>
        <a:bodyPr/>
        <a:lstStyle/>
        <a:p>
          <a:endParaRPr lang="en-US"/>
        </a:p>
      </dgm:t>
    </dgm:pt>
    <dgm:pt modelId="{DF5087C4-DE4C-4639-B3C9-105D47E3D3B1}" type="sibTrans" cxnId="{11F1BB89-FC10-48CE-BA35-15B6ADC7534A}">
      <dgm:prSet/>
      <dgm:spPr/>
      <dgm:t>
        <a:bodyPr/>
        <a:lstStyle/>
        <a:p>
          <a:endParaRPr lang="en-US"/>
        </a:p>
      </dgm:t>
    </dgm:pt>
    <dgm:pt modelId="{D45E4C72-1E04-4E1F-A4FE-375B359941A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Dynamic discount system</a:t>
          </a:r>
        </a:p>
      </dgm:t>
    </dgm:pt>
    <dgm:pt modelId="{FDF2834E-2BBF-451B-BB1D-8089697514AD}" type="parTrans" cxnId="{91316F0A-04F4-4491-9003-C9775E4E1795}">
      <dgm:prSet/>
      <dgm:spPr/>
      <dgm:t>
        <a:bodyPr/>
        <a:lstStyle/>
        <a:p>
          <a:endParaRPr lang="en-US"/>
        </a:p>
      </dgm:t>
    </dgm:pt>
    <dgm:pt modelId="{EF8B30C7-7075-4BB0-840E-FB6019C3B06B}" type="sibTrans" cxnId="{91316F0A-04F4-4491-9003-C9775E4E1795}">
      <dgm:prSet/>
      <dgm:spPr/>
      <dgm:t>
        <a:bodyPr/>
        <a:lstStyle/>
        <a:p>
          <a:endParaRPr lang="en-US"/>
        </a:p>
      </dgm:t>
    </dgm:pt>
    <dgm:pt modelId="{6B00DC4F-DE09-41F2-84ED-578E2430FE0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Chatbot integration</a:t>
          </a:r>
        </a:p>
      </dgm:t>
    </dgm:pt>
    <dgm:pt modelId="{90DA5073-009D-409C-9DCF-7C66CBFF8B43}" type="parTrans" cxnId="{439B4A22-CF2A-45EF-B344-43E32A013704}">
      <dgm:prSet/>
      <dgm:spPr/>
      <dgm:t>
        <a:bodyPr/>
        <a:lstStyle/>
        <a:p>
          <a:endParaRPr lang="en-US"/>
        </a:p>
      </dgm:t>
    </dgm:pt>
    <dgm:pt modelId="{B833EE6C-74CC-43DE-8565-D90C224E4AFF}" type="sibTrans" cxnId="{439B4A22-CF2A-45EF-B344-43E32A013704}">
      <dgm:prSet/>
      <dgm:spPr/>
      <dgm:t>
        <a:bodyPr/>
        <a:lstStyle/>
        <a:p>
          <a:endParaRPr lang="en-US"/>
        </a:p>
      </dgm:t>
    </dgm:pt>
    <dgm:pt modelId="{9996DFD7-AEAA-4F11-8E99-3A92F318557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Multilingual Support</a:t>
          </a:r>
        </a:p>
      </dgm:t>
    </dgm:pt>
    <dgm:pt modelId="{2EF060E3-D9B9-40D8-999B-FC0BC0750274}" type="parTrans" cxnId="{00937A78-3572-438D-839A-7A8E51B66D2E}">
      <dgm:prSet/>
      <dgm:spPr/>
      <dgm:t>
        <a:bodyPr/>
        <a:lstStyle/>
        <a:p>
          <a:endParaRPr lang="en-US"/>
        </a:p>
      </dgm:t>
    </dgm:pt>
    <dgm:pt modelId="{47B447A3-751A-4ADC-92EF-8F342C69413D}" type="sibTrans" cxnId="{00937A78-3572-438D-839A-7A8E51B66D2E}">
      <dgm:prSet/>
      <dgm:spPr/>
      <dgm:t>
        <a:bodyPr/>
        <a:lstStyle/>
        <a:p>
          <a:endParaRPr lang="en-US"/>
        </a:p>
      </dgm:t>
    </dgm:pt>
    <dgm:pt modelId="{43F33246-9B73-4FB4-8657-8532BF137BB5}" type="pres">
      <dgm:prSet presAssocID="{C44867C6-2D4A-4BD5-8324-1C826323F50C}" presName="diagram" presStyleCnt="0">
        <dgm:presLayoutVars>
          <dgm:dir/>
          <dgm:resizeHandles val="exact"/>
        </dgm:presLayoutVars>
      </dgm:prSet>
      <dgm:spPr/>
    </dgm:pt>
    <dgm:pt modelId="{89985CDD-4464-4AEA-AC33-310F86942B10}" type="pres">
      <dgm:prSet presAssocID="{7A6EB5FD-68E8-410F-900A-BE42B37BF68A}" presName="node" presStyleLbl="node1" presStyleIdx="0" presStyleCnt="5">
        <dgm:presLayoutVars>
          <dgm:bulletEnabled val="1"/>
        </dgm:presLayoutVars>
      </dgm:prSet>
      <dgm:spPr/>
    </dgm:pt>
    <dgm:pt modelId="{95E4C92D-DC00-44D7-B5C7-9A578901E92C}" type="pres">
      <dgm:prSet presAssocID="{77A05744-DC25-4FE6-B91E-53DADA31E068}" presName="sibTrans" presStyleCnt="0"/>
      <dgm:spPr/>
    </dgm:pt>
    <dgm:pt modelId="{9F7AB7E7-60E1-4E4D-85CB-8009729DF95B}" type="pres">
      <dgm:prSet presAssocID="{D59E2601-5390-4DDC-9D88-9C0BE99B0729}" presName="node" presStyleLbl="node1" presStyleIdx="1" presStyleCnt="5">
        <dgm:presLayoutVars>
          <dgm:bulletEnabled val="1"/>
        </dgm:presLayoutVars>
      </dgm:prSet>
      <dgm:spPr/>
    </dgm:pt>
    <dgm:pt modelId="{7ECFA6E0-3838-4718-AD14-1C3A3F601A3E}" type="pres">
      <dgm:prSet presAssocID="{DF5087C4-DE4C-4639-B3C9-105D47E3D3B1}" presName="sibTrans" presStyleCnt="0"/>
      <dgm:spPr/>
    </dgm:pt>
    <dgm:pt modelId="{DCF7B2D1-0C3E-4FC5-8E81-C255565DF0F7}" type="pres">
      <dgm:prSet presAssocID="{D45E4C72-1E04-4E1F-A4FE-375B359941A5}" presName="node" presStyleLbl="node1" presStyleIdx="2" presStyleCnt="5">
        <dgm:presLayoutVars>
          <dgm:bulletEnabled val="1"/>
        </dgm:presLayoutVars>
      </dgm:prSet>
      <dgm:spPr/>
    </dgm:pt>
    <dgm:pt modelId="{064C8641-31B5-4243-833D-3EAD9018D087}" type="pres">
      <dgm:prSet presAssocID="{EF8B30C7-7075-4BB0-840E-FB6019C3B06B}" presName="sibTrans" presStyleCnt="0"/>
      <dgm:spPr/>
    </dgm:pt>
    <dgm:pt modelId="{E028C9F4-6709-4A4F-8F54-8A1027AD192E}" type="pres">
      <dgm:prSet presAssocID="{6B00DC4F-DE09-41F2-84ED-578E2430FE07}" presName="node" presStyleLbl="node1" presStyleIdx="3" presStyleCnt="5">
        <dgm:presLayoutVars>
          <dgm:bulletEnabled val="1"/>
        </dgm:presLayoutVars>
      </dgm:prSet>
      <dgm:spPr/>
    </dgm:pt>
    <dgm:pt modelId="{1CA5E011-5BEC-4AA2-993A-7539FE5C63FA}" type="pres">
      <dgm:prSet presAssocID="{B833EE6C-74CC-43DE-8565-D90C224E4AFF}" presName="sibTrans" presStyleCnt="0"/>
      <dgm:spPr/>
    </dgm:pt>
    <dgm:pt modelId="{B7460D4B-3716-4291-A3DC-B26BA1FB00C6}" type="pres">
      <dgm:prSet presAssocID="{9996DFD7-AEAA-4F11-8E99-3A92F318557E}" presName="node" presStyleLbl="node1" presStyleIdx="4" presStyleCnt="5">
        <dgm:presLayoutVars>
          <dgm:bulletEnabled val="1"/>
        </dgm:presLayoutVars>
      </dgm:prSet>
      <dgm:spPr/>
    </dgm:pt>
  </dgm:ptLst>
  <dgm:cxnLst>
    <dgm:cxn modelId="{605AE806-2B79-48E0-9E3F-10CC3F3F85A2}" type="presOf" srcId="{9996DFD7-AEAA-4F11-8E99-3A92F318557E}" destId="{B7460D4B-3716-4291-A3DC-B26BA1FB00C6}" srcOrd="0" destOrd="0" presId="urn:microsoft.com/office/officeart/2005/8/layout/default"/>
    <dgm:cxn modelId="{91316F0A-04F4-4491-9003-C9775E4E1795}" srcId="{C44867C6-2D4A-4BD5-8324-1C826323F50C}" destId="{D45E4C72-1E04-4E1F-A4FE-375B359941A5}" srcOrd="2" destOrd="0" parTransId="{FDF2834E-2BBF-451B-BB1D-8089697514AD}" sibTransId="{EF8B30C7-7075-4BB0-840E-FB6019C3B06B}"/>
    <dgm:cxn modelId="{B9551618-4521-4B27-8CD8-B729B4635C2F}" type="presOf" srcId="{C44867C6-2D4A-4BD5-8324-1C826323F50C}" destId="{43F33246-9B73-4FB4-8657-8532BF137BB5}" srcOrd="0" destOrd="0" presId="urn:microsoft.com/office/officeart/2005/8/layout/default"/>
    <dgm:cxn modelId="{55FEC51F-9A24-46F7-81ED-B093EC6813DD}" type="presOf" srcId="{7A6EB5FD-68E8-410F-900A-BE42B37BF68A}" destId="{89985CDD-4464-4AEA-AC33-310F86942B10}" srcOrd="0" destOrd="0" presId="urn:microsoft.com/office/officeart/2005/8/layout/default"/>
    <dgm:cxn modelId="{439B4A22-CF2A-45EF-B344-43E32A013704}" srcId="{C44867C6-2D4A-4BD5-8324-1C826323F50C}" destId="{6B00DC4F-DE09-41F2-84ED-578E2430FE07}" srcOrd="3" destOrd="0" parTransId="{90DA5073-009D-409C-9DCF-7C66CBFF8B43}" sibTransId="{B833EE6C-74CC-43DE-8565-D90C224E4AFF}"/>
    <dgm:cxn modelId="{D8649B30-6332-4F0C-83AD-0C6191BC49F9}" type="presOf" srcId="{D45E4C72-1E04-4E1F-A4FE-375B359941A5}" destId="{DCF7B2D1-0C3E-4FC5-8E81-C255565DF0F7}" srcOrd="0" destOrd="0" presId="urn:microsoft.com/office/officeart/2005/8/layout/default"/>
    <dgm:cxn modelId="{0F8B7B5D-D450-4CF2-BFBF-E01BEB65DE79}" type="presOf" srcId="{D59E2601-5390-4DDC-9D88-9C0BE99B0729}" destId="{9F7AB7E7-60E1-4E4D-85CB-8009729DF95B}" srcOrd="0" destOrd="0" presId="urn:microsoft.com/office/officeart/2005/8/layout/default"/>
    <dgm:cxn modelId="{00937A78-3572-438D-839A-7A8E51B66D2E}" srcId="{C44867C6-2D4A-4BD5-8324-1C826323F50C}" destId="{9996DFD7-AEAA-4F11-8E99-3A92F318557E}" srcOrd="4" destOrd="0" parTransId="{2EF060E3-D9B9-40D8-999B-FC0BC0750274}" sibTransId="{47B447A3-751A-4ADC-92EF-8F342C69413D}"/>
    <dgm:cxn modelId="{2B188D7A-1BC9-45A1-BFE7-A30DD4763A4E}" type="presOf" srcId="{6B00DC4F-DE09-41F2-84ED-578E2430FE07}" destId="{E028C9F4-6709-4A4F-8F54-8A1027AD192E}" srcOrd="0" destOrd="0" presId="urn:microsoft.com/office/officeart/2005/8/layout/default"/>
    <dgm:cxn modelId="{11F1BB89-FC10-48CE-BA35-15B6ADC7534A}" srcId="{C44867C6-2D4A-4BD5-8324-1C826323F50C}" destId="{D59E2601-5390-4DDC-9D88-9C0BE99B0729}" srcOrd="1" destOrd="0" parTransId="{536C0FA2-D584-4F49-8815-805863F3407B}" sibTransId="{DF5087C4-DE4C-4639-B3C9-105D47E3D3B1}"/>
    <dgm:cxn modelId="{A39C7C97-283D-446D-8C39-ADE2D7DA9FCD}" srcId="{C44867C6-2D4A-4BD5-8324-1C826323F50C}" destId="{7A6EB5FD-68E8-410F-900A-BE42B37BF68A}" srcOrd="0" destOrd="0" parTransId="{DE1D97D7-2DF6-4B50-AFCE-FE5B0172DE5A}" sibTransId="{77A05744-DC25-4FE6-B91E-53DADA31E068}"/>
    <dgm:cxn modelId="{286333D4-4DA4-45C8-B003-233700F9075C}" type="presParOf" srcId="{43F33246-9B73-4FB4-8657-8532BF137BB5}" destId="{89985CDD-4464-4AEA-AC33-310F86942B10}" srcOrd="0" destOrd="0" presId="urn:microsoft.com/office/officeart/2005/8/layout/default"/>
    <dgm:cxn modelId="{37284910-0982-4231-8791-EEED6F77EE8E}" type="presParOf" srcId="{43F33246-9B73-4FB4-8657-8532BF137BB5}" destId="{95E4C92D-DC00-44D7-B5C7-9A578901E92C}" srcOrd="1" destOrd="0" presId="urn:microsoft.com/office/officeart/2005/8/layout/default"/>
    <dgm:cxn modelId="{4E7E669A-692E-4636-86D8-1E5E761676F4}" type="presParOf" srcId="{43F33246-9B73-4FB4-8657-8532BF137BB5}" destId="{9F7AB7E7-60E1-4E4D-85CB-8009729DF95B}" srcOrd="2" destOrd="0" presId="urn:microsoft.com/office/officeart/2005/8/layout/default"/>
    <dgm:cxn modelId="{FE0238E5-02B7-4C4A-968C-CCEB8EBAAE70}" type="presParOf" srcId="{43F33246-9B73-4FB4-8657-8532BF137BB5}" destId="{7ECFA6E0-3838-4718-AD14-1C3A3F601A3E}" srcOrd="3" destOrd="0" presId="urn:microsoft.com/office/officeart/2005/8/layout/default"/>
    <dgm:cxn modelId="{EFCCA0EC-E510-4BB9-AF23-49CE0F1793A2}" type="presParOf" srcId="{43F33246-9B73-4FB4-8657-8532BF137BB5}" destId="{DCF7B2D1-0C3E-4FC5-8E81-C255565DF0F7}" srcOrd="4" destOrd="0" presId="urn:microsoft.com/office/officeart/2005/8/layout/default"/>
    <dgm:cxn modelId="{D6718572-5CB7-4763-A445-1FCD34E0A093}" type="presParOf" srcId="{43F33246-9B73-4FB4-8657-8532BF137BB5}" destId="{064C8641-31B5-4243-833D-3EAD9018D087}" srcOrd="5" destOrd="0" presId="urn:microsoft.com/office/officeart/2005/8/layout/default"/>
    <dgm:cxn modelId="{5F01578C-6683-4BE7-A558-C73E59B027E8}" type="presParOf" srcId="{43F33246-9B73-4FB4-8657-8532BF137BB5}" destId="{E028C9F4-6709-4A4F-8F54-8A1027AD192E}" srcOrd="6" destOrd="0" presId="urn:microsoft.com/office/officeart/2005/8/layout/default"/>
    <dgm:cxn modelId="{D4ED9E0A-5A56-4591-BF46-DEDA87A2619D}" type="presParOf" srcId="{43F33246-9B73-4FB4-8657-8532BF137BB5}" destId="{1CA5E011-5BEC-4AA2-993A-7539FE5C63FA}" srcOrd="7" destOrd="0" presId="urn:microsoft.com/office/officeart/2005/8/layout/default"/>
    <dgm:cxn modelId="{2C6ADCF8-0AA4-4DAA-8E62-E547AF68C2D0}" type="presParOf" srcId="{43F33246-9B73-4FB4-8657-8532BF137BB5}" destId="{B7460D4B-3716-4291-A3DC-B26BA1FB00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8804-573A-454A-9EAC-1B5BF04F067A}">
      <dsp:nvSpPr>
        <dsp:cNvPr id="0" name=""/>
        <dsp:cNvSpPr/>
      </dsp:nvSpPr>
      <dsp:spPr>
        <a:xfrm>
          <a:off x="0" y="402540"/>
          <a:ext cx="844695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4346A-7578-4FD1-B82F-C022A74694DC}">
      <dsp:nvSpPr>
        <dsp:cNvPr id="0" name=""/>
        <dsp:cNvSpPr/>
      </dsp:nvSpPr>
      <dsp:spPr>
        <a:xfrm>
          <a:off x="422347" y="48300"/>
          <a:ext cx="5912867" cy="708480"/>
        </a:xfrm>
        <a:prstGeom prst="roundRect">
          <a:avLst/>
        </a:prstGeom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2" tIns="0" rIns="2234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Centralized Inventory System</a:t>
          </a:r>
        </a:p>
      </dsp:txBody>
      <dsp:txXfrm>
        <a:off x="456932" y="82885"/>
        <a:ext cx="5843697" cy="639310"/>
      </dsp:txXfrm>
    </dsp:sp>
    <dsp:sp modelId="{2B990801-81E3-4ED4-8CB5-E7787ADF1845}">
      <dsp:nvSpPr>
        <dsp:cNvPr id="0" name=""/>
        <dsp:cNvSpPr/>
      </dsp:nvSpPr>
      <dsp:spPr>
        <a:xfrm>
          <a:off x="0" y="1491180"/>
          <a:ext cx="844695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F983A-C2FE-415F-BE2A-5DB90890FA62}">
      <dsp:nvSpPr>
        <dsp:cNvPr id="0" name=""/>
        <dsp:cNvSpPr/>
      </dsp:nvSpPr>
      <dsp:spPr>
        <a:xfrm>
          <a:off x="422347" y="1136940"/>
          <a:ext cx="5912867" cy="708480"/>
        </a:xfrm>
        <a:prstGeom prst="roundRect">
          <a:avLst/>
        </a:prstGeom>
        <a:gradFill flip="none" rotWithShape="0">
          <a:gsLst>
            <a:gs pos="0">
              <a:schemeClr val="accent5">
                <a:hueOff val="-1689636"/>
                <a:satOff val="-4355"/>
                <a:lumOff val="-2941"/>
                <a:shade val="30000"/>
                <a:satMod val="115000"/>
              </a:schemeClr>
            </a:gs>
            <a:gs pos="50000">
              <a:schemeClr val="accent5">
                <a:hueOff val="-1689636"/>
                <a:satOff val="-4355"/>
                <a:lumOff val="-2941"/>
                <a:shade val="67500"/>
                <a:satMod val="115000"/>
              </a:schemeClr>
            </a:gs>
            <a:gs pos="100000">
              <a:schemeClr val="accent5">
                <a:hueOff val="-1689636"/>
                <a:satOff val="-4355"/>
                <a:lumOff val="-2941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2" tIns="0" rIns="2234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 time Stock Movement Tracking</a:t>
          </a:r>
        </a:p>
      </dsp:txBody>
      <dsp:txXfrm>
        <a:off x="456932" y="1171525"/>
        <a:ext cx="5843697" cy="639310"/>
      </dsp:txXfrm>
    </dsp:sp>
    <dsp:sp modelId="{FB1F825B-6144-4890-8534-082632A70832}">
      <dsp:nvSpPr>
        <dsp:cNvPr id="0" name=""/>
        <dsp:cNvSpPr/>
      </dsp:nvSpPr>
      <dsp:spPr>
        <a:xfrm>
          <a:off x="0" y="2579820"/>
          <a:ext cx="844695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224C9-2F32-4C20-9442-74789F759AD9}">
      <dsp:nvSpPr>
        <dsp:cNvPr id="0" name=""/>
        <dsp:cNvSpPr/>
      </dsp:nvSpPr>
      <dsp:spPr>
        <a:xfrm>
          <a:off x="422347" y="2225580"/>
          <a:ext cx="5912867" cy="708480"/>
        </a:xfrm>
        <a:prstGeom prst="roundRect">
          <a:avLst/>
        </a:prstGeom>
        <a:gradFill flip="none" rotWithShape="0">
          <a:gsLst>
            <a:gs pos="0">
              <a:schemeClr val="accent5">
                <a:hueOff val="-3379271"/>
                <a:satOff val="-8710"/>
                <a:lumOff val="-5883"/>
                <a:shade val="30000"/>
                <a:satMod val="115000"/>
              </a:schemeClr>
            </a:gs>
            <a:gs pos="50000">
              <a:schemeClr val="accent5">
                <a:hueOff val="-3379271"/>
                <a:satOff val="-8710"/>
                <a:lumOff val="-5883"/>
                <a:shade val="67500"/>
                <a:satMod val="115000"/>
              </a:schemeClr>
            </a:gs>
            <a:gs pos="100000">
              <a:schemeClr val="accent5">
                <a:hueOff val="-3379271"/>
                <a:satOff val="-8710"/>
                <a:lumOff val="-5883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2" tIns="0" rIns="2234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Automated Low Stock Alert</a:t>
          </a:r>
        </a:p>
      </dsp:txBody>
      <dsp:txXfrm>
        <a:off x="456932" y="2260165"/>
        <a:ext cx="5843697" cy="639310"/>
      </dsp:txXfrm>
    </dsp:sp>
    <dsp:sp modelId="{D9C84C04-1FE3-433C-A3C8-2A626C0E164C}">
      <dsp:nvSpPr>
        <dsp:cNvPr id="0" name=""/>
        <dsp:cNvSpPr/>
      </dsp:nvSpPr>
      <dsp:spPr>
        <a:xfrm>
          <a:off x="0" y="3668460"/>
          <a:ext cx="844695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43E11-FD46-4013-9F77-6F3A8F5FFCD0}">
      <dsp:nvSpPr>
        <dsp:cNvPr id="0" name=""/>
        <dsp:cNvSpPr/>
      </dsp:nvSpPr>
      <dsp:spPr>
        <a:xfrm>
          <a:off x="422347" y="3314220"/>
          <a:ext cx="5912867" cy="708480"/>
        </a:xfrm>
        <a:prstGeom prst="roundRect">
          <a:avLst/>
        </a:prstGeom>
        <a:gradFill flip="none" rotWithShape="0">
          <a:gsLst>
            <a:gs pos="0">
              <a:schemeClr val="accent5">
                <a:hueOff val="-5068907"/>
                <a:satOff val="-13064"/>
                <a:lumOff val="-8824"/>
                <a:shade val="30000"/>
                <a:satMod val="115000"/>
              </a:schemeClr>
            </a:gs>
            <a:gs pos="50000">
              <a:schemeClr val="accent5">
                <a:hueOff val="-5068907"/>
                <a:satOff val="-13064"/>
                <a:lumOff val="-8824"/>
                <a:shade val="67500"/>
                <a:satMod val="115000"/>
              </a:schemeClr>
            </a:gs>
            <a:gs pos="100000">
              <a:schemeClr val="accent5">
                <a:hueOff val="-5068907"/>
                <a:satOff val="-13064"/>
                <a:lumOff val="-8824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2" tIns="0" rIns="2234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Role based access (RBA)</a:t>
          </a:r>
        </a:p>
      </dsp:txBody>
      <dsp:txXfrm>
        <a:off x="456932" y="3348805"/>
        <a:ext cx="5843697" cy="639310"/>
      </dsp:txXfrm>
    </dsp:sp>
    <dsp:sp modelId="{F81AA99A-90D9-4405-9F7D-D0559B128127}">
      <dsp:nvSpPr>
        <dsp:cNvPr id="0" name=""/>
        <dsp:cNvSpPr/>
      </dsp:nvSpPr>
      <dsp:spPr>
        <a:xfrm>
          <a:off x="0" y="4757099"/>
          <a:ext cx="844695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C009C-0C6F-431E-928A-74488738A510}">
      <dsp:nvSpPr>
        <dsp:cNvPr id="0" name=""/>
        <dsp:cNvSpPr/>
      </dsp:nvSpPr>
      <dsp:spPr>
        <a:xfrm>
          <a:off x="422347" y="4402859"/>
          <a:ext cx="5912867" cy="708480"/>
        </a:xfrm>
        <a:prstGeom prst="roundRect">
          <a:avLst/>
        </a:prstGeom>
        <a:gradFill flip="none" rotWithShape="0">
          <a:gsLst>
            <a:gs pos="0">
              <a:schemeClr val="accent5">
                <a:hueOff val="-6758543"/>
                <a:satOff val="-17419"/>
                <a:lumOff val="-11765"/>
                <a:shade val="30000"/>
                <a:satMod val="115000"/>
              </a:schemeClr>
            </a:gs>
            <a:gs pos="50000">
              <a:schemeClr val="accent5">
                <a:hueOff val="-6758543"/>
                <a:satOff val="-17419"/>
                <a:lumOff val="-11765"/>
                <a:shade val="67500"/>
                <a:satMod val="115000"/>
              </a:schemeClr>
            </a:gs>
            <a:gs pos="100000">
              <a:schemeClr val="accent5">
                <a:hueOff val="-6758543"/>
                <a:satOff val="-17419"/>
                <a:lumOff val="-11765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92" tIns="0" rIns="2234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 Validation and Invoicing System</a:t>
          </a:r>
        </a:p>
      </dsp:txBody>
      <dsp:txXfrm>
        <a:off x="456932" y="4437444"/>
        <a:ext cx="5843697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8B98-58FC-4CF6-B9C4-A89BA57A55F5}">
      <dsp:nvSpPr>
        <dsp:cNvPr id="0" name=""/>
        <dsp:cNvSpPr/>
      </dsp:nvSpPr>
      <dsp:spPr>
        <a:xfrm>
          <a:off x="2281023" y="0"/>
          <a:ext cx="1509048" cy="1056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848E5-48FE-447D-8D40-5B70577EA8B3}">
      <dsp:nvSpPr>
        <dsp:cNvPr id="0" name=""/>
        <dsp:cNvSpPr/>
      </dsp:nvSpPr>
      <dsp:spPr>
        <a:xfrm>
          <a:off x="879764" y="1155998"/>
          <a:ext cx="4311566" cy="45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Machine learning forecasting</a:t>
          </a:r>
        </a:p>
      </dsp:txBody>
      <dsp:txXfrm>
        <a:off x="879764" y="1155998"/>
        <a:ext cx="4311566" cy="452665"/>
      </dsp:txXfrm>
    </dsp:sp>
    <dsp:sp modelId="{E729001F-E6EF-46CA-8A49-A5B62B624442}">
      <dsp:nvSpPr>
        <dsp:cNvPr id="0" name=""/>
        <dsp:cNvSpPr/>
      </dsp:nvSpPr>
      <dsp:spPr>
        <a:xfrm>
          <a:off x="879764" y="1655072"/>
          <a:ext cx="4311566" cy="166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Purpose :</a:t>
          </a:r>
          <a:r>
            <a:rPr lang="en-US" sz="1700" kern="1200" dirty="0"/>
            <a:t> predict future sales trends for each product using linear regression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Used :</a:t>
          </a:r>
          <a:r>
            <a:rPr lang="en-US" sz="1700" kern="1200" dirty="0"/>
            <a:t> Last 15 days of sales data from </a:t>
          </a:r>
          <a:r>
            <a:rPr lang="en-US" sz="1700" kern="1200" dirty="0" err="1"/>
            <a:t>Orderdetails</a:t>
          </a:r>
          <a:r>
            <a:rPr lang="en-US" sz="1700" kern="1200" dirty="0"/>
            <a:t> table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Output :</a:t>
          </a:r>
          <a:r>
            <a:rPr lang="en-US" sz="1700" kern="1200" dirty="0"/>
            <a:t> </a:t>
          </a:r>
          <a:r>
            <a:rPr lang="en-US" sz="1700" kern="1200" dirty="0" err="1"/>
            <a:t>Forecaste</a:t>
          </a:r>
          <a:r>
            <a:rPr lang="en-US" sz="1700" kern="1200" dirty="0"/>
            <a:t> of daily demand for next 30 days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Visualization</a:t>
          </a:r>
          <a:r>
            <a:rPr lang="en-US" sz="1700" kern="1200" dirty="0"/>
            <a:t> : </a:t>
          </a:r>
          <a:r>
            <a:rPr lang="en-US" sz="1700" kern="1200" dirty="0" err="1"/>
            <a:t>Forecaste</a:t>
          </a:r>
          <a:r>
            <a:rPr lang="en-US" sz="1700" kern="1200" dirty="0"/>
            <a:t> displayed on Admin dashboard</a:t>
          </a:r>
        </a:p>
      </dsp:txBody>
      <dsp:txXfrm>
        <a:off x="879764" y="1655072"/>
        <a:ext cx="4311566" cy="1663479"/>
      </dsp:txXfrm>
    </dsp:sp>
    <dsp:sp modelId="{A9816356-8004-48DA-87D3-EC6CA1F37342}">
      <dsp:nvSpPr>
        <dsp:cNvPr id="0" name=""/>
        <dsp:cNvSpPr/>
      </dsp:nvSpPr>
      <dsp:spPr>
        <a:xfrm>
          <a:off x="7347114" y="0"/>
          <a:ext cx="1509048" cy="1056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1A2FD-1E6F-40C5-8803-EE945F5CB595}">
      <dsp:nvSpPr>
        <dsp:cNvPr id="0" name=""/>
        <dsp:cNvSpPr/>
      </dsp:nvSpPr>
      <dsp:spPr>
        <a:xfrm>
          <a:off x="5945855" y="1155998"/>
          <a:ext cx="4311566" cy="45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kern="1200"/>
            <a:t>Email Integration via SMTP</a:t>
          </a:r>
          <a:endParaRPr lang="en-US" sz="2600" kern="1200"/>
        </a:p>
      </dsp:txBody>
      <dsp:txXfrm>
        <a:off x="5945855" y="1155998"/>
        <a:ext cx="4311566" cy="452665"/>
      </dsp:txXfrm>
    </dsp:sp>
    <dsp:sp modelId="{9A847277-D7D2-42B7-9AA9-85142AD373E1}">
      <dsp:nvSpPr>
        <dsp:cNvPr id="0" name=""/>
        <dsp:cNvSpPr/>
      </dsp:nvSpPr>
      <dsp:spPr>
        <a:xfrm>
          <a:off x="5945855" y="1655072"/>
          <a:ext cx="4311566" cy="166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Email OTP Verification :</a:t>
          </a:r>
          <a:r>
            <a:rPr lang="en-IN" sz="1700" kern="1200" dirty="0"/>
            <a:t> </a:t>
          </a:r>
          <a:r>
            <a:rPr lang="en-US" sz="1700" kern="1200" dirty="0"/>
            <a:t>Users verify their identity during registration with a 6-digit OTP (valid for 5 minutes).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Order Receipt Delivery :</a:t>
          </a:r>
          <a:br>
            <a:rPr lang="en-IN" sz="1700" kern="1200" dirty="0"/>
          </a:br>
          <a:r>
            <a:rPr lang="en-IN" sz="1700" kern="1200" dirty="0"/>
            <a:t>Backend – Pythons </a:t>
          </a:r>
          <a:r>
            <a:rPr lang="en-IN" sz="1700" kern="1200" dirty="0" err="1"/>
            <a:t>smtplib</a:t>
          </a:r>
          <a:r>
            <a:rPr lang="en-IN" sz="1700" kern="1200" dirty="0"/>
            <a:t> with Gmail SMTP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Frontend trigger – </a:t>
          </a:r>
          <a:r>
            <a:rPr lang="en-IN" sz="1700" kern="1200" dirty="0" err="1"/>
            <a:t>Angular’s</a:t>
          </a:r>
          <a:r>
            <a:rPr lang="en-IN" sz="1700" kern="1200" dirty="0"/>
            <a:t> </a:t>
          </a:r>
          <a:r>
            <a:rPr lang="en-IN" sz="1700" kern="1200" dirty="0" err="1"/>
            <a:t>HttpClient</a:t>
          </a:r>
          <a:r>
            <a:rPr lang="en-IN" sz="1700" kern="1200" dirty="0"/>
            <a:t> -&gt; Flask API</a:t>
          </a:r>
          <a:endParaRPr lang="en-US" sz="1700" kern="1200" dirty="0"/>
        </a:p>
      </dsp:txBody>
      <dsp:txXfrm>
        <a:off x="5945855" y="1655072"/>
        <a:ext cx="4311566" cy="1663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FAFC-30FA-401C-A6BC-C28E4327FB2D}">
      <dsp:nvSpPr>
        <dsp:cNvPr id="0" name=""/>
        <dsp:cNvSpPr/>
      </dsp:nvSpPr>
      <dsp:spPr>
        <a:xfrm>
          <a:off x="434291" y="1201427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D305A-9284-4BD2-A2E3-9B6181EBD996}">
      <dsp:nvSpPr>
        <dsp:cNvPr id="0" name=""/>
        <dsp:cNvSpPr/>
      </dsp:nvSpPr>
      <dsp:spPr>
        <a:xfrm>
          <a:off x="668291" y="143542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517A8-0A34-4E03-A05B-9B68049F9BDC}">
      <dsp:nvSpPr>
        <dsp:cNvPr id="0" name=""/>
        <dsp:cNvSpPr/>
      </dsp:nvSpPr>
      <dsp:spPr>
        <a:xfrm>
          <a:off x="83291" y="26414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Setting Up One-to-One Relationships with SQLAlchemy</a:t>
          </a:r>
          <a:endParaRPr lang="en-US" sz="1300" kern="1200"/>
        </a:p>
      </dsp:txBody>
      <dsp:txXfrm>
        <a:off x="83291" y="2641427"/>
        <a:ext cx="1800000" cy="720000"/>
      </dsp:txXfrm>
    </dsp:sp>
    <dsp:sp modelId="{24161FC8-AEC2-46CF-9B08-DD524706AC77}">
      <dsp:nvSpPr>
        <dsp:cNvPr id="0" name=""/>
        <dsp:cNvSpPr/>
      </dsp:nvSpPr>
      <dsp:spPr>
        <a:xfrm>
          <a:off x="2549291" y="1201427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8A949-5504-459E-B770-7AE584C15D2A}">
      <dsp:nvSpPr>
        <dsp:cNvPr id="0" name=""/>
        <dsp:cNvSpPr/>
      </dsp:nvSpPr>
      <dsp:spPr>
        <a:xfrm>
          <a:off x="2783291" y="143542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E6F8C-08EA-4139-8047-88F93E8BDFD2}">
      <dsp:nvSpPr>
        <dsp:cNvPr id="0" name=""/>
        <dsp:cNvSpPr/>
      </dsp:nvSpPr>
      <dsp:spPr>
        <a:xfrm>
          <a:off x="2198291" y="26414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Email OTP Functionality via Flask Mail</a:t>
          </a:r>
          <a:endParaRPr lang="en-US" sz="1300" kern="1200"/>
        </a:p>
      </dsp:txBody>
      <dsp:txXfrm>
        <a:off x="2198291" y="2641427"/>
        <a:ext cx="1800000" cy="720000"/>
      </dsp:txXfrm>
    </dsp:sp>
    <dsp:sp modelId="{E05B7B3F-0D9E-4790-B472-A5ECE9E6719A}">
      <dsp:nvSpPr>
        <dsp:cNvPr id="0" name=""/>
        <dsp:cNvSpPr/>
      </dsp:nvSpPr>
      <dsp:spPr>
        <a:xfrm>
          <a:off x="4664291" y="1201427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9DBF5-5B89-483E-AF02-10780C473455}">
      <dsp:nvSpPr>
        <dsp:cNvPr id="0" name=""/>
        <dsp:cNvSpPr/>
      </dsp:nvSpPr>
      <dsp:spPr>
        <a:xfrm>
          <a:off x="4898291" y="143542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AB6FB-1219-4756-AB93-6A7596060001}">
      <dsp:nvSpPr>
        <dsp:cNvPr id="0" name=""/>
        <dsp:cNvSpPr/>
      </dsp:nvSpPr>
      <dsp:spPr>
        <a:xfrm>
          <a:off x="4313291" y="26414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CORS and Cookie Handling in Angular–Flask Communication</a:t>
          </a:r>
          <a:endParaRPr lang="en-US" sz="1300" kern="1200"/>
        </a:p>
      </dsp:txBody>
      <dsp:txXfrm>
        <a:off x="4313291" y="2641427"/>
        <a:ext cx="1800000" cy="720000"/>
      </dsp:txXfrm>
    </dsp:sp>
    <dsp:sp modelId="{F83332BC-0CFC-4A2A-84DF-03C7772CBC88}">
      <dsp:nvSpPr>
        <dsp:cNvPr id="0" name=""/>
        <dsp:cNvSpPr/>
      </dsp:nvSpPr>
      <dsp:spPr>
        <a:xfrm>
          <a:off x="6779291" y="1201427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A20B0-207D-4B67-8A1F-F63BEB5D8BF4}">
      <dsp:nvSpPr>
        <dsp:cNvPr id="0" name=""/>
        <dsp:cNvSpPr/>
      </dsp:nvSpPr>
      <dsp:spPr>
        <a:xfrm>
          <a:off x="7013291" y="143542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6BF3F-5DF8-4DB8-A907-6877354E9FC0}">
      <dsp:nvSpPr>
        <dsp:cNvPr id="0" name=""/>
        <dsp:cNvSpPr/>
      </dsp:nvSpPr>
      <dsp:spPr>
        <a:xfrm>
          <a:off x="6428291" y="26414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Pytest Configuration with Flask App Factory</a:t>
          </a:r>
          <a:endParaRPr lang="en-US" sz="1300" kern="1200"/>
        </a:p>
      </dsp:txBody>
      <dsp:txXfrm>
        <a:off x="6428291" y="2641427"/>
        <a:ext cx="1800000" cy="720000"/>
      </dsp:txXfrm>
    </dsp:sp>
    <dsp:sp modelId="{7B5DC021-63DC-47BF-8592-F6BD33070A8B}">
      <dsp:nvSpPr>
        <dsp:cNvPr id="0" name=""/>
        <dsp:cNvSpPr/>
      </dsp:nvSpPr>
      <dsp:spPr>
        <a:xfrm>
          <a:off x="8894291" y="1201427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9A2E2-E953-44EC-9EF5-F71035106FD3}">
      <dsp:nvSpPr>
        <dsp:cNvPr id="0" name=""/>
        <dsp:cNvSpPr/>
      </dsp:nvSpPr>
      <dsp:spPr>
        <a:xfrm>
          <a:off x="9128291" y="143542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9BB46-088C-418E-9C37-144CEADC364E}">
      <dsp:nvSpPr>
        <dsp:cNvPr id="0" name=""/>
        <dsp:cNvSpPr/>
      </dsp:nvSpPr>
      <dsp:spPr>
        <a:xfrm>
          <a:off x="8543291" y="26414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Seamless Integration of Machine Learning Forecasts into Web Architecture</a:t>
          </a:r>
        </a:p>
      </dsp:txBody>
      <dsp:txXfrm>
        <a:off x="8543291" y="2641427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85CDD-4464-4AEA-AC33-310F86942B10}">
      <dsp:nvSpPr>
        <dsp:cNvPr id="0" name=""/>
        <dsp:cNvSpPr/>
      </dsp:nvSpPr>
      <dsp:spPr>
        <a:xfrm>
          <a:off x="748718" y="1178"/>
          <a:ext cx="2588045" cy="15528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tx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Cloud deployment of the flask backend</a:t>
          </a:r>
        </a:p>
      </dsp:txBody>
      <dsp:txXfrm>
        <a:off x="748718" y="1178"/>
        <a:ext cx="2588045" cy="1552827"/>
      </dsp:txXfrm>
    </dsp:sp>
    <dsp:sp modelId="{9F7AB7E7-60E1-4E4D-85CB-8009729DF95B}">
      <dsp:nvSpPr>
        <dsp:cNvPr id="0" name=""/>
        <dsp:cNvSpPr/>
      </dsp:nvSpPr>
      <dsp:spPr>
        <a:xfrm>
          <a:off x="3595568" y="1178"/>
          <a:ext cx="2588045" cy="15528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Automated Suppliers order</a:t>
          </a:r>
        </a:p>
      </dsp:txBody>
      <dsp:txXfrm>
        <a:off x="3595568" y="1178"/>
        <a:ext cx="2588045" cy="1552827"/>
      </dsp:txXfrm>
    </dsp:sp>
    <dsp:sp modelId="{DCF7B2D1-0C3E-4FC5-8E81-C255565DF0F7}">
      <dsp:nvSpPr>
        <dsp:cNvPr id="0" name=""/>
        <dsp:cNvSpPr/>
      </dsp:nvSpPr>
      <dsp:spPr>
        <a:xfrm>
          <a:off x="6442418" y="1178"/>
          <a:ext cx="2588045" cy="15528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Dynamic discount system</a:t>
          </a:r>
        </a:p>
      </dsp:txBody>
      <dsp:txXfrm>
        <a:off x="6442418" y="1178"/>
        <a:ext cx="2588045" cy="1552827"/>
      </dsp:txXfrm>
    </dsp:sp>
    <dsp:sp modelId="{E028C9F4-6709-4A4F-8F54-8A1027AD192E}">
      <dsp:nvSpPr>
        <dsp:cNvPr id="0" name=""/>
        <dsp:cNvSpPr/>
      </dsp:nvSpPr>
      <dsp:spPr>
        <a:xfrm>
          <a:off x="2172143" y="1812809"/>
          <a:ext cx="2588045" cy="15528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Chatbot integration</a:t>
          </a:r>
        </a:p>
      </dsp:txBody>
      <dsp:txXfrm>
        <a:off x="2172143" y="1812809"/>
        <a:ext cx="2588045" cy="1552827"/>
      </dsp:txXfrm>
    </dsp:sp>
    <dsp:sp modelId="{B7460D4B-3716-4291-A3DC-B26BA1FB00C6}">
      <dsp:nvSpPr>
        <dsp:cNvPr id="0" name=""/>
        <dsp:cNvSpPr/>
      </dsp:nvSpPr>
      <dsp:spPr>
        <a:xfrm>
          <a:off x="5018993" y="1812809"/>
          <a:ext cx="2588045" cy="15528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Multilingual Support</a:t>
          </a:r>
        </a:p>
      </dsp:txBody>
      <dsp:txXfrm>
        <a:off x="5018993" y="1812809"/>
        <a:ext cx="2588045" cy="1552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FC445-397E-1D70-D31F-27BD8FC0B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AAE89-7A6A-2E61-1431-E7E3C10033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71775-DA94-F952-E8D7-EB3C288C6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EDAC-DFE1-E58C-C759-FA53AAC16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4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477208-1078-62B1-6B90-4EF5FE26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3" y="273990"/>
            <a:ext cx="10821910" cy="81926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B1B4E20-54BD-F6E2-2936-69A41580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3" y="1261872"/>
            <a:ext cx="7096933" cy="1475290"/>
          </a:xfrm>
        </p:spPr>
        <p:txBody>
          <a:bodyPr/>
          <a:lstStyle/>
          <a:p>
            <a:r>
              <a:rPr lang="en-US" dirty="0"/>
              <a:t>Stock Control System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53140-F279-0C06-5AFA-211255C586EC}"/>
              </a:ext>
            </a:extLst>
          </p:cNvPr>
          <p:cNvSpPr txBox="1"/>
          <p:nvPr/>
        </p:nvSpPr>
        <p:spPr>
          <a:xfrm>
            <a:off x="161653" y="2905780"/>
            <a:ext cx="8485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Project Supervisor – Prof Anthony Conway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Principal Marker – Dr Paula Severi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B8801-8833-5864-7D5F-63CBCF1F83B1}"/>
              </a:ext>
            </a:extLst>
          </p:cNvPr>
          <p:cNvSpPr txBox="1"/>
          <p:nvPr/>
        </p:nvSpPr>
        <p:spPr>
          <a:xfrm>
            <a:off x="5212080" y="4745736"/>
            <a:ext cx="624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 – Apurva Kulkarni (avk7)</a:t>
            </a:r>
          </a:p>
          <a:p>
            <a:r>
              <a:rPr lang="en-US" sz="2400" dirty="0"/>
              <a:t>Student id - 239064472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93E4-A321-D8BA-A2C8-E0C92EDF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275757"/>
            <a:ext cx="9779183" cy="103183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Challenges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E568978-BD6F-CE14-5DF6-A180CAB0E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87718"/>
              </p:ext>
            </p:extLst>
          </p:nvPr>
        </p:nvGraphicFramePr>
        <p:xfrm>
          <a:off x="1158864" y="1389888"/>
          <a:ext cx="10426583" cy="4562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11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FD39-CEEB-8366-FF53-24B9A57A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348909"/>
            <a:ext cx="9779183" cy="93125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C17FF48-0090-C48C-0AB2-4EC776F2A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18609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58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4400" b="0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78223"/>
            <a:ext cx="6220277" cy="2527227"/>
          </a:xfrm>
        </p:spPr>
        <p:txBody>
          <a:bodyPr/>
          <a:lstStyle/>
          <a:p>
            <a:r>
              <a:rPr lang="en-US" dirty="0"/>
              <a:t>Apurva Kulkarni (avk7)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02021"/>
            <a:ext cx="10407695" cy="1004403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106425"/>
            <a:ext cx="10407695" cy="4277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PROBLEM STATEMENT: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🏬 Manual inventory tracking in warehouses leads to stockouts and overstocking.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🧾 Supplier order management is error-prone and lacks predictive planning.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📉 No integrated system to forecast product demand or visualize sales trends.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A full-stack web application for real-time stock monitoring, intelligent supplier order processing, and AI-powered future sales prediction.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246888"/>
            <a:ext cx="8119872" cy="905256"/>
          </a:xfrm>
        </p:spPr>
        <p:txBody>
          <a:bodyPr/>
          <a:lstStyle/>
          <a:p>
            <a:pPr algn="ctr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1A5E-B98F-6D51-A190-26AE957CEFE1}"/>
              </a:ext>
            </a:extLst>
          </p:cNvPr>
          <p:cNvSpPr txBox="1"/>
          <p:nvPr/>
        </p:nvSpPr>
        <p:spPr>
          <a:xfrm>
            <a:off x="1069848" y="1152144"/>
            <a:ext cx="1057046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PROJECT AIM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The aim of this project is to design and implement a secure, centralized, and intelligent Stock Control System for managing computer warehouse.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It is a web-based application designed to manage and monitor stock levels of computer components in a computer warehouse. 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  <a:p>
            <a:pPr>
              <a:lnSpc>
                <a:spcPct val="100000"/>
              </a:lnSpc>
            </a:pP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/>
              <a:t>📦 Real-Time Inventory Monitoring &amp; Alerts</a:t>
            </a:r>
            <a:br>
              <a:rPr lang="en-IN" sz="2400" dirty="0"/>
            </a:br>
            <a:r>
              <a:rPr lang="en-IN" sz="2400" dirty="0"/>
              <a:t>📉 Low Stock Detection &amp; Email Alert to Admin</a:t>
            </a:r>
            <a:br>
              <a:rPr lang="en-IN" sz="2400" dirty="0"/>
            </a:br>
            <a:r>
              <a:rPr lang="en-IN" sz="2400" dirty="0"/>
              <a:t>📈 Future Sales prediction using Linear Regression</a:t>
            </a:r>
            <a:br>
              <a:rPr lang="en-IN" sz="2400" dirty="0"/>
            </a:br>
            <a:r>
              <a:rPr lang="en-IN" sz="2400" dirty="0"/>
              <a:t>📬 Email Notifications for Orders &amp; Receipts to Client</a:t>
            </a:r>
            <a:br>
              <a:rPr lang="en-IN" sz="2400" dirty="0"/>
            </a:br>
            <a:r>
              <a:rPr lang="en-IN" sz="2400" dirty="0"/>
              <a:t>📊 Interactive Admin Dashboard with Analytics &amp; Charts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5120640" cy="941832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TECH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1014984"/>
            <a:ext cx="5504686" cy="5541264"/>
          </a:xfrm>
        </p:spPr>
        <p:txBody>
          <a:bodyPr/>
          <a:lstStyle/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Frontend -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Angular 19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Stand alone application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REST API Integration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Responsive UI using bootstrap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Apex Chart for Data visualization</a:t>
            </a:r>
          </a:p>
          <a:p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Backend – Python flask framework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RESTful API routes using flask blueprints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Secure session handling using flask-login and JWT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Handles core logic for order placement, user roles.</a:t>
            </a:r>
          </a:p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Database – MySQL Workbench</a:t>
            </a:r>
          </a:p>
          <a:p>
            <a:pPr marL="342900" indent="-342900">
              <a:buAutoNum type="arabicPeriod"/>
            </a:pP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SQLAlchemy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ORM for interaction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Stores information in different tables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29548-092F-0233-1497-CCA493A5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44" y="673231"/>
            <a:ext cx="3880152" cy="51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19" y="660001"/>
            <a:ext cx="9601200" cy="703983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b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08" y="1468581"/>
            <a:ext cx="5191125" cy="5116945"/>
          </a:xfrm>
        </p:spPr>
        <p:txBody>
          <a:bodyPr/>
          <a:lstStyle/>
          <a:p>
            <a:r>
              <a:rPr lang="en-US" b="1" dirty="0"/>
              <a:t>The system follows the MVC (Model-View-Controller) architecture</a:t>
            </a:r>
            <a:r>
              <a:rPr lang="en-US" dirty="0"/>
              <a:t>, ensuring a clean separation between data models, user interface, and backend logic.</a:t>
            </a:r>
          </a:p>
          <a:p>
            <a:endParaRPr lang="en-US" dirty="0"/>
          </a:p>
          <a:p>
            <a:r>
              <a:rPr lang="en-IN" dirty="0"/>
              <a:t>👤 User Interaction Layer</a:t>
            </a:r>
            <a:endParaRPr lang="en-US" dirty="0"/>
          </a:p>
          <a:p>
            <a:r>
              <a:rPr lang="en-IN" dirty="0"/>
              <a:t>⚙️ Backend Service Layer (Flask)</a:t>
            </a:r>
            <a:endParaRPr lang="en-US" dirty="0"/>
          </a:p>
          <a:p>
            <a:r>
              <a:rPr lang="en-IN" dirty="0"/>
              <a:t>🧠 Predictive Analytics Module</a:t>
            </a:r>
            <a:endParaRPr lang="en-US" dirty="0"/>
          </a:p>
          <a:p>
            <a:r>
              <a:rPr lang="en-US" dirty="0"/>
              <a:t>🗃️ Data Persistence Layer (MySQL)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46927-1D04-2A7B-9EAD-784B14C0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20" y="0"/>
            <a:ext cx="5191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5757-98EF-1408-9FB1-54E0AC55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701543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Key Features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BAB946A2-7B9A-3898-F5E3-1E371492B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855657"/>
              </p:ext>
            </p:extLst>
          </p:nvPr>
        </p:nvGraphicFramePr>
        <p:xfrm>
          <a:off x="724755" y="1006974"/>
          <a:ext cx="8446954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83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AB5D-047D-B5FC-B758-7610AF99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14" y="173941"/>
            <a:ext cx="9779183" cy="997314"/>
          </a:xfrm>
        </p:spPr>
        <p:txBody>
          <a:bodyPr anchor="b">
            <a:normAutofit/>
          </a:bodyPr>
          <a:lstStyle/>
          <a:p>
            <a:r>
              <a:rPr lang="en-US" dirty="0"/>
              <a:t>Machine Learning &amp; Email Integration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0C8E65F-90B1-5ECC-D416-B05F0188A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933743"/>
              </p:ext>
            </p:extLst>
          </p:nvPr>
        </p:nvGraphicFramePr>
        <p:xfrm>
          <a:off x="462337" y="1273996"/>
          <a:ext cx="11137187" cy="331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6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0A36-B214-218E-6E0E-3D08FF138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8D9F-DB80-1112-C2DE-763E9283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02022"/>
            <a:ext cx="10407695" cy="895506"/>
          </a:xfrm>
        </p:spPr>
        <p:txBody>
          <a:bodyPr/>
          <a:lstStyle/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Warehouse Zone and Shelf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7DD1-1AC8-1101-D238-0CD9D872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3" y="1307592"/>
            <a:ext cx="6710957" cy="518464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🗂️ Warehouse Zone Design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Zone 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– Small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Equipments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Zone B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– Expensive Products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Zone C –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Big Items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Zone D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– Special Condition Products</a:t>
            </a:r>
          </a:p>
          <a:p>
            <a:pPr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🧮 Shelf Management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📦 Each product is assigned 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shelf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inside its zone.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🧱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Each shelf has a fixed capacity of 30 units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📊 The system uses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bar graphs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visually show: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Current stock on each shelf.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Remaining space (available for new stock).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🚨 When capacity nears limit, the admin is notified.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📥 Admin can place orders to suppliers based on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real-time shelf status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63386-D8EB-4E02-E1A6-D94660BD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05" y="1482944"/>
            <a:ext cx="5102352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0DBE9-5A2A-9820-23CE-6E0A153BE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126-9965-022D-7BEA-76583A35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88" y="192024"/>
            <a:ext cx="9779183" cy="84974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Testing Methodology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E085-A569-A719-3022-E59A46BB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96" y="1152145"/>
            <a:ext cx="10463159" cy="5056632"/>
          </a:xfrm>
        </p:spPr>
        <p:txBody>
          <a:bodyPr/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1.Blackbox testing (API)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Postman API testing which includes routes like /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confirm_order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, /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send_otp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, /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approve_admin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predict_sales_by_product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tested by treating them as black box – verifying input/output correctness without checking internal code logic.</a:t>
            </a: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Pytest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Unit testing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Backend logic (e.g. authentication, order processing) tested using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pytest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. Routes tested with mock payloads and expected status code for each logic branch. Results validated using assertions like assert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response.status_code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= 200.</a:t>
            </a: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3. UI/UX Validation 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Angular- based forms tested for input validation and session handling.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447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716</Words>
  <Application>Microsoft Office PowerPoint</Application>
  <PresentationFormat>Widescreen</PresentationFormat>
  <Paragraphs>96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Verdana</vt:lpstr>
      <vt:lpstr>Custom</vt:lpstr>
      <vt:lpstr>Stock Control System</vt:lpstr>
      <vt:lpstr>INTRODUCTION</vt:lpstr>
      <vt:lpstr>OBJECTIVES</vt:lpstr>
      <vt:lpstr>TECH STACK</vt:lpstr>
      <vt:lpstr>System Architecture</vt:lpstr>
      <vt:lpstr>Key Features</vt:lpstr>
      <vt:lpstr>Machine Learning &amp; Email Integration</vt:lpstr>
      <vt:lpstr>Warehouse Zone and Shelf Management</vt:lpstr>
      <vt:lpstr>Testing Methodology</vt:lpstr>
      <vt:lpstr>Challenges</vt:lpstr>
      <vt:lpstr>Future Scope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2025-05-21T09:18:02Z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