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1765" r:id="rId2"/>
    <p:sldId id="259" r:id="rId3"/>
    <p:sldId id="806" r:id="rId4"/>
    <p:sldId id="1763" r:id="rId5"/>
    <p:sldId id="1760" r:id="rId6"/>
    <p:sldId id="1764" r:id="rId7"/>
    <p:sldId id="780" r:id="rId8"/>
    <p:sldId id="81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7EE2E2-9861-4A6A-871A-F0F07A0B0BC4}" v="4" dt="2024-04-11T05:38:19.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137"/>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wal, Apurva Suresh" userId="4c3fbd99-0fee-415e-82e5-bd49c5d92010" providerId="ADAL" clId="{FE7EE2E2-9861-4A6A-871A-F0F07A0B0BC4}"/>
    <pc:docChg chg="undo custSel addSld delSld modSld">
      <pc:chgData name="Padwal, Apurva Suresh" userId="4c3fbd99-0fee-415e-82e5-bd49c5d92010" providerId="ADAL" clId="{FE7EE2E2-9861-4A6A-871A-F0F07A0B0BC4}" dt="2024-04-11T05:38:19.476" v="47" actId="962"/>
      <pc:docMkLst>
        <pc:docMk/>
      </pc:docMkLst>
      <pc:sldChg chg="modSp mod">
        <pc:chgData name="Padwal, Apurva Suresh" userId="4c3fbd99-0fee-415e-82e5-bd49c5d92010" providerId="ADAL" clId="{FE7EE2E2-9861-4A6A-871A-F0F07A0B0BC4}" dt="2024-04-11T05:33:49.099" v="4" actId="1076"/>
        <pc:sldMkLst>
          <pc:docMk/>
          <pc:sldMk cId="1345504141" sldId="806"/>
        </pc:sldMkLst>
        <pc:spChg chg="mod">
          <ac:chgData name="Padwal, Apurva Suresh" userId="4c3fbd99-0fee-415e-82e5-bd49c5d92010" providerId="ADAL" clId="{FE7EE2E2-9861-4A6A-871A-F0F07A0B0BC4}" dt="2024-04-11T05:33:49.099" v="4" actId="1076"/>
          <ac:spMkLst>
            <pc:docMk/>
            <pc:sldMk cId="1345504141" sldId="806"/>
            <ac:spMk id="42" creationId="{D20B47EC-1B80-4E4D-2212-7511EEC6648C}"/>
          </ac:spMkLst>
        </pc:spChg>
        <pc:grpChg chg="mod">
          <ac:chgData name="Padwal, Apurva Suresh" userId="4c3fbd99-0fee-415e-82e5-bd49c5d92010" providerId="ADAL" clId="{FE7EE2E2-9861-4A6A-871A-F0F07A0B0BC4}" dt="2024-04-11T05:33:49.099" v="4" actId="1076"/>
          <ac:grpSpMkLst>
            <pc:docMk/>
            <pc:sldMk cId="1345504141" sldId="806"/>
            <ac:grpSpMk id="32" creationId="{E35716C5-E5BA-C2B5-B352-9F9C8CB59ADD}"/>
          </ac:grpSpMkLst>
        </pc:grpChg>
        <pc:grpChg chg="mod">
          <ac:chgData name="Padwal, Apurva Suresh" userId="4c3fbd99-0fee-415e-82e5-bd49c5d92010" providerId="ADAL" clId="{FE7EE2E2-9861-4A6A-871A-F0F07A0B0BC4}" dt="2024-04-11T05:33:41.500" v="3" actId="1076"/>
          <ac:grpSpMkLst>
            <pc:docMk/>
            <pc:sldMk cId="1345504141" sldId="806"/>
            <ac:grpSpMk id="38" creationId="{4986A4B5-4BDB-7FFB-9772-A319ED2FDE33}"/>
          </ac:grpSpMkLst>
        </pc:grpChg>
        <pc:picChg chg="mod modCrop">
          <ac:chgData name="Padwal, Apurva Suresh" userId="4c3fbd99-0fee-415e-82e5-bd49c5d92010" providerId="ADAL" clId="{FE7EE2E2-9861-4A6A-871A-F0F07A0B0BC4}" dt="2024-04-11T05:33:49.099" v="4" actId="1076"/>
          <ac:picMkLst>
            <pc:docMk/>
            <pc:sldMk cId="1345504141" sldId="806"/>
            <ac:picMk id="41" creationId="{F1AADAEA-500C-73FB-49DB-FA1E22E06333}"/>
          </ac:picMkLst>
        </pc:picChg>
        <pc:picChg chg="mod">
          <ac:chgData name="Padwal, Apurva Suresh" userId="4c3fbd99-0fee-415e-82e5-bd49c5d92010" providerId="ADAL" clId="{FE7EE2E2-9861-4A6A-871A-F0F07A0B0BC4}" dt="2024-04-11T05:33:41.500" v="3" actId="1076"/>
          <ac:picMkLst>
            <pc:docMk/>
            <pc:sldMk cId="1345504141" sldId="806"/>
            <ac:picMk id="44" creationId="{0D17213B-8F15-02AC-4875-F5E3B3EA452A}"/>
          </ac:picMkLst>
        </pc:picChg>
      </pc:sldChg>
      <pc:sldChg chg="addSp delSp modSp del mod chgLayout">
        <pc:chgData name="Padwal, Apurva Suresh" userId="4c3fbd99-0fee-415e-82e5-bd49c5d92010" providerId="ADAL" clId="{FE7EE2E2-9861-4A6A-871A-F0F07A0B0BC4}" dt="2024-04-11T05:36:46.922" v="43" actId="47"/>
        <pc:sldMkLst>
          <pc:docMk/>
          <pc:sldMk cId="1017034540" sldId="1761"/>
        </pc:sldMkLst>
        <pc:spChg chg="add del mod ord">
          <ac:chgData name="Padwal, Apurva Suresh" userId="4c3fbd99-0fee-415e-82e5-bd49c5d92010" providerId="ADAL" clId="{FE7EE2E2-9861-4A6A-871A-F0F07A0B0BC4}" dt="2024-04-11T05:34:37.190" v="6" actId="6264"/>
          <ac:spMkLst>
            <pc:docMk/>
            <pc:sldMk cId="1017034540" sldId="1761"/>
            <ac:spMk id="2" creationId="{0BB8655D-2C6D-85F8-7E71-C73D5B62E63B}"/>
          </ac:spMkLst>
        </pc:spChg>
        <pc:spChg chg="add del mod ord">
          <ac:chgData name="Padwal, Apurva Suresh" userId="4c3fbd99-0fee-415e-82e5-bd49c5d92010" providerId="ADAL" clId="{FE7EE2E2-9861-4A6A-871A-F0F07A0B0BC4}" dt="2024-04-11T05:34:37.190" v="6" actId="6264"/>
          <ac:spMkLst>
            <pc:docMk/>
            <pc:sldMk cId="1017034540" sldId="1761"/>
            <ac:spMk id="3" creationId="{9C94A8F6-15F9-DB97-690B-6ED6F12ED05D}"/>
          </ac:spMkLst>
        </pc:spChg>
      </pc:sldChg>
      <pc:sldChg chg="addSp delSp modSp new mod setBg">
        <pc:chgData name="Padwal, Apurva Suresh" userId="4c3fbd99-0fee-415e-82e5-bd49c5d92010" providerId="ADAL" clId="{FE7EE2E2-9861-4A6A-871A-F0F07A0B0BC4}" dt="2024-04-11T05:38:19.476" v="47" actId="962"/>
        <pc:sldMkLst>
          <pc:docMk/>
          <pc:sldMk cId="4260961234" sldId="1765"/>
        </pc:sldMkLst>
        <pc:spChg chg="mod ord">
          <ac:chgData name="Padwal, Apurva Suresh" userId="4c3fbd99-0fee-415e-82e5-bd49c5d92010" providerId="ADAL" clId="{FE7EE2E2-9861-4A6A-871A-F0F07A0B0BC4}" dt="2024-04-11T05:38:16.988" v="45" actId="26606"/>
          <ac:spMkLst>
            <pc:docMk/>
            <pc:sldMk cId="4260961234" sldId="1765"/>
            <ac:spMk id="2" creationId="{93FE7F0F-5BED-29D4-63D1-D94A9B54FE53}"/>
          </ac:spMkLst>
        </pc:spChg>
        <pc:spChg chg="del">
          <ac:chgData name="Padwal, Apurva Suresh" userId="4c3fbd99-0fee-415e-82e5-bd49c5d92010" providerId="ADAL" clId="{FE7EE2E2-9861-4A6A-871A-F0F07A0B0BC4}" dt="2024-04-11T05:35:23.988" v="36" actId="478"/>
          <ac:spMkLst>
            <pc:docMk/>
            <pc:sldMk cId="4260961234" sldId="1765"/>
            <ac:spMk id="3" creationId="{9DC8FD43-910E-6470-AA81-D81D0044BB45}"/>
          </ac:spMkLst>
        </pc:spChg>
        <pc:spChg chg="add del">
          <ac:chgData name="Padwal, Apurva Suresh" userId="4c3fbd99-0fee-415e-82e5-bd49c5d92010" providerId="ADAL" clId="{FE7EE2E2-9861-4A6A-871A-F0F07A0B0BC4}" dt="2024-04-11T05:38:16.988" v="45" actId="26606"/>
          <ac:spMkLst>
            <pc:docMk/>
            <pc:sldMk cId="4260961234" sldId="1765"/>
            <ac:spMk id="1031" creationId="{B4916930-E76E-4100-9DCF-4981566A372A}"/>
          </ac:spMkLst>
        </pc:spChg>
        <pc:spChg chg="add">
          <ac:chgData name="Padwal, Apurva Suresh" userId="4c3fbd99-0fee-415e-82e5-bd49c5d92010" providerId="ADAL" clId="{FE7EE2E2-9861-4A6A-871A-F0F07A0B0BC4}" dt="2024-04-11T05:38:16.988" v="45" actId="26606"/>
          <ac:spMkLst>
            <pc:docMk/>
            <pc:sldMk cId="4260961234" sldId="1765"/>
            <ac:spMk id="1036" creationId="{657F69E0-C4B0-4BEC-A689-4F8D877F05D4}"/>
          </ac:spMkLst>
        </pc:spChg>
        <pc:spChg chg="add">
          <ac:chgData name="Padwal, Apurva Suresh" userId="4c3fbd99-0fee-415e-82e5-bd49c5d92010" providerId="ADAL" clId="{FE7EE2E2-9861-4A6A-871A-F0F07A0B0BC4}" dt="2024-04-11T05:38:16.988" v="45" actId="26606"/>
          <ac:spMkLst>
            <pc:docMk/>
            <pc:sldMk cId="4260961234" sldId="1765"/>
            <ac:spMk id="1038" creationId="{9F6380B4-6A1C-481E-8408-B4E6C75B9B81}"/>
          </ac:spMkLst>
        </pc:spChg>
        <pc:picChg chg="add mod">
          <ac:chgData name="Padwal, Apurva Suresh" userId="4c3fbd99-0fee-415e-82e5-bd49c5d92010" providerId="ADAL" clId="{FE7EE2E2-9861-4A6A-871A-F0F07A0B0BC4}" dt="2024-04-11T05:38:19.476" v="47" actId="962"/>
          <ac:picMkLst>
            <pc:docMk/>
            <pc:sldMk cId="4260961234" sldId="1765"/>
            <ac:picMk id="1026" creationId="{97AEC765-ADE8-D836-4AED-77BA759DB7C8}"/>
          </ac:picMkLst>
        </pc:picChg>
      </pc:sldChg>
    </pc:docChg>
  </pc:docChgLst>
  <pc:docChgLst>
    <pc:chgData name="Padwal, Apurva Suresh" userId="4c3fbd99-0fee-415e-82e5-bd49c5d92010" providerId="ADAL" clId="{31E9627A-7844-4893-83C5-B366B223607C}"/>
    <pc:docChg chg="undo custSel addSld delSld modSld">
      <pc:chgData name="Padwal, Apurva Suresh" userId="4c3fbd99-0fee-415e-82e5-bd49c5d92010" providerId="ADAL" clId="{31E9627A-7844-4893-83C5-B366B223607C}" dt="2023-04-28T04:59:33.568" v="124" actId="108"/>
      <pc:docMkLst>
        <pc:docMk/>
      </pc:docMkLst>
      <pc:sldChg chg="modSp mod">
        <pc:chgData name="Padwal, Apurva Suresh" userId="4c3fbd99-0fee-415e-82e5-bd49c5d92010" providerId="ADAL" clId="{31E9627A-7844-4893-83C5-B366B223607C}" dt="2023-04-28T04:59:33.568" v="124" actId="108"/>
        <pc:sldMkLst>
          <pc:docMk/>
          <pc:sldMk cId="2727360200" sldId="259"/>
        </pc:sldMkLst>
        <pc:spChg chg="mod">
          <ac:chgData name="Padwal, Apurva Suresh" userId="4c3fbd99-0fee-415e-82e5-bd49c5d92010" providerId="ADAL" clId="{31E9627A-7844-4893-83C5-B366B223607C}" dt="2023-04-28T04:59:33.568" v="124" actId="108"/>
          <ac:spMkLst>
            <pc:docMk/>
            <pc:sldMk cId="2727360200" sldId="259"/>
            <ac:spMk id="3" creationId="{CB0097C1-BA59-B2F3-5816-1A6990FD54D7}"/>
          </ac:spMkLst>
        </pc:spChg>
      </pc:sldChg>
      <pc:sldChg chg="addSp delSp modSp add del mod">
        <pc:chgData name="Padwal, Apurva Suresh" userId="4c3fbd99-0fee-415e-82e5-bd49c5d92010" providerId="ADAL" clId="{31E9627A-7844-4893-83C5-B366B223607C}" dt="2023-04-28T04:59:23.344" v="123" actId="47"/>
        <pc:sldMkLst>
          <pc:docMk/>
          <pc:sldMk cId="310293103" sldId="556"/>
        </pc:sldMkLst>
        <pc:spChg chg="mod">
          <ac:chgData name="Padwal, Apurva Suresh" userId="4c3fbd99-0fee-415e-82e5-bd49c5d92010" providerId="ADAL" clId="{31E9627A-7844-4893-83C5-B366B223607C}" dt="2023-04-28T04:53:43.843" v="10" actId="1076"/>
          <ac:spMkLst>
            <pc:docMk/>
            <pc:sldMk cId="310293103" sldId="556"/>
            <ac:spMk id="2" creationId="{00000000-0000-0000-0000-000000000000}"/>
          </ac:spMkLst>
        </pc:spChg>
        <pc:spChg chg="del mod">
          <ac:chgData name="Padwal, Apurva Suresh" userId="4c3fbd99-0fee-415e-82e5-bd49c5d92010" providerId="ADAL" clId="{31E9627A-7844-4893-83C5-B366B223607C}" dt="2023-04-28T04:58:16.666" v="55" actId="21"/>
          <ac:spMkLst>
            <pc:docMk/>
            <pc:sldMk cId="310293103" sldId="556"/>
            <ac:spMk id="3" creationId="{FED70C74-211C-B08B-214C-2437E3E262B5}"/>
          </ac:spMkLst>
        </pc:spChg>
        <pc:spChg chg="mod">
          <ac:chgData name="Padwal, Apurva Suresh" userId="4c3fbd99-0fee-415e-82e5-bd49c5d92010" providerId="ADAL" clId="{31E9627A-7844-4893-83C5-B366B223607C}" dt="2023-04-28T04:55:05.440" v="24" actId="14100"/>
          <ac:spMkLst>
            <pc:docMk/>
            <pc:sldMk cId="310293103" sldId="556"/>
            <ac:spMk id="5" creationId="{00000000-0000-0000-0000-000000000000}"/>
          </ac:spMkLst>
        </pc:spChg>
        <pc:spChg chg="mod">
          <ac:chgData name="Padwal, Apurva Suresh" userId="4c3fbd99-0fee-415e-82e5-bd49c5d92010" providerId="ADAL" clId="{31E9627A-7844-4893-83C5-B366B223607C}" dt="2023-04-28T04:56:31.491" v="43" actId="14100"/>
          <ac:spMkLst>
            <pc:docMk/>
            <pc:sldMk cId="310293103" sldId="556"/>
            <ac:spMk id="37" creationId="{A9D46E92-480C-1541-9383-73FA11215E88}"/>
          </ac:spMkLst>
        </pc:spChg>
        <pc:grpChg chg="del mod">
          <ac:chgData name="Padwal, Apurva Suresh" userId="4c3fbd99-0fee-415e-82e5-bd49c5d92010" providerId="ADAL" clId="{31E9627A-7844-4893-83C5-B366B223607C}" dt="2023-04-28T04:58:16.666" v="55" actId="21"/>
          <ac:grpSpMkLst>
            <pc:docMk/>
            <pc:sldMk cId="310293103" sldId="556"/>
            <ac:grpSpMk id="32" creationId="{6DAE72E3-75E3-234F-9FA1-118EC5DC41AA}"/>
          </ac:grpSpMkLst>
        </pc:grpChg>
        <pc:grpChg chg="del">
          <ac:chgData name="Padwal, Apurva Suresh" userId="4c3fbd99-0fee-415e-82e5-bd49c5d92010" providerId="ADAL" clId="{31E9627A-7844-4893-83C5-B366B223607C}" dt="2023-04-28T04:53:35.519" v="8" actId="478"/>
          <ac:grpSpMkLst>
            <pc:docMk/>
            <pc:sldMk cId="310293103" sldId="556"/>
            <ac:grpSpMk id="33" creationId="{721E1B42-7758-9B41-A559-124AB0C06383}"/>
          </ac:grpSpMkLst>
        </pc:grpChg>
        <pc:grpChg chg="del mod">
          <ac:chgData name="Padwal, Apurva Suresh" userId="4c3fbd99-0fee-415e-82e5-bd49c5d92010" providerId="ADAL" clId="{31E9627A-7844-4893-83C5-B366B223607C}" dt="2023-04-28T04:58:16.666" v="55" actId="21"/>
          <ac:grpSpMkLst>
            <pc:docMk/>
            <pc:sldMk cId="310293103" sldId="556"/>
            <ac:grpSpMk id="36" creationId="{1BC6D3CB-E3EA-FD40-836F-FEB32C0B5C27}"/>
          </ac:grpSpMkLst>
        </pc:grpChg>
        <pc:grpChg chg="del mod">
          <ac:chgData name="Padwal, Apurva Suresh" userId="4c3fbd99-0fee-415e-82e5-bd49c5d92010" providerId="ADAL" clId="{31E9627A-7844-4893-83C5-B366B223607C}" dt="2023-04-28T04:58:16.666" v="55" actId="21"/>
          <ac:grpSpMkLst>
            <pc:docMk/>
            <pc:sldMk cId="310293103" sldId="556"/>
            <ac:grpSpMk id="39" creationId="{2FCA774B-C60D-3D40-AB11-1678C0692926}"/>
          </ac:grpSpMkLst>
        </pc:grpChg>
        <pc:grpChg chg="del mod">
          <ac:chgData name="Padwal, Apurva Suresh" userId="4c3fbd99-0fee-415e-82e5-bd49c5d92010" providerId="ADAL" clId="{31E9627A-7844-4893-83C5-B366B223607C}" dt="2023-04-28T04:58:16.666" v="55" actId="21"/>
          <ac:grpSpMkLst>
            <pc:docMk/>
            <pc:sldMk cId="310293103" sldId="556"/>
            <ac:grpSpMk id="42" creationId="{DCC3BC21-3FE7-8346-A156-6734914E6794}"/>
          </ac:grpSpMkLst>
        </pc:grpChg>
        <pc:grpChg chg="del">
          <ac:chgData name="Padwal, Apurva Suresh" userId="4c3fbd99-0fee-415e-82e5-bd49c5d92010" providerId="ADAL" clId="{31E9627A-7844-4893-83C5-B366B223607C}" dt="2023-04-28T04:53:35.519" v="8" actId="478"/>
          <ac:grpSpMkLst>
            <pc:docMk/>
            <pc:sldMk cId="310293103" sldId="556"/>
            <ac:grpSpMk id="45" creationId="{CF0244A8-FBDB-0446-9649-57E70E4064D2}"/>
          </ac:grpSpMkLst>
        </pc:grpChg>
        <pc:picChg chg="del mod">
          <ac:chgData name="Padwal, Apurva Suresh" userId="4c3fbd99-0fee-415e-82e5-bd49c5d92010" providerId="ADAL" clId="{31E9627A-7844-4893-83C5-B366B223607C}" dt="2023-04-28T04:53:52.396" v="12" actId="478"/>
          <ac:picMkLst>
            <pc:docMk/>
            <pc:sldMk cId="310293103" sldId="556"/>
            <ac:picMk id="4" creationId="{7C893CF5-31F8-F88F-4773-4F2160C93285}"/>
          </ac:picMkLst>
        </pc:picChg>
        <pc:picChg chg="add del mod">
          <ac:chgData name="Padwal, Apurva Suresh" userId="4c3fbd99-0fee-415e-82e5-bd49c5d92010" providerId="ADAL" clId="{31E9627A-7844-4893-83C5-B366B223607C}" dt="2023-04-28T04:58:16.666" v="55" actId="21"/>
          <ac:picMkLst>
            <pc:docMk/>
            <pc:sldMk cId="310293103" sldId="556"/>
            <ac:picMk id="6" creationId="{02DD4FAF-AA6C-B9C6-F661-EDB7BDD5817E}"/>
          </ac:picMkLst>
        </pc:picChg>
        <pc:picChg chg="add del mod">
          <ac:chgData name="Padwal, Apurva Suresh" userId="4c3fbd99-0fee-415e-82e5-bd49c5d92010" providerId="ADAL" clId="{31E9627A-7844-4893-83C5-B366B223607C}" dt="2023-04-28T04:58:16.666" v="55" actId="21"/>
          <ac:picMkLst>
            <pc:docMk/>
            <pc:sldMk cId="310293103" sldId="556"/>
            <ac:picMk id="7" creationId="{6421834C-E3AF-7DFC-2614-1ABE79DAF109}"/>
          </ac:picMkLst>
        </pc:picChg>
        <pc:picChg chg="add del mod modCrop">
          <ac:chgData name="Padwal, Apurva Suresh" userId="4c3fbd99-0fee-415e-82e5-bd49c5d92010" providerId="ADAL" clId="{31E9627A-7844-4893-83C5-B366B223607C}" dt="2023-04-28T04:58:16.666" v="55" actId="21"/>
          <ac:picMkLst>
            <pc:docMk/>
            <pc:sldMk cId="310293103" sldId="556"/>
            <ac:picMk id="8" creationId="{A577DD8B-00A5-D3B5-05BE-B2F524572292}"/>
          </ac:picMkLst>
        </pc:picChg>
        <pc:picChg chg="del mod">
          <ac:chgData name="Padwal, Apurva Suresh" userId="4c3fbd99-0fee-415e-82e5-bd49c5d92010" providerId="ADAL" clId="{31E9627A-7844-4893-83C5-B366B223607C}" dt="2023-04-28T04:54:45.605" v="18" actId="478"/>
          <ac:picMkLst>
            <pc:docMk/>
            <pc:sldMk cId="310293103" sldId="556"/>
            <ac:picMk id="9" creationId="{6E0EA25D-1B63-EFAD-E227-91EE66CB1601}"/>
          </ac:picMkLst>
        </pc:picChg>
        <pc:picChg chg="del">
          <ac:chgData name="Padwal, Apurva Suresh" userId="4c3fbd99-0fee-415e-82e5-bd49c5d92010" providerId="ADAL" clId="{31E9627A-7844-4893-83C5-B366B223607C}" dt="2023-04-28T04:53:35.519" v="8" actId="478"/>
          <ac:picMkLst>
            <pc:docMk/>
            <pc:sldMk cId="310293103" sldId="556"/>
            <ac:picMk id="11" creationId="{5C06C110-B5A6-B0DD-3BD1-6873C52EF48B}"/>
          </ac:picMkLst>
        </pc:picChg>
        <pc:picChg chg="del mod">
          <ac:chgData name="Padwal, Apurva Suresh" userId="4c3fbd99-0fee-415e-82e5-bd49c5d92010" providerId="ADAL" clId="{31E9627A-7844-4893-83C5-B366B223607C}" dt="2023-04-28T04:58:16.666" v="55" actId="21"/>
          <ac:picMkLst>
            <pc:docMk/>
            <pc:sldMk cId="310293103" sldId="556"/>
            <ac:picMk id="13" creationId="{92DA529E-33F8-4294-70F4-EC8F186D9C95}"/>
          </ac:picMkLst>
        </pc:picChg>
        <pc:picChg chg="del mod">
          <ac:chgData name="Padwal, Apurva Suresh" userId="4c3fbd99-0fee-415e-82e5-bd49c5d92010" providerId="ADAL" clId="{31E9627A-7844-4893-83C5-B366B223607C}" dt="2023-04-28T04:55:37.697" v="32" actId="478"/>
          <ac:picMkLst>
            <pc:docMk/>
            <pc:sldMk cId="310293103" sldId="556"/>
            <ac:picMk id="15" creationId="{11D1B344-3E5C-B7D4-F6FE-300070294DBF}"/>
          </ac:picMkLst>
        </pc:picChg>
        <pc:picChg chg="del mod">
          <ac:chgData name="Padwal, Apurva Suresh" userId="4c3fbd99-0fee-415e-82e5-bd49c5d92010" providerId="ADAL" clId="{31E9627A-7844-4893-83C5-B366B223607C}" dt="2023-04-28T04:55:20.249" v="27" actId="478"/>
          <ac:picMkLst>
            <pc:docMk/>
            <pc:sldMk cId="310293103" sldId="556"/>
            <ac:picMk id="17" creationId="{C7E22431-6273-9137-4B97-C7B6C2B3AE08}"/>
          </ac:picMkLst>
        </pc:picChg>
        <pc:picChg chg="del">
          <ac:chgData name="Padwal, Apurva Suresh" userId="4c3fbd99-0fee-415e-82e5-bd49c5d92010" providerId="ADAL" clId="{31E9627A-7844-4893-83C5-B366B223607C}" dt="2023-04-28T04:53:35.519" v="8" actId="478"/>
          <ac:picMkLst>
            <pc:docMk/>
            <pc:sldMk cId="310293103" sldId="556"/>
            <ac:picMk id="19" creationId="{968928EE-0350-DB57-5655-08D7962AFC0D}"/>
          </ac:picMkLst>
        </pc:picChg>
        <pc:picChg chg="del mod">
          <ac:chgData name="Padwal, Apurva Suresh" userId="4c3fbd99-0fee-415e-82e5-bd49c5d92010" providerId="ADAL" clId="{31E9627A-7844-4893-83C5-B366B223607C}" dt="2023-04-28T04:54:35.405" v="17" actId="478"/>
          <ac:picMkLst>
            <pc:docMk/>
            <pc:sldMk cId="310293103" sldId="556"/>
            <ac:picMk id="22" creationId="{58B594A7-F8D6-8827-2AD4-C53D6E105FCE}"/>
          </ac:picMkLst>
        </pc:picChg>
      </pc:sldChg>
      <pc:sldChg chg="addSp delSp modSp mod setBg">
        <pc:chgData name="Padwal, Apurva Suresh" userId="4c3fbd99-0fee-415e-82e5-bd49c5d92010" providerId="ADAL" clId="{31E9627A-7844-4893-83C5-B366B223607C}" dt="2023-04-28T04:59:17.498" v="122" actId="403"/>
        <pc:sldMkLst>
          <pc:docMk/>
          <pc:sldMk cId="1345504141" sldId="806"/>
        </pc:sldMkLst>
        <pc:spChg chg="mod">
          <ac:chgData name="Padwal, Apurva Suresh" userId="4c3fbd99-0fee-415e-82e5-bd49c5d92010" providerId="ADAL" clId="{31E9627A-7844-4893-83C5-B366B223607C}" dt="2023-04-28T04:52:42.335" v="3" actId="26606"/>
          <ac:spMkLst>
            <pc:docMk/>
            <pc:sldMk cId="1345504141" sldId="806"/>
            <ac:spMk id="2" creationId="{15AF1DEB-638D-124F-876F-2839D9935ED7}"/>
          </ac:spMkLst>
        </pc:spChg>
        <pc:spChg chg="del mod">
          <ac:chgData name="Padwal, Apurva Suresh" userId="4c3fbd99-0fee-415e-82e5-bd49c5d92010" providerId="ADAL" clId="{31E9627A-7844-4893-83C5-B366B223607C}" dt="2023-04-28T04:57:55.992" v="52" actId="478"/>
          <ac:spMkLst>
            <pc:docMk/>
            <pc:sldMk cId="1345504141" sldId="806"/>
            <ac:spMk id="3" creationId="{34406C94-EB4E-544A-9A4B-0A236DB4B01F}"/>
          </ac:spMkLst>
        </pc:spChg>
        <pc:spChg chg="del mod">
          <ac:chgData name="Padwal, Apurva Suresh" userId="4c3fbd99-0fee-415e-82e5-bd49c5d92010" providerId="ADAL" clId="{31E9627A-7844-4893-83C5-B366B223607C}" dt="2023-04-28T04:57:51.375" v="51" actId="478"/>
          <ac:spMkLst>
            <pc:docMk/>
            <pc:sldMk cId="1345504141" sldId="806"/>
            <ac:spMk id="7" creationId="{0B54A648-D810-605C-0600-59899023AEE6}"/>
          </ac:spMkLst>
        </pc:spChg>
        <pc:spChg chg="del mod">
          <ac:chgData name="Padwal, Apurva Suresh" userId="4c3fbd99-0fee-415e-82e5-bd49c5d92010" providerId="ADAL" clId="{31E9627A-7844-4893-83C5-B366B223607C}" dt="2023-04-28T04:57:51.375" v="51" actId="478"/>
          <ac:spMkLst>
            <pc:docMk/>
            <pc:sldMk cId="1345504141" sldId="806"/>
            <ac:spMk id="8" creationId="{0BEFEFCA-6BC9-548A-7469-B9B6B649D7B2}"/>
          </ac:spMkLst>
        </pc:spChg>
        <pc:spChg chg="mod">
          <ac:chgData name="Padwal, Apurva Suresh" userId="4c3fbd99-0fee-415e-82e5-bd49c5d92010" providerId="ADAL" clId="{31E9627A-7844-4893-83C5-B366B223607C}" dt="2023-04-28T04:58:05.573" v="53"/>
          <ac:spMkLst>
            <pc:docMk/>
            <pc:sldMk cId="1345504141" sldId="806"/>
            <ac:spMk id="9" creationId="{4AC86D13-9821-41C5-FD46-FB1AA1E22869}"/>
          </ac:spMkLst>
        </pc:spChg>
        <pc:spChg chg="mod">
          <ac:chgData name="Padwal, Apurva Suresh" userId="4c3fbd99-0fee-415e-82e5-bd49c5d92010" providerId="ADAL" clId="{31E9627A-7844-4893-83C5-B366B223607C}" dt="2023-04-28T04:58:05.573" v="53"/>
          <ac:spMkLst>
            <pc:docMk/>
            <pc:sldMk cId="1345504141" sldId="806"/>
            <ac:spMk id="10" creationId="{EED6E254-0758-3200-5C0D-33CCC2047D5E}"/>
          </ac:spMkLst>
        </pc:spChg>
        <pc:spChg chg="del mod">
          <ac:chgData name="Padwal, Apurva Suresh" userId="4c3fbd99-0fee-415e-82e5-bd49c5d92010" providerId="ADAL" clId="{31E9627A-7844-4893-83C5-B366B223607C}" dt="2023-04-28T04:57:55.992" v="52" actId="478"/>
          <ac:spMkLst>
            <pc:docMk/>
            <pc:sldMk cId="1345504141" sldId="806"/>
            <ac:spMk id="13" creationId="{32E43BA7-48C9-0F13-B7B7-F8A78151BE22}"/>
          </ac:spMkLst>
        </pc:spChg>
        <pc:spChg chg="del mod">
          <ac:chgData name="Padwal, Apurva Suresh" userId="4c3fbd99-0fee-415e-82e5-bd49c5d92010" providerId="ADAL" clId="{31E9627A-7844-4893-83C5-B366B223607C}" dt="2023-04-28T04:57:51.375" v="51" actId="478"/>
          <ac:spMkLst>
            <pc:docMk/>
            <pc:sldMk cId="1345504141" sldId="806"/>
            <ac:spMk id="14" creationId="{4B051F32-6C59-19A3-3828-DCBCE436CAB1}"/>
          </ac:spMkLst>
        </pc:spChg>
        <pc:spChg chg="mod">
          <ac:chgData name="Padwal, Apurva Suresh" userId="4c3fbd99-0fee-415e-82e5-bd49c5d92010" providerId="ADAL" clId="{31E9627A-7844-4893-83C5-B366B223607C}" dt="2023-04-28T04:58:05.573" v="53"/>
          <ac:spMkLst>
            <pc:docMk/>
            <pc:sldMk cId="1345504141" sldId="806"/>
            <ac:spMk id="15" creationId="{4C4D35D3-1AA6-7988-26C3-7854E2F6F6B8}"/>
          </ac:spMkLst>
        </pc:spChg>
        <pc:spChg chg="mod">
          <ac:chgData name="Padwal, Apurva Suresh" userId="4c3fbd99-0fee-415e-82e5-bd49c5d92010" providerId="ADAL" clId="{31E9627A-7844-4893-83C5-B366B223607C}" dt="2023-04-28T04:58:05.573" v="53"/>
          <ac:spMkLst>
            <pc:docMk/>
            <pc:sldMk cId="1345504141" sldId="806"/>
            <ac:spMk id="16" creationId="{1BD6CC83-E497-9EA1-808C-F11944C30DA9}"/>
          </ac:spMkLst>
        </pc:spChg>
        <pc:spChg chg="add del mod">
          <ac:chgData name="Padwal, Apurva Suresh" userId="4c3fbd99-0fee-415e-82e5-bd49c5d92010" providerId="ADAL" clId="{31E9627A-7844-4893-83C5-B366B223607C}" dt="2023-04-28T04:58:09.218" v="54"/>
          <ac:spMkLst>
            <pc:docMk/>
            <pc:sldMk cId="1345504141" sldId="806"/>
            <ac:spMk id="18" creationId="{24E331F4-4F6C-9BAB-CB49-1EA3A71A5B48}"/>
          </ac:spMkLst>
        </pc:spChg>
        <pc:spChg chg="mod">
          <ac:chgData name="Padwal, Apurva Suresh" userId="4c3fbd99-0fee-415e-82e5-bd49c5d92010" providerId="ADAL" clId="{31E9627A-7844-4893-83C5-B366B223607C}" dt="2023-04-28T04:59:05.967" v="121" actId="404"/>
          <ac:spMkLst>
            <pc:docMk/>
            <pc:sldMk cId="1345504141" sldId="806"/>
            <ac:spMk id="24" creationId="{A5F77063-B10C-0829-A51D-06B17B7F6CA1}"/>
          </ac:spMkLst>
        </pc:spChg>
        <pc:spChg chg="mod">
          <ac:chgData name="Padwal, Apurva Suresh" userId="4c3fbd99-0fee-415e-82e5-bd49c5d92010" providerId="ADAL" clId="{31E9627A-7844-4893-83C5-B366B223607C}" dt="2023-04-28T04:58:20.025" v="56"/>
          <ac:spMkLst>
            <pc:docMk/>
            <pc:sldMk cId="1345504141" sldId="806"/>
            <ac:spMk id="25" creationId="{07DA81F6-DFF0-5B93-2F24-E4436B11ABBC}"/>
          </ac:spMkLst>
        </pc:spChg>
        <pc:spChg chg="add del">
          <ac:chgData name="Padwal, Apurva Suresh" userId="4c3fbd99-0fee-415e-82e5-bd49c5d92010" providerId="ADAL" clId="{31E9627A-7844-4893-83C5-B366B223607C}" dt="2023-04-28T04:52:42.335" v="3" actId="26606"/>
          <ac:spMkLst>
            <pc:docMk/>
            <pc:sldMk cId="1345504141" sldId="806"/>
            <ac:spMk id="27" creationId="{BACC6370-2D7E-4714-9D71-7542949D7D5D}"/>
          </ac:spMkLst>
        </pc:spChg>
        <pc:spChg chg="mod">
          <ac:chgData name="Padwal, Apurva Suresh" userId="4c3fbd99-0fee-415e-82e5-bd49c5d92010" providerId="ADAL" clId="{31E9627A-7844-4893-83C5-B366B223607C}" dt="2023-04-28T04:59:17.498" v="122" actId="403"/>
          <ac:spMkLst>
            <pc:docMk/>
            <pc:sldMk cId="1345504141" sldId="806"/>
            <ac:spMk id="28" creationId="{B689C5FC-5E4B-0EDA-9D11-5893582DCEAB}"/>
          </ac:spMkLst>
        </pc:spChg>
        <pc:spChg chg="add del">
          <ac:chgData name="Padwal, Apurva Suresh" userId="4c3fbd99-0fee-415e-82e5-bd49c5d92010" providerId="ADAL" clId="{31E9627A-7844-4893-83C5-B366B223607C}" dt="2023-04-28T04:52:42.335" v="3" actId="26606"/>
          <ac:spMkLst>
            <pc:docMk/>
            <pc:sldMk cId="1345504141" sldId="806"/>
            <ac:spMk id="29" creationId="{256B2C21-A230-48C0-8DF1-C46611373C44}"/>
          </ac:spMkLst>
        </pc:spChg>
        <pc:spChg chg="mod">
          <ac:chgData name="Padwal, Apurva Suresh" userId="4c3fbd99-0fee-415e-82e5-bd49c5d92010" providerId="ADAL" clId="{31E9627A-7844-4893-83C5-B366B223607C}" dt="2023-04-28T04:58:20.025" v="56"/>
          <ac:spMkLst>
            <pc:docMk/>
            <pc:sldMk cId="1345504141" sldId="806"/>
            <ac:spMk id="30" creationId="{433B3E84-565B-F6DB-CAD8-1754409F2155}"/>
          </ac:spMkLst>
        </pc:spChg>
        <pc:spChg chg="add del">
          <ac:chgData name="Padwal, Apurva Suresh" userId="4c3fbd99-0fee-415e-82e5-bd49c5d92010" providerId="ADAL" clId="{31E9627A-7844-4893-83C5-B366B223607C}" dt="2023-04-28T04:52:42.335" v="3" actId="26606"/>
          <ac:spMkLst>
            <pc:docMk/>
            <pc:sldMk cId="1345504141" sldId="806"/>
            <ac:spMk id="31" creationId="{3847E18C-932D-4C95-AABA-FEC7C9499AD7}"/>
          </ac:spMkLst>
        </pc:spChg>
        <pc:spChg chg="add del">
          <ac:chgData name="Padwal, Apurva Suresh" userId="4c3fbd99-0fee-415e-82e5-bd49c5d92010" providerId="ADAL" clId="{31E9627A-7844-4893-83C5-B366B223607C}" dt="2023-04-28T04:52:42.335" v="3" actId="26606"/>
          <ac:spMkLst>
            <pc:docMk/>
            <pc:sldMk cId="1345504141" sldId="806"/>
            <ac:spMk id="33" creationId="{3150CB11-0C61-439E-910F-5787759E72A0}"/>
          </ac:spMkLst>
        </pc:spChg>
        <pc:spChg chg="mod">
          <ac:chgData name="Padwal, Apurva Suresh" userId="4c3fbd99-0fee-415e-82e5-bd49c5d92010" providerId="ADAL" clId="{31E9627A-7844-4893-83C5-B366B223607C}" dt="2023-04-28T04:59:17.498" v="122" actId="403"/>
          <ac:spMkLst>
            <pc:docMk/>
            <pc:sldMk cId="1345504141" sldId="806"/>
            <ac:spMk id="34" creationId="{D8899128-9903-E8AF-78B1-F11C76916CA0}"/>
          </ac:spMkLst>
        </pc:spChg>
        <pc:spChg chg="add del">
          <ac:chgData name="Padwal, Apurva Suresh" userId="4c3fbd99-0fee-415e-82e5-bd49c5d92010" providerId="ADAL" clId="{31E9627A-7844-4893-83C5-B366B223607C}" dt="2023-04-28T04:52:42.335" v="3" actId="26606"/>
          <ac:spMkLst>
            <pc:docMk/>
            <pc:sldMk cId="1345504141" sldId="806"/>
            <ac:spMk id="35" creationId="{43F8A58B-5155-44CE-A5FF-7647B47D0A7A}"/>
          </ac:spMkLst>
        </pc:spChg>
        <pc:spChg chg="mod">
          <ac:chgData name="Padwal, Apurva Suresh" userId="4c3fbd99-0fee-415e-82e5-bd49c5d92010" providerId="ADAL" clId="{31E9627A-7844-4893-83C5-B366B223607C}" dt="2023-04-28T04:58:20.025" v="56"/>
          <ac:spMkLst>
            <pc:docMk/>
            <pc:sldMk cId="1345504141" sldId="806"/>
            <ac:spMk id="36" creationId="{D12D1330-D5C0-5F3E-EB58-63832DED705D}"/>
          </ac:spMkLst>
        </pc:spChg>
        <pc:spChg chg="add del">
          <ac:chgData name="Padwal, Apurva Suresh" userId="4c3fbd99-0fee-415e-82e5-bd49c5d92010" providerId="ADAL" clId="{31E9627A-7844-4893-83C5-B366B223607C}" dt="2023-04-28T04:52:42.335" v="3" actId="26606"/>
          <ac:spMkLst>
            <pc:docMk/>
            <pc:sldMk cId="1345504141" sldId="806"/>
            <ac:spMk id="37" creationId="{443F2ACA-E6D6-4028-82DD-F03C262D5DE6}"/>
          </ac:spMkLst>
        </pc:spChg>
        <pc:spChg chg="mod">
          <ac:chgData name="Padwal, Apurva Suresh" userId="4c3fbd99-0fee-415e-82e5-bd49c5d92010" providerId="ADAL" clId="{31E9627A-7844-4893-83C5-B366B223607C}" dt="2023-04-28T04:59:17.498" v="122" actId="403"/>
          <ac:spMkLst>
            <pc:docMk/>
            <pc:sldMk cId="1345504141" sldId="806"/>
            <ac:spMk id="39" creationId="{25302518-1A12-6EA7-A93D-3D37145DAFC3}"/>
          </ac:spMkLst>
        </pc:spChg>
        <pc:spChg chg="mod">
          <ac:chgData name="Padwal, Apurva Suresh" userId="4c3fbd99-0fee-415e-82e5-bd49c5d92010" providerId="ADAL" clId="{31E9627A-7844-4893-83C5-B366B223607C}" dt="2023-04-28T04:58:20.025" v="56"/>
          <ac:spMkLst>
            <pc:docMk/>
            <pc:sldMk cId="1345504141" sldId="806"/>
            <ac:spMk id="40" creationId="{458756C9-4DC7-2952-19FD-196DB79297FC}"/>
          </ac:spMkLst>
        </pc:spChg>
        <pc:spChg chg="add mod">
          <ac:chgData name="Padwal, Apurva Suresh" userId="4c3fbd99-0fee-415e-82e5-bd49c5d92010" providerId="ADAL" clId="{31E9627A-7844-4893-83C5-B366B223607C}" dt="2023-04-28T04:58:26.265" v="57" actId="1076"/>
          <ac:spMkLst>
            <pc:docMk/>
            <pc:sldMk cId="1345504141" sldId="806"/>
            <ac:spMk id="42" creationId="{D20B47EC-1B80-4E4D-2212-7511EEC6648C}"/>
          </ac:spMkLst>
        </pc:spChg>
        <pc:grpChg chg="add del mod">
          <ac:chgData name="Padwal, Apurva Suresh" userId="4c3fbd99-0fee-415e-82e5-bd49c5d92010" providerId="ADAL" clId="{31E9627A-7844-4893-83C5-B366B223607C}" dt="2023-04-28T04:58:09.218" v="54"/>
          <ac:grpSpMkLst>
            <pc:docMk/>
            <pc:sldMk cId="1345504141" sldId="806"/>
            <ac:grpSpMk id="6" creationId="{4AA9951F-5D11-2F4F-AB29-9A155161750C}"/>
          </ac:grpSpMkLst>
        </pc:grpChg>
        <pc:grpChg chg="add del mod">
          <ac:chgData name="Padwal, Apurva Suresh" userId="4c3fbd99-0fee-415e-82e5-bd49c5d92010" providerId="ADAL" clId="{31E9627A-7844-4893-83C5-B366B223607C}" dt="2023-04-28T04:58:09.218" v="54"/>
          <ac:grpSpMkLst>
            <pc:docMk/>
            <pc:sldMk cId="1345504141" sldId="806"/>
            <ac:grpSpMk id="12" creationId="{ADB01B89-A315-8BFF-91F8-7E1260A09143}"/>
          </ac:grpSpMkLst>
        </pc:grpChg>
        <pc:grpChg chg="add mod">
          <ac:chgData name="Padwal, Apurva Suresh" userId="4c3fbd99-0fee-415e-82e5-bd49c5d92010" providerId="ADAL" clId="{31E9627A-7844-4893-83C5-B366B223607C}" dt="2023-04-28T04:58:26.265" v="57" actId="1076"/>
          <ac:grpSpMkLst>
            <pc:docMk/>
            <pc:sldMk cId="1345504141" sldId="806"/>
            <ac:grpSpMk id="23" creationId="{B09A9654-1E23-7F49-5FCF-8BC41071CD1B}"/>
          </ac:grpSpMkLst>
        </pc:grpChg>
        <pc:grpChg chg="add mod">
          <ac:chgData name="Padwal, Apurva Suresh" userId="4c3fbd99-0fee-415e-82e5-bd49c5d92010" providerId="ADAL" clId="{31E9627A-7844-4893-83C5-B366B223607C}" dt="2023-04-28T04:58:26.265" v="57" actId="1076"/>
          <ac:grpSpMkLst>
            <pc:docMk/>
            <pc:sldMk cId="1345504141" sldId="806"/>
            <ac:grpSpMk id="26" creationId="{7BC7B94A-A744-C2B9-A916-9D220DF83222}"/>
          </ac:grpSpMkLst>
        </pc:grpChg>
        <pc:grpChg chg="add mod">
          <ac:chgData name="Padwal, Apurva Suresh" userId="4c3fbd99-0fee-415e-82e5-bd49c5d92010" providerId="ADAL" clId="{31E9627A-7844-4893-83C5-B366B223607C}" dt="2023-04-28T04:58:26.265" v="57" actId="1076"/>
          <ac:grpSpMkLst>
            <pc:docMk/>
            <pc:sldMk cId="1345504141" sldId="806"/>
            <ac:grpSpMk id="32" creationId="{E35716C5-E5BA-C2B5-B352-9F9C8CB59ADD}"/>
          </ac:grpSpMkLst>
        </pc:grpChg>
        <pc:grpChg chg="add mod">
          <ac:chgData name="Padwal, Apurva Suresh" userId="4c3fbd99-0fee-415e-82e5-bd49c5d92010" providerId="ADAL" clId="{31E9627A-7844-4893-83C5-B366B223607C}" dt="2023-04-28T04:58:26.265" v="57" actId="1076"/>
          <ac:grpSpMkLst>
            <pc:docMk/>
            <pc:sldMk cId="1345504141" sldId="806"/>
            <ac:grpSpMk id="38" creationId="{4986A4B5-4BDB-7FFB-9772-A319ED2FDE33}"/>
          </ac:grpSpMkLst>
        </pc:grpChg>
        <pc:picChg chg="add del mod">
          <ac:chgData name="Padwal, Apurva Suresh" userId="4c3fbd99-0fee-415e-82e5-bd49c5d92010" providerId="ADAL" clId="{31E9627A-7844-4893-83C5-B366B223607C}" dt="2023-04-28T04:57:51.375" v="51" actId="478"/>
          <ac:picMkLst>
            <pc:docMk/>
            <pc:sldMk cId="1345504141" sldId="806"/>
            <ac:picMk id="4" creationId="{5D74BB33-4161-9C20-0B22-50B6588DD796}"/>
          </ac:picMkLst>
        </pc:picChg>
        <pc:picChg chg="del mod">
          <ac:chgData name="Padwal, Apurva Suresh" userId="4c3fbd99-0fee-415e-82e5-bd49c5d92010" providerId="ADAL" clId="{31E9627A-7844-4893-83C5-B366B223607C}" dt="2023-04-28T04:57:51.375" v="51" actId="478"/>
          <ac:picMkLst>
            <pc:docMk/>
            <pc:sldMk cId="1345504141" sldId="806"/>
            <ac:picMk id="5" creationId="{E4EA9F0B-487D-75A0-68E9-FE878FE870EB}"/>
          </ac:picMkLst>
        </pc:picChg>
        <pc:picChg chg="del mod">
          <ac:chgData name="Padwal, Apurva Suresh" userId="4c3fbd99-0fee-415e-82e5-bd49c5d92010" providerId="ADAL" clId="{31E9627A-7844-4893-83C5-B366B223607C}" dt="2023-04-28T04:57:55.992" v="52" actId="478"/>
          <ac:picMkLst>
            <pc:docMk/>
            <pc:sldMk cId="1345504141" sldId="806"/>
            <ac:picMk id="11" creationId="{6740DF0A-DEAE-16A7-E483-0A76E1DC75E6}"/>
          </ac:picMkLst>
        </pc:picChg>
        <pc:picChg chg="add del mod">
          <ac:chgData name="Padwal, Apurva Suresh" userId="4c3fbd99-0fee-415e-82e5-bd49c5d92010" providerId="ADAL" clId="{31E9627A-7844-4893-83C5-B366B223607C}" dt="2023-04-28T04:58:09.218" v="54"/>
          <ac:picMkLst>
            <pc:docMk/>
            <pc:sldMk cId="1345504141" sldId="806"/>
            <ac:picMk id="17" creationId="{57AB5233-5777-D864-C252-B1C23D0B02DE}"/>
          </ac:picMkLst>
        </pc:picChg>
        <pc:picChg chg="add del mod">
          <ac:chgData name="Padwal, Apurva Suresh" userId="4c3fbd99-0fee-415e-82e5-bd49c5d92010" providerId="ADAL" clId="{31E9627A-7844-4893-83C5-B366B223607C}" dt="2023-04-28T04:58:09.218" v="54"/>
          <ac:picMkLst>
            <pc:docMk/>
            <pc:sldMk cId="1345504141" sldId="806"/>
            <ac:picMk id="19" creationId="{3D153639-D5E8-C98F-5E30-B651C3174060}"/>
          </ac:picMkLst>
        </pc:picChg>
        <pc:picChg chg="del mod">
          <ac:chgData name="Padwal, Apurva Suresh" userId="4c3fbd99-0fee-415e-82e5-bd49c5d92010" providerId="ADAL" clId="{31E9627A-7844-4893-83C5-B366B223607C}" dt="2023-04-28T04:57:51.375" v="51" actId="478"/>
          <ac:picMkLst>
            <pc:docMk/>
            <pc:sldMk cId="1345504141" sldId="806"/>
            <ac:picMk id="20" creationId="{00ED271C-E6E3-DCC6-E8C7-3CDD019FA7FF}"/>
          </ac:picMkLst>
        </pc:picChg>
        <pc:picChg chg="add del mod">
          <ac:chgData name="Padwal, Apurva Suresh" userId="4c3fbd99-0fee-415e-82e5-bd49c5d92010" providerId="ADAL" clId="{31E9627A-7844-4893-83C5-B366B223607C}" dt="2023-04-28T04:58:09.218" v="54"/>
          <ac:picMkLst>
            <pc:docMk/>
            <pc:sldMk cId="1345504141" sldId="806"/>
            <ac:picMk id="21" creationId="{744408C1-A817-444F-44B4-E3D224735C50}"/>
          </ac:picMkLst>
        </pc:picChg>
        <pc:picChg chg="del mod">
          <ac:chgData name="Padwal, Apurva Suresh" userId="4c3fbd99-0fee-415e-82e5-bd49c5d92010" providerId="ADAL" clId="{31E9627A-7844-4893-83C5-B366B223607C}" dt="2023-04-28T04:57:55.992" v="52" actId="478"/>
          <ac:picMkLst>
            <pc:docMk/>
            <pc:sldMk cId="1345504141" sldId="806"/>
            <ac:picMk id="22" creationId="{ACC5AA39-DB49-5387-5A5C-C66252075515}"/>
          </ac:picMkLst>
        </pc:picChg>
        <pc:picChg chg="add mod">
          <ac:chgData name="Padwal, Apurva Suresh" userId="4c3fbd99-0fee-415e-82e5-bd49c5d92010" providerId="ADAL" clId="{31E9627A-7844-4893-83C5-B366B223607C}" dt="2023-04-28T04:58:26.265" v="57" actId="1076"/>
          <ac:picMkLst>
            <pc:docMk/>
            <pc:sldMk cId="1345504141" sldId="806"/>
            <ac:picMk id="41" creationId="{F1AADAEA-500C-73FB-49DB-FA1E22E06333}"/>
          </ac:picMkLst>
        </pc:picChg>
        <pc:picChg chg="add mod">
          <ac:chgData name="Padwal, Apurva Suresh" userId="4c3fbd99-0fee-415e-82e5-bd49c5d92010" providerId="ADAL" clId="{31E9627A-7844-4893-83C5-B366B223607C}" dt="2023-04-28T04:58:26.265" v="57" actId="1076"/>
          <ac:picMkLst>
            <pc:docMk/>
            <pc:sldMk cId="1345504141" sldId="806"/>
            <ac:picMk id="43" creationId="{7F42CACE-4E0A-3C4A-761B-092E19A10F76}"/>
          </ac:picMkLst>
        </pc:picChg>
        <pc:picChg chg="add mod">
          <ac:chgData name="Padwal, Apurva Suresh" userId="4c3fbd99-0fee-415e-82e5-bd49c5d92010" providerId="ADAL" clId="{31E9627A-7844-4893-83C5-B366B223607C}" dt="2023-04-28T04:58:26.265" v="57" actId="1076"/>
          <ac:picMkLst>
            <pc:docMk/>
            <pc:sldMk cId="1345504141" sldId="806"/>
            <ac:picMk id="44" creationId="{0D17213B-8F15-02AC-4875-F5E3B3EA452A}"/>
          </ac:picMkLst>
        </pc:picChg>
        <pc:picChg chg="add mod">
          <ac:chgData name="Padwal, Apurva Suresh" userId="4c3fbd99-0fee-415e-82e5-bd49c5d92010" providerId="ADAL" clId="{31E9627A-7844-4893-83C5-B366B223607C}" dt="2023-04-28T04:58:26.265" v="57" actId="1076"/>
          <ac:picMkLst>
            <pc:docMk/>
            <pc:sldMk cId="1345504141" sldId="806"/>
            <ac:picMk id="45" creationId="{A5BC3EC6-E139-5560-CCFC-C2F5BA3BE3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CEC50-3F1E-FF4E-B971-E93641770419}"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5AFE1-9D0D-CC41-8E35-589F4D406259}" type="slidenum">
              <a:rPr lang="en-US" smtClean="0"/>
              <a:t>‹#›</a:t>
            </a:fld>
            <a:endParaRPr lang="en-US"/>
          </a:p>
        </p:txBody>
      </p:sp>
    </p:spTree>
    <p:extLst>
      <p:ext uri="{BB962C8B-B14F-4D97-AF65-F5344CB8AC3E}">
        <p14:creationId xmlns:p14="http://schemas.microsoft.com/office/powerpoint/2010/main" val="250656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4313-37BE-9D21-29DB-05E29E542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742518-3BE4-7BE1-2E39-86C44E209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9377A1-6E58-B1BA-65F8-029223F7C30B}"/>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5" name="Footer Placeholder 4">
            <a:extLst>
              <a:ext uri="{FF2B5EF4-FFF2-40B4-BE49-F238E27FC236}">
                <a16:creationId xmlns:a16="http://schemas.microsoft.com/office/drawing/2014/main" id="{7D5168C3-6D6C-ED9E-A5BB-F4EBF87D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BA2E5-8C05-1F0A-A0A4-62BDD745BF6A}"/>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402963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494A-FBC5-8B00-4333-1F8EEA5C2F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19D05-42B4-45F0-DB1F-F0563FA4CB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E35D6-2F73-0C48-4670-BFAA2C60917C}"/>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5" name="Footer Placeholder 4">
            <a:extLst>
              <a:ext uri="{FF2B5EF4-FFF2-40B4-BE49-F238E27FC236}">
                <a16:creationId xmlns:a16="http://schemas.microsoft.com/office/drawing/2014/main" id="{ED81FA9F-1362-02F2-2BE7-30289FCDE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12478-E01E-E57D-DDA5-BD0E89120C2C}"/>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422959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C3152-4A2F-C665-31A9-A0C30631BE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5759D3-A7DB-A023-0835-36440A2AEC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A82C8-AA18-C40D-0439-909AE4F51F7F}"/>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5" name="Footer Placeholder 4">
            <a:extLst>
              <a:ext uri="{FF2B5EF4-FFF2-40B4-BE49-F238E27FC236}">
                <a16:creationId xmlns:a16="http://schemas.microsoft.com/office/drawing/2014/main" id="{ADDD00D2-7BAC-1B09-ED06-3AD131C71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0A945-3AF4-123E-1E8D-9E380EA03733}"/>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294250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969000"/>
            <a:ext cx="11582400" cy="609600"/>
          </a:xfrm>
          <a:ln w="9525">
            <a:solidFill>
              <a:schemeClr val="tx1"/>
            </a:solidFill>
          </a:ln>
        </p:spPr>
        <p:txBody>
          <a:bodyPr lIns="457200" tIns="91440" rIns="457200" bIns="91440" anchor="ctr"/>
          <a:lstStyle>
            <a:lvl1pPr marL="0" indent="0" algn="ctr">
              <a:lnSpc>
                <a:spcPct val="90000"/>
              </a:lnSpc>
              <a:spcBef>
                <a:spcPts val="0"/>
              </a:spcBef>
              <a:buNone/>
              <a:defRPr sz="1867">
                <a:solidFill>
                  <a:schemeClr val="tx1"/>
                </a:solidFill>
              </a:defRPr>
            </a:lvl1pPr>
            <a:lvl2pPr marL="609585" indent="0" algn="ctr">
              <a:buNone/>
              <a:defRPr sz="1867"/>
            </a:lvl2pPr>
            <a:lvl3pPr marL="1219170" indent="0" algn="ctr">
              <a:buNone/>
              <a:defRPr sz="1867"/>
            </a:lvl3pPr>
            <a:lvl4pPr marL="1828754" indent="0" algn="ctr">
              <a:buNone/>
              <a:defRPr sz="1867"/>
            </a:lvl4pPr>
            <a:lvl5pPr marL="2438339" indent="0" algn="ctr">
              <a:buNone/>
              <a:defRPr sz="1867"/>
            </a:lvl5pPr>
          </a:lstStyle>
          <a:p>
            <a:pPr lvl="0"/>
            <a:r>
              <a:rPr lang="en-US"/>
              <a:t>Click to edit Master text styles</a:t>
            </a:r>
          </a:p>
        </p:txBody>
      </p:sp>
      <p:sp>
        <p:nvSpPr>
          <p:cNvPr id="7" name="Footer Placeholder 6"/>
          <p:cNvSpPr>
            <a:spLocks noGrp="1"/>
          </p:cNvSpPr>
          <p:nvPr>
            <p:ph type="ftr" sz="quarter" idx="12"/>
          </p:nvPr>
        </p:nvSpPr>
        <p:spPr/>
        <p:txBody>
          <a:bodyPr/>
          <a:lstStyle>
            <a:lvl1pPr>
              <a:defRPr>
                <a:solidFill>
                  <a:schemeClr val="tx1"/>
                </a:solidFill>
              </a:defRPr>
            </a:lvl1pPr>
          </a:lstStyle>
          <a:p>
            <a:endParaRPr lang="en-IN"/>
          </a:p>
        </p:txBody>
      </p:sp>
      <p:sp>
        <p:nvSpPr>
          <p:cNvPr id="8" name="Slide Number Placeholder 7"/>
          <p:cNvSpPr>
            <a:spLocks noGrp="1"/>
          </p:cNvSpPr>
          <p:nvPr>
            <p:ph type="sldNum" sz="quarter" idx="13"/>
          </p:nvPr>
        </p:nvSpPr>
        <p:spPr/>
        <p:txBody>
          <a:bodyPr/>
          <a:lstStyle>
            <a:lvl1pPr>
              <a:defRPr>
                <a:solidFill>
                  <a:schemeClr val="tx1"/>
                </a:solidFill>
              </a:defRPr>
            </a:lvl1pPr>
          </a:lstStyle>
          <a:p>
            <a:fld id="{ECC9833A-B317-45EF-8DE4-7C98B9F1EA31}" type="slidenum">
              <a:rPr lang="en-IN" smtClean="0"/>
              <a:t>‹#›</a:t>
            </a:fld>
            <a:endParaRPr lang="en-IN"/>
          </a:p>
        </p:txBody>
      </p:sp>
      <p:sp>
        <p:nvSpPr>
          <p:cNvPr id="5" name="Title 4">
            <a:extLst>
              <a:ext uri="{FF2B5EF4-FFF2-40B4-BE49-F238E27FC236}">
                <a16:creationId xmlns:a16="http://schemas.microsoft.com/office/drawing/2014/main" id="{66273762-37B0-8943-A127-79042FB9BE8F}"/>
              </a:ext>
            </a:extLst>
          </p:cNvPr>
          <p:cNvSpPr>
            <a:spLocks noGrp="1"/>
          </p:cNvSpPr>
          <p:nvPr>
            <p:ph type="title"/>
          </p:nvPr>
        </p:nvSpPr>
        <p:spPr>
          <a:xfrm>
            <a:off x="304800" y="279400"/>
            <a:ext cx="10244667" cy="727285"/>
          </a:xfrm>
        </p:spPr>
        <p:txBody>
          <a:bodyPr tIns="0" anchor="ctr" anchorCtr="0"/>
          <a:lstStyle/>
          <a:p>
            <a:r>
              <a:rPr lang="en-US"/>
              <a:t>Click to edit Master title style</a:t>
            </a:r>
          </a:p>
        </p:txBody>
      </p:sp>
    </p:spTree>
    <p:extLst>
      <p:ext uri="{BB962C8B-B14F-4D97-AF65-F5344CB8AC3E}">
        <p14:creationId xmlns:p14="http://schemas.microsoft.com/office/powerpoint/2010/main" val="1047119721"/>
      </p:ext>
    </p:extLst>
  </p:cSld>
  <p:clrMapOvr>
    <a:masterClrMapping/>
  </p:clrMapOvr>
  <p:extLst>
    <p:ext uri="{DCECCB84-F9BA-43D5-87BE-67443E8EF086}">
      <p15:sldGuideLst xmlns:p15="http://schemas.microsoft.com/office/powerpoint/2012/main">
        <p15:guide id="12" orient="horz" pos="2724">
          <p15:clr>
            <a:srgbClr val="F26B43"/>
          </p15:clr>
        </p15:guide>
        <p15:guide id="13" pos="2808">
          <p15:clr>
            <a:srgbClr val="FDE53C"/>
          </p15:clr>
        </p15:guide>
        <p15:guide id="14" pos="2952">
          <p15:clr>
            <a:srgbClr val="FDE53C"/>
          </p15:clr>
        </p15:guide>
        <p15:guide id="15" orient="horz" pos="612">
          <p15:clr>
            <a:srgbClr val="F26B43"/>
          </p15:clr>
        </p15:guide>
        <p15:guide id="16" orient="horz" pos="16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A47C-7D7A-F945-8B58-807E3883603C}"/>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B293D6CD-D9AF-A448-ADA7-13255BD52796}"/>
              </a:ext>
            </a:extLst>
          </p:cNvPr>
          <p:cNvSpPr>
            <a:spLocks noGrp="1"/>
          </p:cNvSpPr>
          <p:nvPr>
            <p:ph type="sldNum" sz="quarter" idx="4"/>
          </p:nvPr>
        </p:nvSpPr>
        <p:spPr>
          <a:xfrm>
            <a:off x="9214757" y="6440557"/>
            <a:ext cx="2743200" cy="215037"/>
          </a:xfrm>
          <a:prstGeom prst="rect">
            <a:avLst/>
          </a:prstGeom>
        </p:spPr>
        <p:txBody>
          <a:bodyPr vert="horz" lIns="91440" tIns="45720" rIns="91440" bIns="45720" rtlCol="0" anchor="ctr"/>
          <a:lstStyle>
            <a:lvl1pPr algn="r">
              <a:defRPr sz="1200">
                <a:solidFill>
                  <a:schemeClr val="tx1">
                    <a:tint val="75000"/>
                  </a:schemeClr>
                </a:solidFill>
              </a:defRPr>
            </a:lvl1pPr>
          </a:lstStyle>
          <a:p>
            <a:fld id="{0D34C534-7408-1E4D-B389-8F31816422E0}" type="slidenum">
              <a:rPr lang="en-US" smtClean="0"/>
              <a:t>‹#›</a:t>
            </a:fld>
            <a:endParaRPr lang="en-US"/>
          </a:p>
        </p:txBody>
      </p:sp>
      <p:sp>
        <p:nvSpPr>
          <p:cNvPr id="11" name="Text Placeholder 10">
            <a:extLst>
              <a:ext uri="{FF2B5EF4-FFF2-40B4-BE49-F238E27FC236}">
                <a16:creationId xmlns:a16="http://schemas.microsoft.com/office/drawing/2014/main" id="{8290F0AE-B99E-7F49-AA7F-E8B32471A09E}"/>
              </a:ext>
            </a:extLst>
          </p:cNvPr>
          <p:cNvSpPr>
            <a:spLocks noGrp="1"/>
          </p:cNvSpPr>
          <p:nvPr>
            <p:ph type="body" sz="quarter" idx="15" hasCustomPrompt="1"/>
          </p:nvPr>
        </p:nvSpPr>
        <p:spPr>
          <a:xfrm>
            <a:off x="272239" y="5768548"/>
            <a:ext cx="11686032" cy="603504"/>
          </a:xfrm>
          <a:ln>
            <a:solidFill>
              <a:schemeClr val="tx1"/>
            </a:solidFill>
          </a:ln>
        </p:spPr>
        <p:txBody>
          <a:bodyPr anchor="ctr"/>
          <a:lstStyle>
            <a:lvl1pPr marL="0" indent="0" algn="ctr">
              <a:buNone/>
              <a:defRPr/>
            </a:lvl1pPr>
          </a:lstStyle>
          <a:p>
            <a:pPr lvl="0"/>
            <a:r>
              <a:rPr lang="en-US"/>
              <a:t>Kicker</a:t>
            </a:r>
          </a:p>
        </p:txBody>
      </p:sp>
      <p:sp>
        <p:nvSpPr>
          <p:cNvPr id="12" name="Content Placeholder 13">
            <a:extLst>
              <a:ext uri="{FF2B5EF4-FFF2-40B4-BE49-F238E27FC236}">
                <a16:creationId xmlns:a16="http://schemas.microsoft.com/office/drawing/2014/main" id="{91984D15-6B03-4C4C-98CD-DC925AB8BD7F}"/>
              </a:ext>
            </a:extLst>
          </p:cNvPr>
          <p:cNvSpPr>
            <a:spLocks noGrp="1"/>
          </p:cNvSpPr>
          <p:nvPr>
            <p:ph sz="quarter" idx="16" hasCustomPrompt="1"/>
          </p:nvPr>
        </p:nvSpPr>
        <p:spPr>
          <a:xfrm>
            <a:off x="271463" y="6440488"/>
            <a:ext cx="3711575" cy="215900"/>
          </a:xfrm>
        </p:spPr>
        <p:txBody>
          <a:bodyPr>
            <a:noAutofit/>
          </a:bodyPr>
          <a:lstStyle>
            <a:lvl1pPr marL="0" indent="0">
              <a:buNone/>
              <a:defRPr sz="1070"/>
            </a:lvl1pPr>
          </a:lstStyle>
          <a:p>
            <a:pPr lvl="0"/>
            <a:r>
              <a:rPr lang="en-US"/>
              <a:t>Source</a:t>
            </a:r>
          </a:p>
        </p:txBody>
      </p:sp>
      <p:cxnSp>
        <p:nvCxnSpPr>
          <p:cNvPr id="7" name="Straight Connector 6">
            <a:extLst>
              <a:ext uri="{FF2B5EF4-FFF2-40B4-BE49-F238E27FC236}">
                <a16:creationId xmlns:a16="http://schemas.microsoft.com/office/drawing/2014/main" id="{1305684E-84EC-7F4B-AAFA-7D15B1CCF21B}"/>
              </a:ext>
            </a:extLst>
          </p:cNvPr>
          <p:cNvCxnSpPr>
            <a:cxnSpLocks/>
          </p:cNvCxnSpPr>
          <p:nvPr userDrawn="1"/>
        </p:nvCxnSpPr>
        <p:spPr>
          <a:xfrm>
            <a:off x="271668" y="1150163"/>
            <a:ext cx="11686289"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560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A47C-7D7A-F945-8B58-807E3883603C}"/>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B293D6CD-D9AF-A448-ADA7-13255BD52796}"/>
              </a:ext>
            </a:extLst>
          </p:cNvPr>
          <p:cNvSpPr>
            <a:spLocks noGrp="1"/>
          </p:cNvSpPr>
          <p:nvPr>
            <p:ph type="sldNum" sz="quarter" idx="4"/>
          </p:nvPr>
        </p:nvSpPr>
        <p:spPr>
          <a:xfrm>
            <a:off x="9214757" y="6440557"/>
            <a:ext cx="2743200" cy="215037"/>
          </a:xfrm>
          <a:prstGeom prst="rect">
            <a:avLst/>
          </a:prstGeom>
        </p:spPr>
        <p:txBody>
          <a:bodyPr vert="horz" lIns="91440" tIns="45720" rIns="91440" bIns="45720" rtlCol="0" anchor="ctr"/>
          <a:lstStyle>
            <a:lvl1pPr algn="r">
              <a:defRPr sz="1200">
                <a:solidFill>
                  <a:schemeClr val="tx1">
                    <a:tint val="75000"/>
                  </a:schemeClr>
                </a:solidFill>
              </a:defRPr>
            </a:lvl1pPr>
          </a:lstStyle>
          <a:p>
            <a:fld id="{0D34C534-7408-1E4D-B389-8F31816422E0}" type="slidenum">
              <a:rPr lang="en-US" smtClean="0"/>
              <a:t>‹#›</a:t>
            </a:fld>
            <a:endParaRPr lang="en-US"/>
          </a:p>
        </p:txBody>
      </p:sp>
      <p:sp>
        <p:nvSpPr>
          <p:cNvPr id="11" name="Text Placeholder 10">
            <a:extLst>
              <a:ext uri="{FF2B5EF4-FFF2-40B4-BE49-F238E27FC236}">
                <a16:creationId xmlns:a16="http://schemas.microsoft.com/office/drawing/2014/main" id="{8290F0AE-B99E-7F49-AA7F-E8B32471A09E}"/>
              </a:ext>
            </a:extLst>
          </p:cNvPr>
          <p:cNvSpPr>
            <a:spLocks noGrp="1"/>
          </p:cNvSpPr>
          <p:nvPr>
            <p:ph type="body" sz="quarter" idx="15" hasCustomPrompt="1"/>
          </p:nvPr>
        </p:nvSpPr>
        <p:spPr>
          <a:xfrm>
            <a:off x="272239" y="5768548"/>
            <a:ext cx="11686032" cy="603504"/>
          </a:xfrm>
          <a:ln>
            <a:solidFill>
              <a:schemeClr val="tx1"/>
            </a:solidFill>
          </a:ln>
        </p:spPr>
        <p:txBody>
          <a:bodyPr anchor="ctr"/>
          <a:lstStyle>
            <a:lvl1pPr marL="0" indent="0" algn="ctr">
              <a:buNone/>
              <a:defRPr/>
            </a:lvl1pPr>
          </a:lstStyle>
          <a:p>
            <a:pPr lvl="0"/>
            <a:r>
              <a:rPr lang="en-US"/>
              <a:t>Kicker</a:t>
            </a:r>
          </a:p>
        </p:txBody>
      </p:sp>
      <p:sp>
        <p:nvSpPr>
          <p:cNvPr id="12" name="Content Placeholder 13">
            <a:extLst>
              <a:ext uri="{FF2B5EF4-FFF2-40B4-BE49-F238E27FC236}">
                <a16:creationId xmlns:a16="http://schemas.microsoft.com/office/drawing/2014/main" id="{91984D15-6B03-4C4C-98CD-DC925AB8BD7F}"/>
              </a:ext>
            </a:extLst>
          </p:cNvPr>
          <p:cNvSpPr>
            <a:spLocks noGrp="1"/>
          </p:cNvSpPr>
          <p:nvPr>
            <p:ph sz="quarter" idx="16" hasCustomPrompt="1"/>
          </p:nvPr>
        </p:nvSpPr>
        <p:spPr>
          <a:xfrm>
            <a:off x="271463" y="6440488"/>
            <a:ext cx="3711575" cy="215900"/>
          </a:xfrm>
        </p:spPr>
        <p:txBody>
          <a:bodyPr>
            <a:noAutofit/>
          </a:bodyPr>
          <a:lstStyle>
            <a:lvl1pPr marL="0" indent="0">
              <a:buNone/>
              <a:defRPr sz="1070"/>
            </a:lvl1pPr>
          </a:lstStyle>
          <a:p>
            <a:pPr lvl="0"/>
            <a:r>
              <a:rPr lang="en-US"/>
              <a:t>Source</a:t>
            </a:r>
          </a:p>
        </p:txBody>
      </p:sp>
      <p:cxnSp>
        <p:nvCxnSpPr>
          <p:cNvPr id="7" name="Straight Connector 6">
            <a:extLst>
              <a:ext uri="{FF2B5EF4-FFF2-40B4-BE49-F238E27FC236}">
                <a16:creationId xmlns:a16="http://schemas.microsoft.com/office/drawing/2014/main" id="{1305684E-84EC-7F4B-AAFA-7D15B1CCF21B}"/>
              </a:ext>
            </a:extLst>
          </p:cNvPr>
          <p:cNvCxnSpPr>
            <a:cxnSpLocks/>
          </p:cNvCxnSpPr>
          <p:nvPr userDrawn="1"/>
        </p:nvCxnSpPr>
        <p:spPr>
          <a:xfrm>
            <a:off x="271668" y="1150163"/>
            <a:ext cx="11686289"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86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A47C-7D7A-F945-8B58-807E3883603C}"/>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B293D6CD-D9AF-A448-ADA7-13255BD52796}"/>
              </a:ext>
            </a:extLst>
          </p:cNvPr>
          <p:cNvSpPr>
            <a:spLocks noGrp="1"/>
          </p:cNvSpPr>
          <p:nvPr>
            <p:ph type="sldNum" sz="quarter" idx="4"/>
          </p:nvPr>
        </p:nvSpPr>
        <p:spPr>
          <a:xfrm>
            <a:off x="9214757" y="6440557"/>
            <a:ext cx="2743200" cy="215037"/>
          </a:xfrm>
          <a:prstGeom prst="rect">
            <a:avLst/>
          </a:prstGeom>
        </p:spPr>
        <p:txBody>
          <a:bodyPr vert="horz" lIns="91440" tIns="45720" rIns="91440" bIns="45720" rtlCol="0" anchor="ctr"/>
          <a:lstStyle>
            <a:lvl1pPr algn="r">
              <a:defRPr sz="1200">
                <a:solidFill>
                  <a:schemeClr val="tx1">
                    <a:tint val="75000"/>
                  </a:schemeClr>
                </a:solidFill>
              </a:defRPr>
            </a:lvl1pPr>
          </a:lstStyle>
          <a:p>
            <a:fld id="{0D34C534-7408-1E4D-B389-8F31816422E0}" type="slidenum">
              <a:rPr lang="en-US" smtClean="0"/>
              <a:t>‹#›</a:t>
            </a:fld>
            <a:endParaRPr lang="en-US"/>
          </a:p>
        </p:txBody>
      </p:sp>
      <p:sp>
        <p:nvSpPr>
          <p:cNvPr id="11" name="Text Placeholder 10">
            <a:extLst>
              <a:ext uri="{FF2B5EF4-FFF2-40B4-BE49-F238E27FC236}">
                <a16:creationId xmlns:a16="http://schemas.microsoft.com/office/drawing/2014/main" id="{8290F0AE-B99E-7F49-AA7F-E8B32471A09E}"/>
              </a:ext>
            </a:extLst>
          </p:cNvPr>
          <p:cNvSpPr>
            <a:spLocks noGrp="1"/>
          </p:cNvSpPr>
          <p:nvPr>
            <p:ph type="body" sz="quarter" idx="15" hasCustomPrompt="1"/>
          </p:nvPr>
        </p:nvSpPr>
        <p:spPr>
          <a:xfrm>
            <a:off x="272239" y="5768548"/>
            <a:ext cx="11686032" cy="603504"/>
          </a:xfrm>
          <a:ln>
            <a:solidFill>
              <a:schemeClr val="tx1"/>
            </a:solidFill>
          </a:ln>
        </p:spPr>
        <p:txBody>
          <a:bodyPr anchor="ctr"/>
          <a:lstStyle>
            <a:lvl1pPr marL="0" indent="0" algn="ctr">
              <a:buNone/>
              <a:defRPr/>
            </a:lvl1pPr>
          </a:lstStyle>
          <a:p>
            <a:pPr lvl="0"/>
            <a:r>
              <a:rPr lang="en-US"/>
              <a:t>Kicker</a:t>
            </a:r>
          </a:p>
        </p:txBody>
      </p:sp>
      <p:sp>
        <p:nvSpPr>
          <p:cNvPr id="12" name="Content Placeholder 13">
            <a:extLst>
              <a:ext uri="{FF2B5EF4-FFF2-40B4-BE49-F238E27FC236}">
                <a16:creationId xmlns:a16="http://schemas.microsoft.com/office/drawing/2014/main" id="{91984D15-6B03-4C4C-98CD-DC925AB8BD7F}"/>
              </a:ext>
            </a:extLst>
          </p:cNvPr>
          <p:cNvSpPr>
            <a:spLocks noGrp="1"/>
          </p:cNvSpPr>
          <p:nvPr>
            <p:ph sz="quarter" idx="16" hasCustomPrompt="1"/>
          </p:nvPr>
        </p:nvSpPr>
        <p:spPr>
          <a:xfrm>
            <a:off x="271463" y="6440488"/>
            <a:ext cx="3711575" cy="215900"/>
          </a:xfrm>
        </p:spPr>
        <p:txBody>
          <a:bodyPr>
            <a:noAutofit/>
          </a:bodyPr>
          <a:lstStyle>
            <a:lvl1pPr marL="0" indent="0">
              <a:buNone/>
              <a:defRPr sz="1070"/>
            </a:lvl1pPr>
          </a:lstStyle>
          <a:p>
            <a:pPr lvl="0"/>
            <a:r>
              <a:rPr lang="en-US"/>
              <a:t>Source</a:t>
            </a:r>
          </a:p>
        </p:txBody>
      </p:sp>
      <p:cxnSp>
        <p:nvCxnSpPr>
          <p:cNvPr id="7" name="Straight Connector 6">
            <a:extLst>
              <a:ext uri="{FF2B5EF4-FFF2-40B4-BE49-F238E27FC236}">
                <a16:creationId xmlns:a16="http://schemas.microsoft.com/office/drawing/2014/main" id="{1305684E-84EC-7F4B-AAFA-7D15B1CCF21B}"/>
              </a:ext>
            </a:extLst>
          </p:cNvPr>
          <p:cNvCxnSpPr>
            <a:cxnSpLocks/>
          </p:cNvCxnSpPr>
          <p:nvPr userDrawn="1"/>
        </p:nvCxnSpPr>
        <p:spPr>
          <a:xfrm>
            <a:off x="271668" y="1150163"/>
            <a:ext cx="11686289"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8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5B60-77BD-8DF8-324D-6EE080812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9D49CC-C8BF-576C-A41B-82EA24858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D6247-BE76-0E32-B50B-E9352CF015D1}"/>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5" name="Footer Placeholder 4">
            <a:extLst>
              <a:ext uri="{FF2B5EF4-FFF2-40B4-BE49-F238E27FC236}">
                <a16:creationId xmlns:a16="http://schemas.microsoft.com/office/drawing/2014/main" id="{54F849D5-2EA5-5BC8-F5A1-070DF2F41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E9881-066A-7262-1CCD-3E9BB961B51B}"/>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292911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51D4-0998-C720-82E8-FFBD375D4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41901B-2C9E-BCE9-1F1D-8AAFD1C25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0C366-3F94-55E8-411F-4C52B6C9A9DC}"/>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5" name="Footer Placeholder 4">
            <a:extLst>
              <a:ext uri="{FF2B5EF4-FFF2-40B4-BE49-F238E27FC236}">
                <a16:creationId xmlns:a16="http://schemas.microsoft.com/office/drawing/2014/main" id="{4E0EE961-97C1-2A2C-03C1-AE133FCDC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0D63B-22AD-AC2A-82A5-590DAEA7B7F0}"/>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79571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567B-075E-9274-1B12-B93FE7240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55F3F-3BE6-8C38-49A5-AD24AB8D9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310FA5-5038-C763-A39A-0F10070A7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8080F-3365-9E56-9ED0-59E414741047}"/>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6" name="Footer Placeholder 5">
            <a:extLst>
              <a:ext uri="{FF2B5EF4-FFF2-40B4-BE49-F238E27FC236}">
                <a16:creationId xmlns:a16="http://schemas.microsoft.com/office/drawing/2014/main" id="{27683E50-3771-FD38-3413-595466E45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A7316-2F30-1A9E-C8B1-A093D63BC61F}"/>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236635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F6A3-DAC1-404C-82B2-042283B750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9EF17-DD95-B6B8-C4BF-EC7369D332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647A23-7CFC-CC47-EC69-EEAC9298D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B55AA8-8B82-D6EC-465E-B93BFE00F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640FB3-33BC-6970-6210-4644096B3D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D8723-0DD4-AACF-E9BD-474A30DB10E1}"/>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8" name="Footer Placeholder 7">
            <a:extLst>
              <a:ext uri="{FF2B5EF4-FFF2-40B4-BE49-F238E27FC236}">
                <a16:creationId xmlns:a16="http://schemas.microsoft.com/office/drawing/2014/main" id="{584F127A-3A81-6FAB-F49B-0682C29BE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CDA0E-1744-F019-C00A-6A0B8F66CD5B}"/>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59638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D599-20D0-BC1A-83DB-730A975CC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E750FA-8C7D-AFB7-0F2E-438540A4F2A5}"/>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4" name="Footer Placeholder 3">
            <a:extLst>
              <a:ext uri="{FF2B5EF4-FFF2-40B4-BE49-F238E27FC236}">
                <a16:creationId xmlns:a16="http://schemas.microsoft.com/office/drawing/2014/main" id="{42056910-6854-6311-D0FA-66CF632D4D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4FB2A3-81C7-008E-56D5-D427103332E6}"/>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313979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EED75-7045-A96B-98A4-E4EF36B123EC}"/>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3" name="Footer Placeholder 2">
            <a:extLst>
              <a:ext uri="{FF2B5EF4-FFF2-40B4-BE49-F238E27FC236}">
                <a16:creationId xmlns:a16="http://schemas.microsoft.com/office/drawing/2014/main" id="{1C862280-018A-F10C-11E6-26909F605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3D75B-5D82-B374-D342-E97C60876D20}"/>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395237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5511-2EF7-B59A-B81C-834551EB2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5AB928-DCD8-8316-BFBF-47BDE263E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B54965-CEC8-69EE-BEB2-BB41ABA35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2F2E7-91D2-522D-27D5-D3921360A983}"/>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6" name="Footer Placeholder 5">
            <a:extLst>
              <a:ext uri="{FF2B5EF4-FFF2-40B4-BE49-F238E27FC236}">
                <a16:creationId xmlns:a16="http://schemas.microsoft.com/office/drawing/2014/main" id="{B5394041-0AD6-F117-0FB8-192145F1A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D0907-A583-24B8-410C-64BB59EFE568}"/>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21714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44D7-717A-8843-DBA0-8C815F00A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F45427-F689-89D3-508D-3B529715A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61FE3C-498A-2810-42AE-AC74DF332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D4265-FCD1-C684-7AF7-D7C9CD9E86E7}"/>
              </a:ext>
            </a:extLst>
          </p:cNvPr>
          <p:cNvSpPr>
            <a:spLocks noGrp="1"/>
          </p:cNvSpPr>
          <p:nvPr>
            <p:ph type="dt" sz="half" idx="10"/>
          </p:nvPr>
        </p:nvSpPr>
        <p:spPr/>
        <p:txBody>
          <a:bodyPr/>
          <a:lstStyle/>
          <a:p>
            <a:fld id="{AA86726C-4A48-EF4E-B873-86AD718F914D}" type="datetimeFigureOut">
              <a:rPr lang="en-US" smtClean="0"/>
              <a:t>4/11/2024</a:t>
            </a:fld>
            <a:endParaRPr lang="en-US"/>
          </a:p>
        </p:txBody>
      </p:sp>
      <p:sp>
        <p:nvSpPr>
          <p:cNvPr id="6" name="Footer Placeholder 5">
            <a:extLst>
              <a:ext uri="{FF2B5EF4-FFF2-40B4-BE49-F238E27FC236}">
                <a16:creationId xmlns:a16="http://schemas.microsoft.com/office/drawing/2014/main" id="{CE8FDE80-48F2-AD84-63DE-014D72C58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B6260-5F10-23E2-3C39-F840164504A9}"/>
              </a:ext>
            </a:extLst>
          </p:cNvPr>
          <p:cNvSpPr>
            <a:spLocks noGrp="1"/>
          </p:cNvSpPr>
          <p:nvPr>
            <p:ph type="sldNum" sz="quarter" idx="12"/>
          </p:nvPr>
        </p:nvSpPr>
        <p:spPr/>
        <p:txBody>
          <a:bodyPr/>
          <a:lstStyle/>
          <a:p>
            <a:fld id="{62605DCF-F3F2-D248-BD02-68797C32737D}" type="slidenum">
              <a:rPr lang="en-US" smtClean="0"/>
              <a:t>‹#›</a:t>
            </a:fld>
            <a:endParaRPr lang="en-US"/>
          </a:p>
        </p:txBody>
      </p:sp>
    </p:spTree>
    <p:extLst>
      <p:ext uri="{BB962C8B-B14F-4D97-AF65-F5344CB8AC3E}">
        <p14:creationId xmlns:p14="http://schemas.microsoft.com/office/powerpoint/2010/main" val="326641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45CCF4-234F-F3D4-6AA9-58882F384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E5D8E3-DEF8-5704-2347-96083C038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32808-5517-FACC-AA66-C7891F477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6726C-4A48-EF4E-B873-86AD718F914D}" type="datetimeFigureOut">
              <a:rPr lang="en-US" smtClean="0"/>
              <a:t>4/11/2024</a:t>
            </a:fld>
            <a:endParaRPr lang="en-US"/>
          </a:p>
        </p:txBody>
      </p:sp>
      <p:sp>
        <p:nvSpPr>
          <p:cNvPr id="5" name="Footer Placeholder 4">
            <a:extLst>
              <a:ext uri="{FF2B5EF4-FFF2-40B4-BE49-F238E27FC236}">
                <a16:creationId xmlns:a16="http://schemas.microsoft.com/office/drawing/2014/main" id="{0C080700-DF79-F4FD-7B81-A8D47A79EA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BD23E7-B786-7557-F624-60B7A7361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05DCF-F3F2-D248-BD02-68797C32737D}" type="slidenum">
              <a:rPr lang="en-US" smtClean="0"/>
              <a:t>‹#›</a:t>
            </a:fld>
            <a:endParaRPr lang="en-US"/>
          </a:p>
        </p:txBody>
      </p:sp>
    </p:spTree>
    <p:extLst>
      <p:ext uri="{BB962C8B-B14F-4D97-AF65-F5344CB8AC3E}">
        <p14:creationId xmlns:p14="http://schemas.microsoft.com/office/powerpoint/2010/main" val="2422955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4.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group of credit cards&#10;&#10;Description automatically generated">
            <a:extLst>
              <a:ext uri="{FF2B5EF4-FFF2-40B4-BE49-F238E27FC236}">
                <a16:creationId xmlns:a16="http://schemas.microsoft.com/office/drawing/2014/main" id="{97AEC765-ADE8-D836-4AED-77BA759DB7C8}"/>
              </a:ext>
            </a:extLst>
          </p:cNvPr>
          <p:cNvPicPr>
            <a:picLocks noChangeAspect="1" noChangeArrowheads="1"/>
          </p:cNvPicPr>
          <p:nvPr/>
        </p:nvPicPr>
        <p:blipFill rotWithShape="1">
          <a:blip r:embed="rId2">
            <a:alphaModFix amt="50000"/>
          </a:blip>
          <a:srcRect l="25"/>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FE7F0F-5BED-29D4-63D1-D94A9B54FE53}"/>
              </a:ext>
            </a:extLst>
          </p:cNvPr>
          <p:cNvSpPr>
            <a:spLocks noGrp="1"/>
          </p:cNvSpPr>
          <p:nvPr>
            <p:ph type="ctrTitle"/>
          </p:nvPr>
        </p:nvSpPr>
        <p:spPr>
          <a:xfrm>
            <a:off x="1524000" y="1122363"/>
            <a:ext cx="9144000" cy="3063240"/>
          </a:xfrm>
        </p:spPr>
        <p:txBody>
          <a:bodyPr vert="horz" lIns="91440" tIns="45720" rIns="91440" bIns="45720" rtlCol="0">
            <a:normAutofit/>
          </a:bodyPr>
          <a:lstStyle/>
          <a:p>
            <a:r>
              <a:rPr lang="en-US" sz="6600" b="1" u="sng">
                <a:solidFill>
                  <a:schemeClr val="bg1"/>
                </a:solidFill>
              </a:rPr>
              <a:t>Procurement Card Usage</a:t>
            </a:r>
          </a:p>
        </p:txBody>
      </p:sp>
      <p:sp>
        <p:nvSpPr>
          <p:cNvPr id="103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96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0097C1-BA59-B2F3-5816-1A6990FD54D7}"/>
              </a:ext>
            </a:extLst>
          </p:cNvPr>
          <p:cNvSpPr>
            <a:spLocks noGrp="1"/>
          </p:cNvSpPr>
          <p:nvPr>
            <p:ph type="title"/>
          </p:nvPr>
        </p:nvSpPr>
        <p:spPr/>
        <p:txBody>
          <a:bodyPr>
            <a:normAutofit/>
          </a:bodyPr>
          <a:lstStyle/>
          <a:p>
            <a:r>
              <a:rPr lang="en-IN" b="1" dirty="0">
                <a:solidFill>
                  <a:schemeClr val="accent1">
                    <a:lumMod val="75000"/>
                  </a:schemeClr>
                </a:solidFill>
                <a:latin typeface="+mn-lt"/>
              </a:rPr>
              <a:t>Agenda</a:t>
            </a:r>
          </a:p>
        </p:txBody>
      </p:sp>
      <p:sp>
        <p:nvSpPr>
          <p:cNvPr id="49" name="Slide Number Placeholder 48">
            <a:extLst>
              <a:ext uri="{FF2B5EF4-FFF2-40B4-BE49-F238E27FC236}">
                <a16:creationId xmlns:a16="http://schemas.microsoft.com/office/drawing/2014/main" id="{13BD42E0-37AF-40B7-F4E6-97842E634578}"/>
              </a:ext>
            </a:extLst>
          </p:cNvPr>
          <p:cNvSpPr>
            <a:spLocks noGrp="1"/>
          </p:cNvSpPr>
          <p:nvPr>
            <p:ph type="sldNum" sz="quarter" idx="13"/>
          </p:nvPr>
        </p:nvSpPr>
        <p:spPr/>
        <p:txBody>
          <a:bodyPr/>
          <a:lstStyle/>
          <a:p>
            <a:r>
              <a:rPr lang="en-IN" dirty="0"/>
              <a:t>2</a:t>
            </a:r>
          </a:p>
        </p:txBody>
      </p:sp>
      <p:graphicFrame>
        <p:nvGraphicFramePr>
          <p:cNvPr id="36" name="Content Placeholder 3">
            <a:extLst>
              <a:ext uri="{FF2B5EF4-FFF2-40B4-BE49-F238E27FC236}">
                <a16:creationId xmlns:a16="http://schemas.microsoft.com/office/drawing/2014/main" id="{F7CD8C04-EBC7-BD88-A0ED-5EAF166D545B}"/>
              </a:ext>
            </a:extLst>
          </p:cNvPr>
          <p:cNvGraphicFramePr>
            <a:graphicFrameLocks/>
          </p:cNvGraphicFramePr>
          <p:nvPr>
            <p:extLst>
              <p:ext uri="{D42A27DB-BD31-4B8C-83A1-F6EECF244321}">
                <p14:modId xmlns:p14="http://schemas.microsoft.com/office/powerpoint/2010/main" val="1059492110"/>
              </p:ext>
            </p:extLst>
          </p:nvPr>
        </p:nvGraphicFramePr>
        <p:xfrm>
          <a:off x="304800" y="1375056"/>
          <a:ext cx="11404600" cy="3803424"/>
        </p:xfrm>
        <a:graphic>
          <a:graphicData uri="http://schemas.openxmlformats.org/drawingml/2006/table">
            <a:tbl>
              <a:tblPr>
                <a:solidFill>
                  <a:schemeClr val="bg1"/>
                </a:solidFill>
              </a:tblPr>
              <a:tblGrid>
                <a:gridCol w="8033084">
                  <a:extLst>
                    <a:ext uri="{9D8B030D-6E8A-4147-A177-3AD203B41FA5}">
                      <a16:colId xmlns:a16="http://schemas.microsoft.com/office/drawing/2014/main" val="20000"/>
                    </a:ext>
                  </a:extLst>
                </a:gridCol>
                <a:gridCol w="3371516">
                  <a:extLst>
                    <a:ext uri="{9D8B030D-6E8A-4147-A177-3AD203B41FA5}">
                      <a16:colId xmlns:a16="http://schemas.microsoft.com/office/drawing/2014/main" val="20001"/>
                    </a:ext>
                  </a:extLst>
                </a:gridCol>
              </a:tblGrid>
              <a:tr h="950856">
                <a:tc>
                  <a:txBody>
                    <a:bodyPr/>
                    <a:lstStyle/>
                    <a:p>
                      <a:r>
                        <a:rPr lang="en-IN" sz="1600" dirty="0">
                          <a:effectLst/>
                        </a:rPr>
                        <a:t> Overview of Application Domain</a:t>
                      </a:r>
                    </a:p>
                  </a:txBody>
                  <a:tcPr marL="0" marR="0" marT="102870" marB="102870" anchor="ctr" horzOverflow="overflow">
                    <a:lnL w="9525" cap="flat" cmpd="sng" algn="ctr">
                      <a:no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91440" marR="0" lvl="0" indent="0" algn="r" defTabSz="914400" rtl="0" eaLnBrk="1" fontAlgn="base" latinLnBrk="0" hangingPunct="1">
                        <a:lnSpc>
                          <a:spcPct val="106000"/>
                        </a:lnSpc>
                        <a:spcBef>
                          <a:spcPct val="0"/>
                        </a:spcBef>
                        <a:spcAft>
                          <a:spcPct val="0"/>
                        </a:spcAft>
                        <a:buClr>
                          <a:srgbClr val="333333"/>
                        </a:buClr>
                        <a:buSzPct val="80000"/>
                        <a:buFont typeface="Wingdings" pitchFamily="2" charset="2"/>
                        <a:buNone/>
                        <a:tabLst>
                          <a:tab pos="3998913" algn="r"/>
                        </a:tabLst>
                        <a:defRPr/>
                      </a:pPr>
                      <a:r>
                        <a:rPr kumimoji="0" lang="en-US" sz="1600" b="0" i="0" u="none" strike="noStrike" kern="1200" cap="none" spc="0" normalizeH="0" baseline="0" noProof="0" dirty="0">
                          <a:ln>
                            <a:noFill/>
                          </a:ln>
                          <a:solidFill>
                            <a:schemeClr val="tx1"/>
                          </a:solidFill>
                          <a:effectLst/>
                          <a:uLnTx/>
                          <a:uFillTx/>
                          <a:latin typeface="+mn-lt"/>
                        </a:rPr>
                        <a:t>3</a:t>
                      </a:r>
                    </a:p>
                  </a:txBody>
                  <a:tcPr marL="0" marR="68580" marT="102870" marB="102870" anchor="ctr" horzOverflow="overflow">
                    <a:lnL cap="flat">
                      <a:noFill/>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7142561"/>
                  </a:ext>
                </a:extLst>
              </a:tr>
              <a:tr h="950856">
                <a:tc>
                  <a:txBody>
                    <a:bodyPr/>
                    <a:lstStyle/>
                    <a:p>
                      <a:r>
                        <a:rPr lang="en-IN" sz="1600" dirty="0">
                          <a:effectLst/>
                        </a:rPr>
                        <a:t> Difficulties encountered and how we addressed them</a:t>
                      </a:r>
                    </a:p>
                  </a:txBody>
                  <a:tcPr marL="0" marR="0" marT="102870" marB="102870" anchor="ctr" horzOverflow="overflow">
                    <a:lnL w="9525" cap="flat" cmpd="sng" algn="ctr">
                      <a:no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91440" marR="0" lvl="0" indent="0" algn="r" defTabSz="914400" rtl="0" eaLnBrk="1" fontAlgn="base" latinLnBrk="0" hangingPunct="1">
                        <a:lnSpc>
                          <a:spcPct val="106000"/>
                        </a:lnSpc>
                        <a:spcBef>
                          <a:spcPct val="0"/>
                        </a:spcBef>
                        <a:spcAft>
                          <a:spcPct val="0"/>
                        </a:spcAft>
                        <a:buClr>
                          <a:srgbClr val="333333"/>
                        </a:buClr>
                        <a:buSzPct val="80000"/>
                        <a:buFont typeface="Wingdings" pitchFamily="2" charset="2"/>
                        <a:buNone/>
                        <a:tabLst>
                          <a:tab pos="3998913" algn="r"/>
                        </a:tabLst>
                        <a:defRPr/>
                      </a:pPr>
                      <a:r>
                        <a:rPr kumimoji="0" lang="en-US" sz="1600" b="0" i="0" u="none" strike="noStrike" kern="1200" cap="none" spc="0" normalizeH="0" baseline="0" noProof="0" dirty="0">
                          <a:ln>
                            <a:noFill/>
                          </a:ln>
                          <a:solidFill>
                            <a:schemeClr val="tx1"/>
                          </a:solidFill>
                          <a:effectLst/>
                          <a:uLnTx/>
                          <a:uFillTx/>
                          <a:latin typeface="+mn-lt"/>
                        </a:rPr>
                        <a:t>4</a:t>
                      </a:r>
                    </a:p>
                  </a:txBody>
                  <a:tcPr marL="0" marR="68580" marT="102870" marB="102870" anchor="ctr" horzOverflow="overflow">
                    <a:lnL cap="flat">
                      <a:noFill/>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50856">
                <a:tc>
                  <a:txBody>
                    <a:bodyPr/>
                    <a:lstStyle/>
                    <a:p>
                      <a:pPr marL="9144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defRPr/>
                      </a:pPr>
                      <a:r>
                        <a:rPr lang="en-US" sz="1600" dirty="0">
                          <a:latin typeface="+mn-lt"/>
                          <a:cs typeface="Arial"/>
                        </a:rPr>
                        <a:t>Difficulties encountered and how we addressed them</a:t>
                      </a:r>
                    </a:p>
                  </a:txBody>
                  <a:tcPr marL="0" marR="0" marT="102870" marB="10287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9144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defRPr/>
                      </a:pPr>
                      <a:r>
                        <a:rPr kumimoji="0" lang="en-US" sz="1600" b="0" i="0" u="none" strike="noStrike" cap="none" normalizeH="0" baseline="0" dirty="0">
                          <a:ln>
                            <a:noFill/>
                          </a:ln>
                          <a:solidFill>
                            <a:schemeClr val="tx2"/>
                          </a:solidFill>
                          <a:effectLst/>
                          <a:latin typeface="+mn-lt"/>
                        </a:rPr>
                        <a:t>5</a:t>
                      </a:r>
                    </a:p>
                  </a:txBody>
                  <a:tcPr marL="0" marR="68580" marT="102870" marB="10287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0856">
                <a:tc>
                  <a:txBody>
                    <a:bodyPr/>
                    <a:lstStyle/>
                    <a:p>
                      <a:pPr marL="9144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defRPr/>
                      </a:pPr>
                      <a:r>
                        <a:rPr lang="en-US" sz="1600" kern="1200" dirty="0">
                          <a:solidFill>
                            <a:schemeClr val="tx1"/>
                          </a:solidFill>
                          <a:latin typeface="+mn-lt"/>
                          <a:ea typeface="+mn-ea"/>
                          <a:cs typeface="Arial"/>
                        </a:rPr>
                        <a:t>Recommendation of information modelling tool/technique</a:t>
                      </a:r>
                    </a:p>
                  </a:txBody>
                  <a:tcPr marL="0" marR="0" marT="102870" marB="10287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9144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defRPr/>
                      </a:pPr>
                      <a:r>
                        <a:rPr kumimoji="0" lang="en-US" sz="1600" b="0" i="0" u="none" strike="noStrike" cap="none" normalizeH="0" baseline="0" dirty="0">
                          <a:ln>
                            <a:noFill/>
                          </a:ln>
                          <a:solidFill>
                            <a:schemeClr val="tx2"/>
                          </a:solidFill>
                          <a:effectLst/>
                          <a:latin typeface="+mn-lt"/>
                        </a:rPr>
                        <a:t>6</a:t>
                      </a:r>
                    </a:p>
                  </a:txBody>
                  <a:tcPr marL="0" marR="68580" marT="102870" marB="10287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0004221"/>
                  </a:ext>
                </a:extLst>
              </a:tr>
            </a:tbl>
          </a:graphicData>
        </a:graphic>
      </p:graphicFrame>
      <p:sp>
        <p:nvSpPr>
          <p:cNvPr id="2" name="Rectangle 1">
            <a:extLst>
              <a:ext uri="{FF2B5EF4-FFF2-40B4-BE49-F238E27FC236}">
                <a16:creationId xmlns:a16="http://schemas.microsoft.com/office/drawing/2014/main" id="{BA76B79F-80A6-2EAC-A588-927D964EF250}"/>
              </a:ext>
            </a:extLst>
          </p:cNvPr>
          <p:cNvSpPr/>
          <p:nvPr/>
        </p:nvSpPr>
        <p:spPr>
          <a:xfrm>
            <a:off x="9733547" y="156871"/>
            <a:ext cx="1620799" cy="835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dirty="0">
              <a:solidFill>
                <a:schemeClr val="tx1"/>
              </a:solidFill>
            </a:endParaRPr>
          </a:p>
        </p:txBody>
      </p:sp>
    </p:spTree>
    <p:extLst>
      <p:ext uri="{BB962C8B-B14F-4D97-AF65-F5344CB8AC3E}">
        <p14:creationId xmlns:p14="http://schemas.microsoft.com/office/powerpoint/2010/main" val="272736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1DEB-638D-124F-876F-2839D9935ED7}"/>
              </a:ext>
            </a:extLst>
          </p:cNvPr>
          <p:cNvSpPr>
            <a:spLocks noGrp="1"/>
          </p:cNvSpPr>
          <p:nvPr>
            <p:ph type="title"/>
          </p:nvPr>
        </p:nvSpPr>
        <p:spPr>
          <a:xfrm>
            <a:off x="234193" y="126786"/>
            <a:ext cx="10515600" cy="1325563"/>
          </a:xfrm>
        </p:spPr>
        <p:txBody>
          <a:bodyPr/>
          <a:lstStyle/>
          <a:p>
            <a:r>
              <a:rPr lang="en-US" b="1" dirty="0">
                <a:solidFill>
                  <a:schemeClr val="accent1">
                    <a:lumMod val="75000"/>
                  </a:schemeClr>
                </a:solidFill>
                <a:latin typeface="+mn-lt"/>
              </a:rPr>
              <a:t>Team</a:t>
            </a:r>
            <a:r>
              <a:rPr lang="en-US" dirty="0">
                <a:latin typeface="Arial"/>
                <a:cs typeface="Arial"/>
              </a:rPr>
              <a:t> </a:t>
            </a:r>
            <a:r>
              <a:rPr lang="en-US" b="1" dirty="0">
                <a:solidFill>
                  <a:schemeClr val="accent1">
                    <a:lumMod val="75000"/>
                  </a:schemeClr>
                </a:solidFill>
                <a:latin typeface="+mn-lt"/>
              </a:rPr>
              <a:t>Introduction</a:t>
            </a:r>
          </a:p>
        </p:txBody>
      </p:sp>
      <p:grpSp>
        <p:nvGrpSpPr>
          <p:cNvPr id="23" name="Group 22">
            <a:extLst>
              <a:ext uri="{FF2B5EF4-FFF2-40B4-BE49-F238E27FC236}">
                <a16:creationId xmlns:a16="http://schemas.microsoft.com/office/drawing/2014/main" id="{B09A9654-1E23-7F49-5FCF-8BC41071CD1B}"/>
              </a:ext>
            </a:extLst>
          </p:cNvPr>
          <p:cNvGrpSpPr/>
          <p:nvPr/>
        </p:nvGrpSpPr>
        <p:grpSpPr>
          <a:xfrm>
            <a:off x="272311" y="1325582"/>
            <a:ext cx="5823689" cy="2103418"/>
            <a:chOff x="228600" y="1118974"/>
            <a:chExt cx="4229099" cy="786384"/>
          </a:xfrm>
        </p:grpSpPr>
        <p:sp>
          <p:nvSpPr>
            <p:cNvPr id="24" name="Rectangle 23">
              <a:extLst>
                <a:ext uri="{FF2B5EF4-FFF2-40B4-BE49-F238E27FC236}">
                  <a16:creationId xmlns:a16="http://schemas.microsoft.com/office/drawing/2014/main" id="{A5F77063-B10C-0829-A51D-06B17B7F6CA1}"/>
                </a:ext>
              </a:extLst>
            </p:cNvPr>
            <p:cNvSpPr/>
            <p:nvPr/>
          </p:nvSpPr>
          <p:spPr>
            <a:xfrm>
              <a:off x="1812094" y="1118974"/>
              <a:ext cx="2645605" cy="786384"/>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43840" tIns="121920" bIns="121920" rtlCol="0" anchor="ctr"/>
            <a:lstStyle/>
            <a:p>
              <a:r>
                <a:rPr lang="en-US" sz="1600" b="1" dirty="0">
                  <a:latin typeface="Arial" panose="020B0604020202020204" pitchFamily="34" charset="0"/>
                  <a:cs typeface="Arial" panose="020B0604020202020204" pitchFamily="34" charset="0"/>
                </a:rPr>
                <a:t>Wesley Pereira</a:t>
              </a:r>
              <a:endParaRPr lang="en-US" sz="16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07DA81F6-DFF0-5B93-2F24-E4436B11ABBC}"/>
                </a:ext>
              </a:extLst>
            </p:cNvPr>
            <p:cNvSpPr/>
            <p:nvPr/>
          </p:nvSpPr>
          <p:spPr>
            <a:xfrm>
              <a:off x="228600" y="1118974"/>
              <a:ext cx="1051560" cy="78638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7BC7B94A-A744-C2B9-A916-9D220DF83222}"/>
              </a:ext>
            </a:extLst>
          </p:cNvPr>
          <p:cNvGrpSpPr/>
          <p:nvPr/>
        </p:nvGrpSpPr>
        <p:grpSpPr>
          <a:xfrm>
            <a:off x="258179" y="4034816"/>
            <a:ext cx="5823688" cy="2103418"/>
            <a:chOff x="228600" y="1118974"/>
            <a:chExt cx="4229098" cy="786384"/>
          </a:xfrm>
        </p:grpSpPr>
        <p:sp>
          <p:nvSpPr>
            <p:cNvPr id="28" name="Rectangle 27">
              <a:extLst>
                <a:ext uri="{FF2B5EF4-FFF2-40B4-BE49-F238E27FC236}">
                  <a16:creationId xmlns:a16="http://schemas.microsoft.com/office/drawing/2014/main" id="{B689C5FC-5E4B-0EDA-9D11-5893582DCEAB}"/>
                </a:ext>
              </a:extLst>
            </p:cNvPr>
            <p:cNvSpPr/>
            <p:nvPr/>
          </p:nvSpPr>
          <p:spPr>
            <a:xfrm>
              <a:off x="1812093" y="1118974"/>
              <a:ext cx="2645605" cy="786384"/>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43840" tIns="121920" bIns="121920" rtlCol="0" anchor="ctr"/>
            <a:lstStyle/>
            <a:p>
              <a:r>
                <a:rPr lang="en-US" sz="1600" b="1" dirty="0">
                  <a:latin typeface="Arial" panose="020B0604020202020204" pitchFamily="34" charset="0"/>
                  <a:cs typeface="Arial" panose="020B0604020202020204" pitchFamily="34" charset="0"/>
                </a:rPr>
                <a:t>Saket Naik</a:t>
              </a:r>
              <a:endParaRPr lang="en-US" sz="16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433B3E84-565B-F6DB-CAD8-1754409F2155}"/>
                </a:ext>
              </a:extLst>
            </p:cNvPr>
            <p:cNvSpPr/>
            <p:nvPr/>
          </p:nvSpPr>
          <p:spPr>
            <a:xfrm>
              <a:off x="228600" y="1118974"/>
              <a:ext cx="1438520" cy="7863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E35716C5-E5BA-C2B5-B352-9F9C8CB59ADD}"/>
              </a:ext>
            </a:extLst>
          </p:cNvPr>
          <p:cNvGrpSpPr/>
          <p:nvPr/>
        </p:nvGrpSpPr>
        <p:grpSpPr>
          <a:xfrm>
            <a:off x="6374048" y="1338235"/>
            <a:ext cx="5638799" cy="2103418"/>
            <a:chOff x="228600" y="1118974"/>
            <a:chExt cx="4229098" cy="786384"/>
          </a:xfrm>
        </p:grpSpPr>
        <p:sp>
          <p:nvSpPr>
            <p:cNvPr id="34" name="Rectangle 33">
              <a:extLst>
                <a:ext uri="{FF2B5EF4-FFF2-40B4-BE49-F238E27FC236}">
                  <a16:creationId xmlns:a16="http://schemas.microsoft.com/office/drawing/2014/main" id="{D8899128-9903-E8AF-78B1-F11C76916CA0}"/>
                </a:ext>
              </a:extLst>
            </p:cNvPr>
            <p:cNvSpPr/>
            <p:nvPr/>
          </p:nvSpPr>
          <p:spPr>
            <a:xfrm>
              <a:off x="1706248" y="1118974"/>
              <a:ext cx="2751450" cy="786384"/>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43840" tIns="121920" bIns="121920" rtlCol="0" anchor="ctr"/>
            <a:lstStyle/>
            <a:p>
              <a:r>
                <a:rPr lang="en-US" sz="1600" b="1" dirty="0">
                  <a:latin typeface="Arial" panose="020B0604020202020204" pitchFamily="34" charset="0"/>
                  <a:cs typeface="Arial" panose="020B0604020202020204" pitchFamily="34" charset="0"/>
                </a:rPr>
                <a:t>Apurva Padwal</a:t>
              </a:r>
              <a:endParaRPr lang="en-US" sz="16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D12D1330-D5C0-5F3E-EB58-63832DED705D}"/>
                </a:ext>
              </a:extLst>
            </p:cNvPr>
            <p:cNvSpPr/>
            <p:nvPr/>
          </p:nvSpPr>
          <p:spPr>
            <a:xfrm>
              <a:off x="228600" y="1118974"/>
              <a:ext cx="1051560" cy="78638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Arial" panose="020B0604020202020204" pitchFamily="34" charset="0"/>
                <a:cs typeface="Arial" panose="020B0604020202020204" pitchFamily="34" charset="0"/>
              </a:endParaRPr>
            </a:p>
          </p:txBody>
        </p:sp>
      </p:grpSp>
      <p:grpSp>
        <p:nvGrpSpPr>
          <p:cNvPr id="38" name="Group 37">
            <a:extLst>
              <a:ext uri="{FF2B5EF4-FFF2-40B4-BE49-F238E27FC236}">
                <a16:creationId xmlns:a16="http://schemas.microsoft.com/office/drawing/2014/main" id="{4986A4B5-4BDB-7FFB-9772-A319ED2FDE33}"/>
              </a:ext>
            </a:extLst>
          </p:cNvPr>
          <p:cNvGrpSpPr/>
          <p:nvPr/>
        </p:nvGrpSpPr>
        <p:grpSpPr>
          <a:xfrm>
            <a:off x="6357374" y="4044700"/>
            <a:ext cx="5655473" cy="2103418"/>
            <a:chOff x="228600" y="1118974"/>
            <a:chExt cx="4229099" cy="786384"/>
          </a:xfrm>
        </p:grpSpPr>
        <p:sp>
          <p:nvSpPr>
            <p:cNvPr id="39" name="Rectangle 38">
              <a:extLst>
                <a:ext uri="{FF2B5EF4-FFF2-40B4-BE49-F238E27FC236}">
                  <a16:creationId xmlns:a16="http://schemas.microsoft.com/office/drawing/2014/main" id="{25302518-1A12-6EA7-A93D-3D37145DAFC3}"/>
                </a:ext>
              </a:extLst>
            </p:cNvPr>
            <p:cNvSpPr/>
            <p:nvPr/>
          </p:nvSpPr>
          <p:spPr>
            <a:xfrm>
              <a:off x="1715011" y="1118974"/>
              <a:ext cx="2742688" cy="786384"/>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43840" tIns="121920" bIns="121920" rtlCol="0" anchor="ctr"/>
            <a:lstStyle/>
            <a:p>
              <a:r>
                <a:rPr lang="en-US" sz="1600" b="1" dirty="0" err="1">
                  <a:latin typeface="Arial" panose="020B0604020202020204" pitchFamily="34" charset="0"/>
                  <a:cs typeface="Arial" panose="020B0604020202020204" pitchFamily="34" charset="0"/>
                </a:rPr>
                <a:t>Shardul</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Pharande</a:t>
              </a:r>
              <a:endParaRPr lang="en-US" sz="16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458756C9-4DC7-2952-19FD-196DB79297FC}"/>
                </a:ext>
              </a:extLst>
            </p:cNvPr>
            <p:cNvSpPr/>
            <p:nvPr/>
          </p:nvSpPr>
          <p:spPr>
            <a:xfrm>
              <a:off x="228600" y="1118974"/>
              <a:ext cx="1051560" cy="7863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grpSp>
      <p:pic>
        <p:nvPicPr>
          <p:cNvPr id="41" name="Picture 40" descr="A person smiling for the camera&#10;&#10;Description automatically generated with low confidence">
            <a:extLst>
              <a:ext uri="{FF2B5EF4-FFF2-40B4-BE49-F238E27FC236}">
                <a16:creationId xmlns:a16="http://schemas.microsoft.com/office/drawing/2014/main" id="{F1AADAEA-500C-73FB-49DB-FA1E22E06333}"/>
              </a:ext>
            </a:extLst>
          </p:cNvPr>
          <p:cNvPicPr>
            <a:picLocks noChangeAspect="1"/>
          </p:cNvPicPr>
          <p:nvPr/>
        </p:nvPicPr>
        <p:blipFill rotWithShape="1">
          <a:blip r:embed="rId2">
            <a:extLst>
              <a:ext uri="{28A0092B-C50C-407E-A947-70E740481C1C}">
                <a14:useLocalDpi xmlns:a14="http://schemas.microsoft.com/office/drawing/2010/main" val="0"/>
              </a:ext>
            </a:extLst>
          </a:blip>
          <a:srcRect l="17752" t="29008" r="13680" b="31244"/>
          <a:stretch/>
        </p:blipFill>
        <p:spPr>
          <a:xfrm>
            <a:off x="6374048" y="1331012"/>
            <a:ext cx="1991056" cy="2123186"/>
          </a:xfrm>
          <a:prstGeom prst="rect">
            <a:avLst/>
          </a:prstGeom>
          <a:ln>
            <a:noFill/>
          </a:ln>
        </p:spPr>
      </p:pic>
      <p:sp>
        <p:nvSpPr>
          <p:cNvPr id="42" name="Slide Number Placeholder 2">
            <a:extLst>
              <a:ext uri="{FF2B5EF4-FFF2-40B4-BE49-F238E27FC236}">
                <a16:creationId xmlns:a16="http://schemas.microsoft.com/office/drawing/2014/main" id="{D20B47EC-1B80-4E4D-2212-7511EEC6648C}"/>
              </a:ext>
            </a:extLst>
          </p:cNvPr>
          <p:cNvSpPr txBox="1">
            <a:spLocks/>
          </p:cNvSpPr>
          <p:nvPr/>
        </p:nvSpPr>
        <p:spPr>
          <a:xfrm>
            <a:off x="8736247" y="3016647"/>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54EA64-C67A-624C-A147-549F97A9164D}" type="slidenum">
              <a:rPr lang="en-US" smtClean="0"/>
              <a:pPr/>
              <a:t>3</a:t>
            </a:fld>
            <a:endParaRPr lang="en-US"/>
          </a:p>
        </p:txBody>
      </p:sp>
      <p:pic>
        <p:nvPicPr>
          <p:cNvPr id="43" name="Picture 42">
            <a:extLst>
              <a:ext uri="{FF2B5EF4-FFF2-40B4-BE49-F238E27FC236}">
                <a16:creationId xmlns:a16="http://schemas.microsoft.com/office/drawing/2014/main" id="{7F42CACE-4E0A-3C4A-761B-092E19A10F76}"/>
              </a:ext>
            </a:extLst>
          </p:cNvPr>
          <p:cNvPicPr>
            <a:picLocks noChangeAspect="1"/>
          </p:cNvPicPr>
          <p:nvPr/>
        </p:nvPicPr>
        <p:blipFill>
          <a:blip r:embed="rId3"/>
          <a:stretch>
            <a:fillRect/>
          </a:stretch>
        </p:blipFill>
        <p:spPr>
          <a:xfrm>
            <a:off x="272311" y="1335466"/>
            <a:ext cx="2180554" cy="2103418"/>
          </a:xfrm>
          <a:prstGeom prst="rect">
            <a:avLst/>
          </a:prstGeom>
        </p:spPr>
      </p:pic>
      <p:pic>
        <p:nvPicPr>
          <p:cNvPr id="44" name="Picture 43">
            <a:extLst>
              <a:ext uri="{FF2B5EF4-FFF2-40B4-BE49-F238E27FC236}">
                <a16:creationId xmlns:a16="http://schemas.microsoft.com/office/drawing/2014/main" id="{0D17213B-8F15-02AC-4875-F5E3B3EA452A}"/>
              </a:ext>
            </a:extLst>
          </p:cNvPr>
          <p:cNvPicPr>
            <a:picLocks noChangeAspect="1"/>
          </p:cNvPicPr>
          <p:nvPr/>
        </p:nvPicPr>
        <p:blipFill>
          <a:blip r:embed="rId4"/>
          <a:stretch>
            <a:fillRect/>
          </a:stretch>
        </p:blipFill>
        <p:spPr>
          <a:xfrm>
            <a:off x="6343242" y="4044700"/>
            <a:ext cx="2001004" cy="2110641"/>
          </a:xfrm>
          <a:prstGeom prst="rect">
            <a:avLst/>
          </a:prstGeom>
        </p:spPr>
      </p:pic>
      <p:pic>
        <p:nvPicPr>
          <p:cNvPr id="45" name="Picture 44">
            <a:extLst>
              <a:ext uri="{FF2B5EF4-FFF2-40B4-BE49-F238E27FC236}">
                <a16:creationId xmlns:a16="http://schemas.microsoft.com/office/drawing/2014/main" id="{A5BC3EC6-E139-5560-CCFC-C2F5BA3BE3A0}"/>
              </a:ext>
            </a:extLst>
          </p:cNvPr>
          <p:cNvPicPr>
            <a:picLocks noChangeAspect="1"/>
          </p:cNvPicPr>
          <p:nvPr/>
        </p:nvPicPr>
        <p:blipFill rotWithShape="1">
          <a:blip r:embed="rId5"/>
          <a:srcRect l="8235" r="10057"/>
          <a:stretch/>
        </p:blipFill>
        <p:spPr>
          <a:xfrm>
            <a:off x="258178" y="4024932"/>
            <a:ext cx="2180553" cy="2123186"/>
          </a:xfrm>
          <a:prstGeom prst="rect">
            <a:avLst/>
          </a:prstGeom>
        </p:spPr>
      </p:pic>
    </p:spTree>
    <p:extLst>
      <p:ext uri="{BB962C8B-B14F-4D97-AF65-F5344CB8AC3E}">
        <p14:creationId xmlns:p14="http://schemas.microsoft.com/office/powerpoint/2010/main" val="134550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4295A1-D455-286A-F31C-A12023B7FE3F}"/>
              </a:ext>
            </a:extLst>
          </p:cNvPr>
          <p:cNvSpPr/>
          <p:nvPr/>
        </p:nvSpPr>
        <p:spPr>
          <a:xfrm>
            <a:off x="9733547" y="156871"/>
            <a:ext cx="1620799" cy="835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dirty="0">
              <a:solidFill>
                <a:schemeClr val="tx1"/>
              </a:solidFill>
            </a:endParaRPr>
          </a:p>
        </p:txBody>
      </p:sp>
      <p:sp>
        <p:nvSpPr>
          <p:cNvPr id="5" name="Slide Number Placeholder 48">
            <a:extLst>
              <a:ext uri="{FF2B5EF4-FFF2-40B4-BE49-F238E27FC236}">
                <a16:creationId xmlns:a16="http://schemas.microsoft.com/office/drawing/2014/main" id="{AA1DB614-A184-36A5-57ED-5E3BCBA06BD4}"/>
              </a:ext>
            </a:extLst>
          </p:cNvPr>
          <p:cNvSpPr>
            <a:spLocks noGrp="1"/>
          </p:cNvSpPr>
          <p:nvPr>
            <p:ph type="sldNum" sz="quarter" idx="13"/>
          </p:nvPr>
        </p:nvSpPr>
        <p:spPr>
          <a:xfrm>
            <a:off x="9144000" y="6578600"/>
            <a:ext cx="2743200" cy="243840"/>
          </a:xfrm>
        </p:spPr>
        <p:txBody>
          <a:bodyPr/>
          <a:lstStyle/>
          <a:p>
            <a:r>
              <a:rPr lang="en-IN" dirty="0">
                <a:latin typeface="+mn-lt"/>
              </a:rPr>
              <a:t>3</a:t>
            </a:r>
          </a:p>
        </p:txBody>
      </p:sp>
      <p:sp>
        <p:nvSpPr>
          <p:cNvPr id="6" name="Title 1">
            <a:extLst>
              <a:ext uri="{FF2B5EF4-FFF2-40B4-BE49-F238E27FC236}">
                <a16:creationId xmlns:a16="http://schemas.microsoft.com/office/drawing/2014/main" id="{00F37D65-EFC8-578D-21F4-6C6D71B598A3}"/>
              </a:ext>
            </a:extLst>
          </p:cNvPr>
          <p:cNvSpPr>
            <a:spLocks noGrp="1"/>
          </p:cNvSpPr>
          <p:nvPr>
            <p:ph type="title"/>
          </p:nvPr>
        </p:nvSpPr>
        <p:spPr>
          <a:xfrm>
            <a:off x="425021" y="289071"/>
            <a:ext cx="10215880" cy="825255"/>
          </a:xfrm>
        </p:spPr>
        <p:txBody>
          <a:bodyPr>
            <a:normAutofit/>
          </a:bodyPr>
          <a:lstStyle/>
          <a:p>
            <a:r>
              <a:rPr lang="en-US" b="1" dirty="0">
                <a:solidFill>
                  <a:schemeClr val="accent1">
                    <a:lumMod val="75000"/>
                  </a:schemeClr>
                </a:solidFill>
                <a:latin typeface="+mn-lt"/>
              </a:rPr>
              <a:t>Overview of Application Domain</a:t>
            </a:r>
          </a:p>
        </p:txBody>
      </p:sp>
      <p:sp>
        <p:nvSpPr>
          <p:cNvPr id="7" name="Text Placeholder 2">
            <a:extLst>
              <a:ext uri="{FF2B5EF4-FFF2-40B4-BE49-F238E27FC236}">
                <a16:creationId xmlns:a16="http://schemas.microsoft.com/office/drawing/2014/main" id="{AFD81581-6509-F0F4-C84F-BC5456D9CB6A}"/>
              </a:ext>
            </a:extLst>
          </p:cNvPr>
          <p:cNvSpPr>
            <a:spLocks noGrp="1"/>
          </p:cNvSpPr>
          <p:nvPr>
            <p:ph type="body" sz="quarter" idx="10"/>
          </p:nvPr>
        </p:nvSpPr>
        <p:spPr>
          <a:xfrm>
            <a:off x="304800" y="5969000"/>
            <a:ext cx="11582400" cy="609600"/>
          </a:xfrm>
        </p:spPr>
        <p:txBody>
          <a:bodyPr>
            <a:noAutofit/>
          </a:bodyPr>
          <a:lstStyle/>
          <a:p>
            <a:r>
              <a:rPr lang="en-US" sz="1600" b="0" i="0" dirty="0">
                <a:solidFill>
                  <a:srgbClr val="374151"/>
                </a:solidFill>
                <a:effectLst/>
                <a:latin typeface="+mn-lt"/>
              </a:rPr>
              <a:t>Procurement cards streamline purchasing and expense management but also pose risks of fraud, misuse, and non-compliance, which can be mitigated through strong controls and monitoring processes</a:t>
            </a:r>
            <a:endParaRPr lang="en-IN" sz="1600" dirty="0">
              <a:solidFill>
                <a:schemeClr val="tx1"/>
              </a:solidFill>
              <a:latin typeface="+mn-lt"/>
              <a:cs typeface="Arial"/>
            </a:endParaRPr>
          </a:p>
        </p:txBody>
      </p:sp>
      <p:sp>
        <p:nvSpPr>
          <p:cNvPr id="9" name="Flowchart: Process 53">
            <a:extLst>
              <a:ext uri="{FF2B5EF4-FFF2-40B4-BE49-F238E27FC236}">
                <a16:creationId xmlns:a16="http://schemas.microsoft.com/office/drawing/2014/main" id="{4CFED6DD-F3E0-120D-1FE3-BA0454EB403C}"/>
              </a:ext>
            </a:extLst>
          </p:cNvPr>
          <p:cNvSpPr/>
          <p:nvPr/>
        </p:nvSpPr>
        <p:spPr>
          <a:xfrm>
            <a:off x="9450838" y="1393419"/>
            <a:ext cx="2380127" cy="4256011"/>
          </a:xfrm>
          <a:prstGeom prst="flowChartProcess">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ctr"/>
            <a:endParaRPr lang="en-US" sz="1600" dirty="0">
              <a:solidFill>
                <a:schemeClr val="tx1"/>
              </a:solidFill>
            </a:endParaRPr>
          </a:p>
          <a:p>
            <a:pPr algn="ctr"/>
            <a:r>
              <a:rPr lang="en-US" sz="1600" b="0" i="0" dirty="0">
                <a:solidFill>
                  <a:srgbClr val="374151"/>
                </a:solidFill>
                <a:effectLst/>
              </a:rPr>
              <a:t>Automated spend management software can also help organizations gain greater visibility and control over their </a:t>
            </a:r>
            <a:r>
              <a:rPr lang="en-US" sz="1600" dirty="0">
                <a:solidFill>
                  <a:schemeClr val="tx1"/>
                </a:solidFill>
              </a:rPr>
              <a:t>Procurement card</a:t>
            </a:r>
            <a:r>
              <a:rPr lang="en-US" sz="1600" b="0" i="0" dirty="0">
                <a:solidFill>
                  <a:srgbClr val="374151"/>
                </a:solidFill>
                <a:effectLst/>
              </a:rPr>
              <a:t> spending</a:t>
            </a:r>
            <a:endParaRPr lang="en-IN" sz="1600" dirty="0">
              <a:solidFill>
                <a:schemeClr val="tx1"/>
              </a:solidFill>
            </a:endParaRPr>
          </a:p>
        </p:txBody>
      </p:sp>
      <p:sp>
        <p:nvSpPr>
          <p:cNvPr id="10" name="Flowchart: Process 51">
            <a:extLst>
              <a:ext uri="{FF2B5EF4-FFF2-40B4-BE49-F238E27FC236}">
                <a16:creationId xmlns:a16="http://schemas.microsoft.com/office/drawing/2014/main" id="{D261AFFF-508D-7C61-49FE-C401E136E2A3}"/>
              </a:ext>
            </a:extLst>
          </p:cNvPr>
          <p:cNvSpPr/>
          <p:nvPr/>
        </p:nvSpPr>
        <p:spPr>
          <a:xfrm>
            <a:off x="427860" y="1465337"/>
            <a:ext cx="2272554" cy="4256010"/>
          </a:xfrm>
          <a:prstGeom prst="flowChartProcess">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ctr"/>
            <a:r>
              <a:rPr lang="en-US" sz="1600" dirty="0">
                <a:solidFill>
                  <a:schemeClr val="tx1"/>
                </a:solidFill>
              </a:rPr>
              <a:t>Procurement cards are a type of company credit card that organizations use to streamline purchasing and expense management processes</a:t>
            </a:r>
          </a:p>
        </p:txBody>
      </p:sp>
      <p:sp>
        <p:nvSpPr>
          <p:cNvPr id="11" name="Flowchart: Process 52">
            <a:extLst>
              <a:ext uri="{FF2B5EF4-FFF2-40B4-BE49-F238E27FC236}">
                <a16:creationId xmlns:a16="http://schemas.microsoft.com/office/drawing/2014/main" id="{5B277CDF-8530-7243-6660-1916F3180C7E}"/>
              </a:ext>
            </a:extLst>
          </p:cNvPr>
          <p:cNvSpPr/>
          <p:nvPr/>
        </p:nvSpPr>
        <p:spPr>
          <a:xfrm>
            <a:off x="4966245" y="1465338"/>
            <a:ext cx="2272554" cy="4256010"/>
          </a:xfrm>
          <a:prstGeom prst="flowChartProcess">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ctr"/>
            <a:r>
              <a:rPr lang="en-US" sz="1600" b="0" i="0" dirty="0">
                <a:solidFill>
                  <a:srgbClr val="374151"/>
                </a:solidFill>
                <a:effectLst/>
              </a:rPr>
              <a:t>However, Procurement cards also come with risks, such as fraud, misuse, and non-compliance with company policies and regulations</a:t>
            </a:r>
            <a:endParaRPr lang="en-US" sz="1600" dirty="0">
              <a:solidFill>
                <a:schemeClr val="tx1"/>
              </a:solidFill>
            </a:endParaRPr>
          </a:p>
        </p:txBody>
      </p:sp>
      <p:sp>
        <p:nvSpPr>
          <p:cNvPr id="12" name="Flowchart: Process 50">
            <a:extLst>
              <a:ext uri="{FF2B5EF4-FFF2-40B4-BE49-F238E27FC236}">
                <a16:creationId xmlns:a16="http://schemas.microsoft.com/office/drawing/2014/main" id="{3C4E5355-2BCC-79F5-C75E-6E61C572672E}"/>
              </a:ext>
            </a:extLst>
          </p:cNvPr>
          <p:cNvSpPr/>
          <p:nvPr/>
        </p:nvSpPr>
        <p:spPr>
          <a:xfrm>
            <a:off x="7238798" y="1465337"/>
            <a:ext cx="2265831" cy="4256011"/>
          </a:xfrm>
          <a:prstGeom prst="flowChartProcess">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ctr"/>
            <a:r>
              <a:rPr lang="en-US" sz="1600" dirty="0">
                <a:solidFill>
                  <a:schemeClr val="tx1"/>
                </a:solidFill>
              </a:rPr>
              <a:t>To mitigate these risks, organizations need to implement strong controls and monitoring processes, such as transaction limits and regular audits</a:t>
            </a:r>
          </a:p>
        </p:txBody>
      </p:sp>
      <p:sp>
        <p:nvSpPr>
          <p:cNvPr id="13" name="Flowchart: Process 49">
            <a:extLst>
              <a:ext uri="{FF2B5EF4-FFF2-40B4-BE49-F238E27FC236}">
                <a16:creationId xmlns:a16="http://schemas.microsoft.com/office/drawing/2014/main" id="{FE596529-E64D-A8A6-3B07-DB6DA9F0A2C6}"/>
              </a:ext>
            </a:extLst>
          </p:cNvPr>
          <p:cNvSpPr/>
          <p:nvPr/>
        </p:nvSpPr>
        <p:spPr>
          <a:xfrm>
            <a:off x="2700414" y="1465338"/>
            <a:ext cx="2272554" cy="4256011"/>
          </a:xfrm>
          <a:prstGeom prst="flowChartProcess">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l"/>
            <a:endParaRPr lang="en-US" sz="1100" dirty="0">
              <a:solidFill>
                <a:schemeClr val="tx1"/>
              </a:solidFill>
            </a:endParaRPr>
          </a:p>
          <a:p>
            <a:pPr algn="ctr"/>
            <a:r>
              <a:rPr lang="en-US" sz="1600" dirty="0">
                <a:solidFill>
                  <a:schemeClr val="tx1"/>
                </a:solidFill>
              </a:rPr>
              <a:t>Procurement cards offer several benefits, including improved efficiency, increased transparency, and reduced paperwork and administrative costs</a:t>
            </a:r>
          </a:p>
        </p:txBody>
      </p:sp>
      <p:sp>
        <p:nvSpPr>
          <p:cNvPr id="14" name="Rectangle 13">
            <a:extLst>
              <a:ext uri="{FF2B5EF4-FFF2-40B4-BE49-F238E27FC236}">
                <a16:creationId xmlns:a16="http://schemas.microsoft.com/office/drawing/2014/main" id="{9523D463-A73F-0ED2-8605-E9847CF095B3}"/>
              </a:ext>
            </a:extLst>
          </p:cNvPr>
          <p:cNvSpPr/>
          <p:nvPr/>
        </p:nvSpPr>
        <p:spPr>
          <a:xfrm>
            <a:off x="427860" y="1619996"/>
            <a:ext cx="2272554" cy="4740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b="1" dirty="0">
                <a:solidFill>
                  <a:schemeClr val="tx1"/>
                </a:solidFill>
              </a:rPr>
              <a:t>Introduction</a:t>
            </a:r>
            <a:endParaRPr lang="en-IN" b="1" dirty="0">
              <a:solidFill>
                <a:schemeClr val="tx1"/>
              </a:solidFill>
            </a:endParaRPr>
          </a:p>
        </p:txBody>
      </p:sp>
      <p:sp>
        <p:nvSpPr>
          <p:cNvPr id="15" name="Rectangle 14">
            <a:extLst>
              <a:ext uri="{FF2B5EF4-FFF2-40B4-BE49-F238E27FC236}">
                <a16:creationId xmlns:a16="http://schemas.microsoft.com/office/drawing/2014/main" id="{05847AA2-FD0C-D37D-1D12-1A1A8762CBA8}"/>
              </a:ext>
            </a:extLst>
          </p:cNvPr>
          <p:cNvSpPr/>
          <p:nvPr/>
        </p:nvSpPr>
        <p:spPr>
          <a:xfrm>
            <a:off x="2700414" y="1619996"/>
            <a:ext cx="2272554" cy="4740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b="1" dirty="0">
                <a:solidFill>
                  <a:schemeClr val="tx1"/>
                </a:solidFill>
              </a:rPr>
              <a:t>Offering</a:t>
            </a:r>
            <a:endParaRPr lang="en-IN" b="1" dirty="0">
              <a:solidFill>
                <a:schemeClr val="tx1"/>
              </a:solidFill>
            </a:endParaRPr>
          </a:p>
        </p:txBody>
      </p:sp>
      <p:sp>
        <p:nvSpPr>
          <p:cNvPr id="16" name="Rectangle 15">
            <a:extLst>
              <a:ext uri="{FF2B5EF4-FFF2-40B4-BE49-F238E27FC236}">
                <a16:creationId xmlns:a16="http://schemas.microsoft.com/office/drawing/2014/main" id="{D9E8AA36-1D53-24F2-89A7-44289F9161A1}"/>
              </a:ext>
            </a:extLst>
          </p:cNvPr>
          <p:cNvSpPr/>
          <p:nvPr/>
        </p:nvSpPr>
        <p:spPr>
          <a:xfrm>
            <a:off x="4972968" y="1619996"/>
            <a:ext cx="2272554" cy="4740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b="1" dirty="0">
                <a:solidFill>
                  <a:schemeClr val="tx1"/>
                </a:solidFill>
              </a:rPr>
              <a:t>Risks</a:t>
            </a:r>
            <a:endParaRPr lang="en-IN" b="1" dirty="0">
              <a:solidFill>
                <a:schemeClr val="tx1"/>
              </a:solidFill>
            </a:endParaRPr>
          </a:p>
        </p:txBody>
      </p:sp>
      <p:sp>
        <p:nvSpPr>
          <p:cNvPr id="17" name="Rectangle 16">
            <a:extLst>
              <a:ext uri="{FF2B5EF4-FFF2-40B4-BE49-F238E27FC236}">
                <a16:creationId xmlns:a16="http://schemas.microsoft.com/office/drawing/2014/main" id="{21B7913B-4A9E-ABD7-09B5-2E5EDAD039D8}"/>
              </a:ext>
            </a:extLst>
          </p:cNvPr>
          <p:cNvSpPr/>
          <p:nvPr/>
        </p:nvSpPr>
        <p:spPr>
          <a:xfrm>
            <a:off x="7245522" y="1619996"/>
            <a:ext cx="2272554" cy="4740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b="1" dirty="0">
                <a:solidFill>
                  <a:schemeClr val="tx1"/>
                </a:solidFill>
              </a:rPr>
              <a:t>Mitigation</a:t>
            </a:r>
            <a:endParaRPr lang="en-IN" b="1" dirty="0">
              <a:solidFill>
                <a:schemeClr val="tx1"/>
              </a:solidFill>
            </a:endParaRPr>
          </a:p>
        </p:txBody>
      </p:sp>
      <p:sp>
        <p:nvSpPr>
          <p:cNvPr id="18" name="Rectangle 17">
            <a:extLst>
              <a:ext uri="{FF2B5EF4-FFF2-40B4-BE49-F238E27FC236}">
                <a16:creationId xmlns:a16="http://schemas.microsoft.com/office/drawing/2014/main" id="{A0F6075C-9905-F38C-32D1-928BDD714BA3}"/>
              </a:ext>
            </a:extLst>
          </p:cNvPr>
          <p:cNvSpPr/>
          <p:nvPr/>
        </p:nvSpPr>
        <p:spPr>
          <a:xfrm>
            <a:off x="9518076" y="1619996"/>
            <a:ext cx="2124632" cy="4740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b="1" dirty="0">
                <a:solidFill>
                  <a:schemeClr val="tx1"/>
                </a:solidFill>
              </a:rPr>
              <a:t>Monitoring</a:t>
            </a:r>
            <a:endParaRPr lang="en-IN" b="1" dirty="0">
              <a:solidFill>
                <a:schemeClr val="tx1"/>
              </a:solidFill>
            </a:endParaRPr>
          </a:p>
        </p:txBody>
      </p:sp>
      <p:sp>
        <p:nvSpPr>
          <p:cNvPr id="19" name="Right Arrow 18">
            <a:extLst>
              <a:ext uri="{FF2B5EF4-FFF2-40B4-BE49-F238E27FC236}">
                <a16:creationId xmlns:a16="http://schemas.microsoft.com/office/drawing/2014/main" id="{E014C756-8878-07E1-3F3A-51DB3DF044C2}"/>
              </a:ext>
            </a:extLst>
          </p:cNvPr>
          <p:cNvSpPr/>
          <p:nvPr/>
        </p:nvSpPr>
        <p:spPr>
          <a:xfrm>
            <a:off x="427860" y="2440266"/>
            <a:ext cx="11336280" cy="793377"/>
          </a:xfrm>
          <a:prstGeom prst="rightArrow">
            <a:avLst/>
          </a:prstGeom>
          <a:solidFill>
            <a:schemeClr val="accent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IN" sz="1100">
              <a:solidFill>
                <a:schemeClr val="tx1"/>
              </a:solidFill>
            </a:endParaRPr>
          </a:p>
        </p:txBody>
      </p:sp>
      <p:sp>
        <p:nvSpPr>
          <p:cNvPr id="20" name="Flowchart: Connector 34">
            <a:extLst>
              <a:ext uri="{FF2B5EF4-FFF2-40B4-BE49-F238E27FC236}">
                <a16:creationId xmlns:a16="http://schemas.microsoft.com/office/drawing/2014/main" id="{3ECDE9CF-5BA9-B1E6-C093-A3F7EDB644C7}"/>
              </a:ext>
            </a:extLst>
          </p:cNvPr>
          <p:cNvSpPr/>
          <p:nvPr/>
        </p:nvSpPr>
        <p:spPr>
          <a:xfrm>
            <a:off x="979190" y="2292348"/>
            <a:ext cx="1169894" cy="1089212"/>
          </a:xfrm>
          <a:prstGeom prst="flowChartConnector">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IN" sz="1100">
              <a:solidFill>
                <a:schemeClr val="tx1"/>
              </a:solidFill>
            </a:endParaRPr>
          </a:p>
        </p:txBody>
      </p:sp>
      <p:sp>
        <p:nvSpPr>
          <p:cNvPr id="21" name="Flowchart: Connector 36">
            <a:extLst>
              <a:ext uri="{FF2B5EF4-FFF2-40B4-BE49-F238E27FC236}">
                <a16:creationId xmlns:a16="http://schemas.microsoft.com/office/drawing/2014/main" id="{B5ABA166-6041-BF32-2AC6-AF559EFE7F4B}"/>
              </a:ext>
            </a:extLst>
          </p:cNvPr>
          <p:cNvSpPr/>
          <p:nvPr/>
        </p:nvSpPr>
        <p:spPr>
          <a:xfrm>
            <a:off x="3251744" y="2292348"/>
            <a:ext cx="1169894" cy="1089212"/>
          </a:xfrm>
          <a:prstGeom prst="flowChartConnector">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IN" sz="1100">
              <a:solidFill>
                <a:schemeClr val="tx1"/>
              </a:solidFill>
            </a:endParaRPr>
          </a:p>
        </p:txBody>
      </p:sp>
      <p:sp>
        <p:nvSpPr>
          <p:cNvPr id="22" name="Flowchart: Connector 37">
            <a:extLst>
              <a:ext uri="{FF2B5EF4-FFF2-40B4-BE49-F238E27FC236}">
                <a16:creationId xmlns:a16="http://schemas.microsoft.com/office/drawing/2014/main" id="{3F6F0E29-6385-CF90-D655-3554CEE14B32}"/>
              </a:ext>
            </a:extLst>
          </p:cNvPr>
          <p:cNvSpPr/>
          <p:nvPr/>
        </p:nvSpPr>
        <p:spPr>
          <a:xfrm>
            <a:off x="5524298" y="2292348"/>
            <a:ext cx="1169894" cy="1089212"/>
          </a:xfrm>
          <a:prstGeom prst="flowChartConnector">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IN" sz="1100">
              <a:solidFill>
                <a:schemeClr val="tx1"/>
              </a:solidFill>
            </a:endParaRPr>
          </a:p>
        </p:txBody>
      </p:sp>
      <p:sp>
        <p:nvSpPr>
          <p:cNvPr id="23" name="Flowchart: Connector 38">
            <a:extLst>
              <a:ext uri="{FF2B5EF4-FFF2-40B4-BE49-F238E27FC236}">
                <a16:creationId xmlns:a16="http://schemas.microsoft.com/office/drawing/2014/main" id="{16A1343F-6817-1459-93D6-F22EA678819C}"/>
              </a:ext>
            </a:extLst>
          </p:cNvPr>
          <p:cNvSpPr/>
          <p:nvPr/>
        </p:nvSpPr>
        <p:spPr>
          <a:xfrm>
            <a:off x="7796852" y="2292348"/>
            <a:ext cx="1169894" cy="1089212"/>
          </a:xfrm>
          <a:prstGeom prst="flowChartConnector">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IN" sz="1100">
              <a:solidFill>
                <a:schemeClr val="tx1"/>
              </a:solidFill>
            </a:endParaRPr>
          </a:p>
        </p:txBody>
      </p:sp>
      <p:sp>
        <p:nvSpPr>
          <p:cNvPr id="24" name="Flowchart: Connector 39">
            <a:extLst>
              <a:ext uri="{FF2B5EF4-FFF2-40B4-BE49-F238E27FC236}">
                <a16:creationId xmlns:a16="http://schemas.microsoft.com/office/drawing/2014/main" id="{DF34B6FD-B335-DAE1-F64A-E957C903FA21}"/>
              </a:ext>
            </a:extLst>
          </p:cNvPr>
          <p:cNvSpPr/>
          <p:nvPr/>
        </p:nvSpPr>
        <p:spPr>
          <a:xfrm>
            <a:off x="9995445" y="2292348"/>
            <a:ext cx="1169894" cy="1089212"/>
          </a:xfrm>
          <a:prstGeom prst="flowChartConnector">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IN" sz="1100">
              <a:solidFill>
                <a:schemeClr val="tx1"/>
              </a:solidFill>
            </a:endParaRPr>
          </a:p>
        </p:txBody>
      </p:sp>
      <p:pic>
        <p:nvPicPr>
          <p:cNvPr id="25" name="Graphic 43">
            <a:extLst>
              <a:ext uri="{FF2B5EF4-FFF2-40B4-BE49-F238E27FC236}">
                <a16:creationId xmlns:a16="http://schemas.microsoft.com/office/drawing/2014/main" id="{D54161E7-AAA4-3B3C-3CC3-A08143AAACF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6412" y="2456675"/>
            <a:ext cx="760557" cy="760557"/>
          </a:xfrm>
          <a:prstGeom prst="rect">
            <a:avLst/>
          </a:prstGeom>
        </p:spPr>
      </p:pic>
      <p:pic>
        <p:nvPicPr>
          <p:cNvPr id="26" name="Graphic 59">
            <a:extLst>
              <a:ext uri="{FF2B5EF4-FFF2-40B4-BE49-F238E27FC236}">
                <a16:creationId xmlns:a16="http://schemas.microsoft.com/office/drawing/2014/main" id="{DB31569E-CDDC-0416-3821-0749926F55B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0269" y="2440266"/>
            <a:ext cx="727736" cy="727736"/>
          </a:xfrm>
          <a:prstGeom prst="rect">
            <a:avLst/>
          </a:prstGeom>
        </p:spPr>
      </p:pic>
      <p:pic>
        <p:nvPicPr>
          <p:cNvPr id="27" name="Graphic 29">
            <a:extLst>
              <a:ext uri="{FF2B5EF4-FFF2-40B4-BE49-F238E27FC236}">
                <a16:creationId xmlns:a16="http://schemas.microsoft.com/office/drawing/2014/main" id="{57DA25AC-83B3-3FC6-4C0A-757B7A1EE3D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28966" y="2440266"/>
            <a:ext cx="760558" cy="760558"/>
          </a:xfrm>
          <a:prstGeom prst="rect">
            <a:avLst/>
          </a:prstGeom>
        </p:spPr>
      </p:pic>
      <p:pic>
        <p:nvPicPr>
          <p:cNvPr id="28" name="Graphic 62">
            <a:extLst>
              <a:ext uri="{FF2B5EF4-FFF2-40B4-BE49-F238E27FC236}">
                <a16:creationId xmlns:a16="http://schemas.microsoft.com/office/drawing/2014/main" id="{DF1F9983-23C1-739A-0C16-A2787530BFD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85110" y="2456675"/>
            <a:ext cx="793377" cy="793377"/>
          </a:xfrm>
          <a:prstGeom prst="rect">
            <a:avLst/>
          </a:prstGeom>
        </p:spPr>
      </p:pic>
      <p:pic>
        <p:nvPicPr>
          <p:cNvPr id="29" name="Graphic 37">
            <a:extLst>
              <a:ext uri="{FF2B5EF4-FFF2-40B4-BE49-F238E27FC236}">
                <a16:creationId xmlns:a16="http://schemas.microsoft.com/office/drawing/2014/main" id="{6F22CB1B-0FBC-3F5E-F656-8998D1EB355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83703" y="2456675"/>
            <a:ext cx="793377" cy="793377"/>
          </a:xfrm>
          <a:prstGeom prst="rect">
            <a:avLst/>
          </a:prstGeom>
        </p:spPr>
      </p:pic>
    </p:spTree>
    <p:extLst>
      <p:ext uri="{BB962C8B-B14F-4D97-AF65-F5344CB8AC3E}">
        <p14:creationId xmlns:p14="http://schemas.microsoft.com/office/powerpoint/2010/main" val="144522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F339555C-6C3A-5A94-25DB-1B7D154FB7FE}"/>
              </a:ext>
            </a:extLst>
          </p:cNvPr>
          <p:cNvSpPr>
            <a:spLocks noGrp="1"/>
          </p:cNvSpPr>
          <p:nvPr>
            <p:ph type="body" sz="quarter" idx="10"/>
          </p:nvPr>
        </p:nvSpPr>
        <p:spPr>
          <a:xfrm>
            <a:off x="304800" y="6010096"/>
            <a:ext cx="11582400" cy="609600"/>
          </a:xfrm>
        </p:spPr>
        <p:txBody>
          <a:bodyPr>
            <a:normAutofit fontScale="25000" lnSpcReduction="20000"/>
          </a:bodyPr>
          <a:lstStyle/>
          <a:p>
            <a:r>
              <a:rPr lang="en-US" sz="6400" b="0" i="0" dirty="0">
                <a:effectLst/>
                <a:cs typeface="Arial" panose="020B0604020202020204" pitchFamily="34" charset="0"/>
              </a:rPr>
              <a:t>The biggest difficulty in modeling the procurement card usage application domain is collecting and organizing data from multiple sources with varying formats, which can be addressed by implementing a data integration and standardization process</a:t>
            </a:r>
          </a:p>
          <a:p>
            <a:br>
              <a:rPr lang="en-US" dirty="0"/>
            </a:br>
            <a:endParaRPr lang="en-US" dirty="0"/>
          </a:p>
        </p:txBody>
      </p:sp>
      <p:sp>
        <p:nvSpPr>
          <p:cNvPr id="5" name="Slide Number Placeholder 2">
            <a:extLst>
              <a:ext uri="{FF2B5EF4-FFF2-40B4-BE49-F238E27FC236}">
                <a16:creationId xmlns:a16="http://schemas.microsoft.com/office/drawing/2014/main" id="{A0E247EB-96E7-E5A7-599E-15A2BE3E0FEF}"/>
              </a:ext>
            </a:extLst>
          </p:cNvPr>
          <p:cNvSpPr>
            <a:spLocks noGrp="1"/>
          </p:cNvSpPr>
          <p:nvPr>
            <p:ph type="sldNum" sz="quarter" idx="13"/>
          </p:nvPr>
        </p:nvSpPr>
        <p:spPr>
          <a:xfrm>
            <a:off x="9143571" y="6541362"/>
            <a:ext cx="2743200" cy="365125"/>
          </a:xfrm>
        </p:spPr>
        <p:txBody>
          <a:bodyPr/>
          <a:lstStyle/>
          <a:p>
            <a:fld id="{8B5A398B-5AC9-43EB-A867-E3C600629645}" type="slidenum">
              <a:rPr lang="en-US" smtClean="0"/>
              <a:t>5</a:t>
            </a:fld>
            <a:endParaRPr lang="en-US" dirty="0"/>
          </a:p>
        </p:txBody>
      </p:sp>
      <p:sp>
        <p:nvSpPr>
          <p:cNvPr id="7" name="Rectangle: Folded Corner 6">
            <a:extLst>
              <a:ext uri="{FF2B5EF4-FFF2-40B4-BE49-F238E27FC236}">
                <a16:creationId xmlns:a16="http://schemas.microsoft.com/office/drawing/2014/main" id="{5AAAB90F-A278-3E3A-F4B5-7BF8882CCAD1}"/>
              </a:ext>
            </a:extLst>
          </p:cNvPr>
          <p:cNvSpPr/>
          <p:nvPr/>
        </p:nvSpPr>
        <p:spPr>
          <a:xfrm>
            <a:off x="6469742" y="1305798"/>
            <a:ext cx="2334986" cy="2744437"/>
          </a:xfrm>
          <a:prstGeom prst="foldedCorner">
            <a:avLst>
              <a:gd name="adj" fmla="val 21953"/>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r>
              <a:rPr lang="en-US" sz="1600" b="0" i="0" dirty="0">
                <a:solidFill>
                  <a:schemeClr val="bg1"/>
                </a:solidFill>
                <a:effectLst/>
              </a:rPr>
              <a:t>To address this difficulty, it is important to conduct a thorough analysis of the data environment and identify patterns and trends which can be done through exploratory data analysis</a:t>
            </a:r>
          </a:p>
        </p:txBody>
      </p:sp>
      <p:sp>
        <p:nvSpPr>
          <p:cNvPr id="8" name="Rectangle: Folded Corner 8">
            <a:extLst>
              <a:ext uri="{FF2B5EF4-FFF2-40B4-BE49-F238E27FC236}">
                <a16:creationId xmlns:a16="http://schemas.microsoft.com/office/drawing/2014/main" id="{7DAA4E01-1836-6CE7-111B-9B8C77B3F02F}"/>
              </a:ext>
            </a:extLst>
          </p:cNvPr>
          <p:cNvSpPr/>
          <p:nvPr/>
        </p:nvSpPr>
        <p:spPr>
          <a:xfrm>
            <a:off x="9552214" y="1305798"/>
            <a:ext cx="2334986" cy="2744437"/>
          </a:xfrm>
          <a:prstGeom prst="foldedCorner">
            <a:avLst>
              <a:gd name="adj" fmla="val 21953"/>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r>
              <a:rPr lang="en-US" sz="1600" b="0" i="0" dirty="0">
                <a:solidFill>
                  <a:schemeClr val="bg1"/>
                </a:solidFill>
                <a:effectLst/>
                <a:cs typeface="Arial"/>
              </a:rPr>
              <a:t>We need to pre-process the data to ensure consistency across different departments and eliminate any anomalies or errors through data cleaning and data normalization </a:t>
            </a:r>
          </a:p>
        </p:txBody>
      </p:sp>
      <p:sp>
        <p:nvSpPr>
          <p:cNvPr id="9" name="Rectangle: Folded Corner 10">
            <a:extLst>
              <a:ext uri="{FF2B5EF4-FFF2-40B4-BE49-F238E27FC236}">
                <a16:creationId xmlns:a16="http://schemas.microsoft.com/office/drawing/2014/main" id="{1E66180D-7E07-3B09-0156-21843E07DE52}"/>
              </a:ext>
            </a:extLst>
          </p:cNvPr>
          <p:cNvSpPr/>
          <p:nvPr/>
        </p:nvSpPr>
        <p:spPr>
          <a:xfrm>
            <a:off x="304800" y="1305798"/>
            <a:ext cx="2334986" cy="2744438"/>
          </a:xfrm>
          <a:prstGeom prst="foldedCorner">
            <a:avLst>
              <a:gd name="adj" fmla="val 21953"/>
            </a:avLst>
          </a:prstGeom>
          <a:solidFill>
            <a:schemeClr val="accent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rtl="0" fontAlgn="base"/>
            <a:r>
              <a:rPr lang="en-US" sz="1600" b="0" i="0" dirty="0">
                <a:solidFill>
                  <a:schemeClr val="bg1"/>
                </a:solidFill>
                <a:effectLst/>
                <a:cs typeface="Arial" panose="020B0604020202020204" pitchFamily="34" charset="0"/>
              </a:rPr>
              <a:t>One of the biggest difficulties that we encountered was the </a:t>
            </a:r>
            <a:r>
              <a:rPr lang="en-US" sz="1600" b="1" i="0" u="sng" dirty="0">
                <a:solidFill>
                  <a:schemeClr val="bg1"/>
                </a:solidFill>
                <a:effectLst/>
                <a:cs typeface="Arial" panose="020B0604020202020204" pitchFamily="34" charset="0"/>
              </a:rPr>
              <a:t>complexity and diversity of transactions and expenses </a:t>
            </a:r>
            <a:r>
              <a:rPr lang="en-US" sz="1600" b="0" i="0" dirty="0">
                <a:solidFill>
                  <a:schemeClr val="bg1"/>
                </a:solidFill>
                <a:effectLst/>
                <a:cs typeface="Arial" panose="020B0604020202020204" pitchFamily="34" charset="0"/>
              </a:rPr>
              <a:t>that can be incurred by different departments and employees within an organization</a:t>
            </a:r>
            <a:endParaRPr lang="en-US" sz="1600" dirty="0">
              <a:solidFill>
                <a:schemeClr val="bg1"/>
              </a:solidFill>
              <a:cs typeface="Arial" panose="020B0604020202020204" pitchFamily="34" charset="0"/>
            </a:endParaRPr>
          </a:p>
        </p:txBody>
      </p:sp>
      <p:sp>
        <p:nvSpPr>
          <p:cNvPr id="10" name="Rectangle: Folded Corner 11">
            <a:extLst>
              <a:ext uri="{FF2B5EF4-FFF2-40B4-BE49-F238E27FC236}">
                <a16:creationId xmlns:a16="http://schemas.microsoft.com/office/drawing/2014/main" id="{D38E6E4F-FC1D-9920-818D-1E21A70F6B10}"/>
              </a:ext>
            </a:extLst>
          </p:cNvPr>
          <p:cNvSpPr/>
          <p:nvPr/>
        </p:nvSpPr>
        <p:spPr>
          <a:xfrm>
            <a:off x="3387271" y="1305796"/>
            <a:ext cx="2334986" cy="2744439"/>
          </a:xfrm>
          <a:prstGeom prst="foldedCorner">
            <a:avLst>
              <a:gd name="adj" fmla="val 21953"/>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r>
              <a:rPr lang="en-US" sz="1600" dirty="0">
                <a:solidFill>
                  <a:schemeClr val="bg1"/>
                </a:solidFill>
              </a:rPr>
              <a:t>Procurement card transactions are numerous, occur across categories, and involve multiple users with different purchasing behaviors leading to a highly heterogeneous data environment</a:t>
            </a:r>
          </a:p>
        </p:txBody>
      </p:sp>
      <p:sp>
        <p:nvSpPr>
          <p:cNvPr id="11" name="Arrow: Right 12">
            <a:extLst>
              <a:ext uri="{FF2B5EF4-FFF2-40B4-BE49-F238E27FC236}">
                <a16:creationId xmlns:a16="http://schemas.microsoft.com/office/drawing/2014/main" id="{D6D63FD5-B6FC-0F4E-2861-25C2425C67F3}"/>
              </a:ext>
            </a:extLst>
          </p:cNvPr>
          <p:cNvSpPr/>
          <p:nvPr/>
        </p:nvSpPr>
        <p:spPr>
          <a:xfrm>
            <a:off x="304800" y="4787417"/>
            <a:ext cx="9247414" cy="727285"/>
          </a:xfrm>
          <a:prstGeom prst="rightArrow">
            <a:avLst/>
          </a:prstGeom>
          <a:solidFill>
            <a:schemeClr val="accent2">
              <a:lumMod val="40000"/>
              <a:lumOff val="60000"/>
            </a:schemeClr>
          </a:solidFill>
          <a:ln>
            <a:solidFill>
              <a:schemeClr val="accent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a:solidFill>
                <a:schemeClr val="tx1"/>
              </a:solidFill>
            </a:endParaRPr>
          </a:p>
        </p:txBody>
      </p:sp>
      <p:sp>
        <p:nvSpPr>
          <p:cNvPr id="12" name="Oval 11">
            <a:extLst>
              <a:ext uri="{FF2B5EF4-FFF2-40B4-BE49-F238E27FC236}">
                <a16:creationId xmlns:a16="http://schemas.microsoft.com/office/drawing/2014/main" id="{BCB5BF39-85FB-89A1-767D-1E74C39FFE4B}"/>
              </a:ext>
            </a:extLst>
          </p:cNvPr>
          <p:cNvSpPr/>
          <p:nvPr/>
        </p:nvSpPr>
        <p:spPr>
          <a:xfrm>
            <a:off x="1015093" y="4693859"/>
            <a:ext cx="914400" cy="914400"/>
          </a:xfrm>
          <a:prstGeom prst="ellipse">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a:solidFill>
                <a:schemeClr val="tx1"/>
              </a:solidFill>
            </a:endParaRPr>
          </a:p>
        </p:txBody>
      </p:sp>
      <p:sp>
        <p:nvSpPr>
          <p:cNvPr id="13" name="Oval 12">
            <a:extLst>
              <a:ext uri="{FF2B5EF4-FFF2-40B4-BE49-F238E27FC236}">
                <a16:creationId xmlns:a16="http://schemas.microsoft.com/office/drawing/2014/main" id="{A8F7FDEC-1361-3B5A-7832-A8E975C6F021}"/>
              </a:ext>
            </a:extLst>
          </p:cNvPr>
          <p:cNvSpPr/>
          <p:nvPr/>
        </p:nvSpPr>
        <p:spPr>
          <a:xfrm>
            <a:off x="4097564" y="4693859"/>
            <a:ext cx="914400" cy="914400"/>
          </a:xfrm>
          <a:prstGeom prst="ellipse">
            <a:avLst/>
          </a:prstGeom>
          <a:solidFill>
            <a:schemeClr val="bg1"/>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a:solidFill>
                <a:schemeClr val="tx1"/>
              </a:solidFill>
            </a:endParaRPr>
          </a:p>
        </p:txBody>
      </p:sp>
      <p:sp>
        <p:nvSpPr>
          <p:cNvPr id="14" name="Oval 13">
            <a:extLst>
              <a:ext uri="{FF2B5EF4-FFF2-40B4-BE49-F238E27FC236}">
                <a16:creationId xmlns:a16="http://schemas.microsoft.com/office/drawing/2014/main" id="{DA80AB0C-C96D-1DB4-9458-E577E8DA0242}"/>
              </a:ext>
            </a:extLst>
          </p:cNvPr>
          <p:cNvSpPr/>
          <p:nvPr/>
        </p:nvSpPr>
        <p:spPr>
          <a:xfrm>
            <a:off x="7180035" y="4697217"/>
            <a:ext cx="914400" cy="914400"/>
          </a:xfrm>
          <a:prstGeom prst="ellipse">
            <a:avLst/>
          </a:prstGeom>
          <a:solidFill>
            <a:schemeClr val="bg1"/>
          </a:solid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a:solidFill>
                <a:schemeClr val="tx1"/>
              </a:solidFill>
            </a:endParaRPr>
          </a:p>
        </p:txBody>
      </p:sp>
      <p:sp>
        <p:nvSpPr>
          <p:cNvPr id="15" name="Star: 5 Points 17">
            <a:extLst>
              <a:ext uri="{FF2B5EF4-FFF2-40B4-BE49-F238E27FC236}">
                <a16:creationId xmlns:a16="http://schemas.microsoft.com/office/drawing/2014/main" id="{D42004AF-2242-DB13-6CD3-74C9CF0B1E02}"/>
              </a:ext>
            </a:extLst>
          </p:cNvPr>
          <p:cNvSpPr/>
          <p:nvPr/>
        </p:nvSpPr>
        <p:spPr>
          <a:xfrm>
            <a:off x="9760402" y="4091333"/>
            <a:ext cx="2126797" cy="1824808"/>
          </a:xfrm>
          <a:prstGeom prst="star5">
            <a:avLst>
              <a:gd name="adj" fmla="val 31239"/>
              <a:gd name="hf" fmla="val 105146"/>
              <a:gd name="vf" fmla="val 110557"/>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sz="1400" dirty="0">
                <a:solidFill>
                  <a:schemeClr val="bg1"/>
                </a:solidFill>
              </a:rPr>
              <a:t>Addressed the difficulties faced by us during modeling</a:t>
            </a:r>
          </a:p>
        </p:txBody>
      </p:sp>
      <p:pic>
        <p:nvPicPr>
          <p:cNvPr id="16" name="Graphic 15" descr="Abacus with solid fill">
            <a:extLst>
              <a:ext uri="{FF2B5EF4-FFF2-40B4-BE49-F238E27FC236}">
                <a16:creationId xmlns:a16="http://schemas.microsoft.com/office/drawing/2014/main" id="{625E3A02-9437-6AB4-A30D-B0C19BD6FB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0278" y="4854517"/>
            <a:ext cx="593914" cy="593914"/>
          </a:xfrm>
          <a:prstGeom prst="rect">
            <a:avLst/>
          </a:prstGeom>
        </p:spPr>
      </p:pic>
      <p:pic>
        <p:nvPicPr>
          <p:cNvPr id="17" name="Graphic 16" descr="Left Brain with solid fill">
            <a:extLst>
              <a:ext uri="{FF2B5EF4-FFF2-40B4-BE49-F238E27FC236}">
                <a16:creationId xmlns:a16="http://schemas.microsoft.com/office/drawing/2014/main" id="{C4B82C1B-6900-2446-5F12-D81392C0B4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1685" y="4854517"/>
            <a:ext cx="593914" cy="593914"/>
          </a:xfrm>
          <a:prstGeom prst="rect">
            <a:avLst/>
          </a:prstGeom>
        </p:spPr>
      </p:pic>
      <p:pic>
        <p:nvPicPr>
          <p:cNvPr id="18" name="Graphic 17" descr="Coins with solid fill">
            <a:extLst>
              <a:ext uri="{FF2B5EF4-FFF2-40B4-BE49-F238E27FC236}">
                <a16:creationId xmlns:a16="http://schemas.microsoft.com/office/drawing/2014/main" id="{876E0E3C-D6C4-CF1D-C56C-4274799EB2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75336" y="4858517"/>
            <a:ext cx="593914" cy="593914"/>
          </a:xfrm>
          <a:prstGeom prst="rect">
            <a:avLst/>
          </a:prstGeom>
        </p:spPr>
      </p:pic>
      <p:sp>
        <p:nvSpPr>
          <p:cNvPr id="19" name="Rectangle 18">
            <a:extLst>
              <a:ext uri="{FF2B5EF4-FFF2-40B4-BE49-F238E27FC236}">
                <a16:creationId xmlns:a16="http://schemas.microsoft.com/office/drawing/2014/main" id="{3AD202EE-BB1F-5618-3C46-9487D8259C3E}"/>
              </a:ext>
            </a:extLst>
          </p:cNvPr>
          <p:cNvSpPr/>
          <p:nvPr/>
        </p:nvSpPr>
        <p:spPr>
          <a:xfrm>
            <a:off x="9733547" y="156871"/>
            <a:ext cx="1620799" cy="835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dirty="0">
              <a:solidFill>
                <a:schemeClr val="tx1"/>
              </a:solidFill>
            </a:endParaRPr>
          </a:p>
        </p:txBody>
      </p:sp>
      <p:sp>
        <p:nvSpPr>
          <p:cNvPr id="2" name="Title 1">
            <a:extLst>
              <a:ext uri="{FF2B5EF4-FFF2-40B4-BE49-F238E27FC236}">
                <a16:creationId xmlns:a16="http://schemas.microsoft.com/office/drawing/2014/main" id="{B60BE374-D3BD-017C-3A11-029D11D7A5F2}"/>
              </a:ext>
            </a:extLst>
          </p:cNvPr>
          <p:cNvSpPr txBox="1">
            <a:spLocks/>
          </p:cNvSpPr>
          <p:nvPr/>
        </p:nvSpPr>
        <p:spPr>
          <a:xfrm>
            <a:off x="425021" y="289071"/>
            <a:ext cx="10215880" cy="825255"/>
          </a:xfrm>
          <a:prstGeom prst="rect">
            <a:avLst/>
          </a:prstGeom>
        </p:spPr>
        <p:txBody>
          <a:bodyPr vert="horz" lIns="91440" tIns="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75000"/>
                  </a:schemeClr>
                </a:solidFill>
                <a:latin typeface="+mn-lt"/>
              </a:rPr>
              <a:t>Difficulties encountered and how we addressed them - 1</a:t>
            </a:r>
            <a:endParaRPr lang="en-US" b="1" dirty="0">
              <a:solidFill>
                <a:schemeClr val="accent1">
                  <a:lumMod val="75000"/>
                </a:schemeClr>
              </a:solidFill>
              <a:latin typeface="+mn-lt"/>
            </a:endParaRPr>
          </a:p>
        </p:txBody>
      </p:sp>
    </p:spTree>
    <p:extLst>
      <p:ext uri="{BB962C8B-B14F-4D97-AF65-F5344CB8AC3E}">
        <p14:creationId xmlns:p14="http://schemas.microsoft.com/office/powerpoint/2010/main" val="93613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F339555C-6C3A-5A94-25DB-1B7D154FB7FE}"/>
              </a:ext>
            </a:extLst>
          </p:cNvPr>
          <p:cNvSpPr>
            <a:spLocks noGrp="1"/>
          </p:cNvSpPr>
          <p:nvPr>
            <p:ph type="body" sz="quarter" idx="10"/>
          </p:nvPr>
        </p:nvSpPr>
        <p:spPr>
          <a:xfrm>
            <a:off x="304800" y="6010096"/>
            <a:ext cx="11582400" cy="609600"/>
          </a:xfrm>
        </p:spPr>
        <p:txBody>
          <a:bodyPr>
            <a:normAutofit fontScale="25000" lnSpcReduction="20000"/>
          </a:bodyPr>
          <a:lstStyle/>
          <a:p>
            <a:r>
              <a:rPr lang="en-US" sz="6400" b="0" i="0" dirty="0">
                <a:effectLst/>
                <a:cs typeface="Arial" panose="020B0604020202020204" pitchFamily="34" charset="0"/>
              </a:rPr>
              <a:t>The biggest difficulty in modeling the procurement card usage application domain is accurately identifying key entities, attributes and relationships which can be addressed by gaining more knowledge about the domain and conduct a thorough analysis of project requirement and initial document</a:t>
            </a:r>
            <a:endParaRPr lang="en-US" dirty="0"/>
          </a:p>
        </p:txBody>
      </p:sp>
      <p:sp>
        <p:nvSpPr>
          <p:cNvPr id="5" name="Slide Number Placeholder 2">
            <a:extLst>
              <a:ext uri="{FF2B5EF4-FFF2-40B4-BE49-F238E27FC236}">
                <a16:creationId xmlns:a16="http://schemas.microsoft.com/office/drawing/2014/main" id="{A0E247EB-96E7-E5A7-599E-15A2BE3E0FEF}"/>
              </a:ext>
            </a:extLst>
          </p:cNvPr>
          <p:cNvSpPr>
            <a:spLocks noGrp="1"/>
          </p:cNvSpPr>
          <p:nvPr>
            <p:ph type="sldNum" sz="quarter" idx="13"/>
          </p:nvPr>
        </p:nvSpPr>
        <p:spPr>
          <a:xfrm>
            <a:off x="9143571" y="6541362"/>
            <a:ext cx="2743200" cy="365125"/>
          </a:xfrm>
        </p:spPr>
        <p:txBody>
          <a:bodyPr/>
          <a:lstStyle/>
          <a:p>
            <a:fld id="{8B5A398B-5AC9-43EB-A867-E3C600629645}" type="slidenum">
              <a:rPr lang="en-US" smtClean="0"/>
              <a:t>6</a:t>
            </a:fld>
            <a:endParaRPr lang="en-US" dirty="0"/>
          </a:p>
        </p:txBody>
      </p:sp>
      <p:sp>
        <p:nvSpPr>
          <p:cNvPr id="7" name="Rectangle: Folded Corner 6">
            <a:extLst>
              <a:ext uri="{FF2B5EF4-FFF2-40B4-BE49-F238E27FC236}">
                <a16:creationId xmlns:a16="http://schemas.microsoft.com/office/drawing/2014/main" id="{5AAAB90F-A278-3E3A-F4B5-7BF8882CCAD1}"/>
              </a:ext>
            </a:extLst>
          </p:cNvPr>
          <p:cNvSpPr/>
          <p:nvPr/>
        </p:nvSpPr>
        <p:spPr>
          <a:xfrm>
            <a:off x="6469742" y="1305798"/>
            <a:ext cx="2334986" cy="2744437"/>
          </a:xfrm>
          <a:prstGeom prst="foldedCorner">
            <a:avLst>
              <a:gd name="adj" fmla="val 21953"/>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r>
              <a:rPr lang="en-US" sz="1500" b="0" i="0" dirty="0">
                <a:solidFill>
                  <a:schemeClr val="bg1"/>
                </a:solidFill>
                <a:effectLst/>
              </a:rPr>
              <a:t>To address this difficulty, it </a:t>
            </a:r>
            <a:r>
              <a:rPr lang="en-US" sz="1500" dirty="0">
                <a:solidFill>
                  <a:schemeClr val="bg1"/>
                </a:solidFill>
              </a:rPr>
              <a:t>was</a:t>
            </a:r>
            <a:r>
              <a:rPr lang="en-US" sz="1500" b="0" i="0" dirty="0">
                <a:solidFill>
                  <a:schemeClr val="bg1"/>
                </a:solidFill>
                <a:effectLst/>
              </a:rPr>
              <a:t> important to conduct a thorough analysis of the project requirements and the business processes involved in our application. This helped us to gain a better understanding of the domain and identify the key entities and relationships</a:t>
            </a:r>
          </a:p>
        </p:txBody>
      </p:sp>
      <p:sp>
        <p:nvSpPr>
          <p:cNvPr id="8" name="Rectangle: Folded Corner 8">
            <a:extLst>
              <a:ext uri="{FF2B5EF4-FFF2-40B4-BE49-F238E27FC236}">
                <a16:creationId xmlns:a16="http://schemas.microsoft.com/office/drawing/2014/main" id="{7DAA4E01-1836-6CE7-111B-9B8C77B3F02F}"/>
              </a:ext>
            </a:extLst>
          </p:cNvPr>
          <p:cNvSpPr/>
          <p:nvPr/>
        </p:nvSpPr>
        <p:spPr>
          <a:xfrm>
            <a:off x="9552214" y="1305798"/>
            <a:ext cx="2334986" cy="2744437"/>
          </a:xfrm>
          <a:prstGeom prst="foldedCorner">
            <a:avLst>
              <a:gd name="adj" fmla="val 21953"/>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r>
              <a:rPr lang="en-US" sz="1500" b="0" i="0" dirty="0">
                <a:solidFill>
                  <a:schemeClr val="bg1"/>
                </a:solidFill>
                <a:effectLst/>
                <a:cs typeface="Arial"/>
              </a:rPr>
              <a:t>We need to pre-process the data to ensure consistency across different entities and combine any separate entities (or don’t specialize/generalize them) if there are no unique attributes defining them to maintain uniformity</a:t>
            </a:r>
          </a:p>
        </p:txBody>
      </p:sp>
      <p:sp>
        <p:nvSpPr>
          <p:cNvPr id="9" name="Rectangle: Folded Corner 10">
            <a:extLst>
              <a:ext uri="{FF2B5EF4-FFF2-40B4-BE49-F238E27FC236}">
                <a16:creationId xmlns:a16="http://schemas.microsoft.com/office/drawing/2014/main" id="{1E66180D-7E07-3B09-0156-21843E07DE52}"/>
              </a:ext>
            </a:extLst>
          </p:cNvPr>
          <p:cNvSpPr/>
          <p:nvPr/>
        </p:nvSpPr>
        <p:spPr>
          <a:xfrm>
            <a:off x="304800" y="1305798"/>
            <a:ext cx="2334986" cy="2744438"/>
          </a:xfrm>
          <a:prstGeom prst="foldedCorner">
            <a:avLst>
              <a:gd name="adj" fmla="val 21953"/>
            </a:avLst>
          </a:prstGeom>
          <a:solidFill>
            <a:schemeClr val="accent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rtl="0" fontAlgn="base"/>
            <a:r>
              <a:rPr lang="en-US" sz="1500" b="0" i="0" dirty="0">
                <a:solidFill>
                  <a:schemeClr val="bg1"/>
                </a:solidFill>
                <a:effectLst/>
                <a:cs typeface="Arial" panose="020B0604020202020204" pitchFamily="34" charset="0"/>
              </a:rPr>
              <a:t>Another biggest difficulty that we encountered was to </a:t>
            </a:r>
            <a:r>
              <a:rPr lang="en-US" sz="1500" b="1" i="0" u="sng" dirty="0">
                <a:solidFill>
                  <a:schemeClr val="bg1"/>
                </a:solidFill>
                <a:effectLst/>
                <a:cs typeface="Arial" panose="020B0604020202020204" pitchFamily="34" charset="0"/>
              </a:rPr>
              <a:t>accurately identity different entities, relations and attributes and then make an enhanced EERD </a:t>
            </a:r>
            <a:r>
              <a:rPr lang="en-US" sz="1500" b="0" i="0" dirty="0">
                <a:solidFill>
                  <a:schemeClr val="bg1"/>
                </a:solidFill>
                <a:effectLst/>
                <a:cs typeface="Arial" panose="020B0604020202020204" pitchFamily="34" charset="0"/>
              </a:rPr>
              <a:t>as the first step in modelling the application for the client</a:t>
            </a:r>
            <a:endParaRPr lang="en-US" sz="1500" dirty="0">
              <a:solidFill>
                <a:schemeClr val="bg1"/>
              </a:solidFill>
              <a:cs typeface="Arial" panose="020B0604020202020204" pitchFamily="34" charset="0"/>
            </a:endParaRPr>
          </a:p>
        </p:txBody>
      </p:sp>
      <p:sp>
        <p:nvSpPr>
          <p:cNvPr id="10" name="Rectangle: Folded Corner 11">
            <a:extLst>
              <a:ext uri="{FF2B5EF4-FFF2-40B4-BE49-F238E27FC236}">
                <a16:creationId xmlns:a16="http://schemas.microsoft.com/office/drawing/2014/main" id="{D38E6E4F-FC1D-9920-818D-1E21A70F6B10}"/>
              </a:ext>
            </a:extLst>
          </p:cNvPr>
          <p:cNvSpPr/>
          <p:nvPr/>
        </p:nvSpPr>
        <p:spPr>
          <a:xfrm>
            <a:off x="3387271" y="1305796"/>
            <a:ext cx="2334986" cy="2744439"/>
          </a:xfrm>
          <a:prstGeom prst="foldedCorner">
            <a:avLst>
              <a:gd name="adj" fmla="val 21953"/>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r>
              <a:rPr lang="en-US" sz="1500" dirty="0">
                <a:solidFill>
                  <a:schemeClr val="bg1"/>
                </a:solidFill>
              </a:rPr>
              <a:t>Procurement card involve multiple entities with different behaviors leading to a highly heterogeneous data environment. The complexity of the domain and lack of domain expertise was our main concern</a:t>
            </a:r>
          </a:p>
        </p:txBody>
      </p:sp>
      <p:sp>
        <p:nvSpPr>
          <p:cNvPr id="11" name="Arrow: Right 12">
            <a:extLst>
              <a:ext uri="{FF2B5EF4-FFF2-40B4-BE49-F238E27FC236}">
                <a16:creationId xmlns:a16="http://schemas.microsoft.com/office/drawing/2014/main" id="{D6D63FD5-B6FC-0F4E-2861-25C2425C67F3}"/>
              </a:ext>
            </a:extLst>
          </p:cNvPr>
          <p:cNvSpPr/>
          <p:nvPr/>
        </p:nvSpPr>
        <p:spPr>
          <a:xfrm>
            <a:off x="304800" y="4787417"/>
            <a:ext cx="9247414" cy="727285"/>
          </a:xfrm>
          <a:prstGeom prst="rightArrow">
            <a:avLst/>
          </a:prstGeom>
          <a:solidFill>
            <a:schemeClr val="accent2">
              <a:lumMod val="40000"/>
              <a:lumOff val="60000"/>
            </a:schemeClr>
          </a:solidFill>
          <a:ln>
            <a:solidFill>
              <a:schemeClr val="accent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a:solidFill>
                <a:schemeClr val="tx1"/>
              </a:solidFill>
            </a:endParaRPr>
          </a:p>
        </p:txBody>
      </p:sp>
      <p:sp>
        <p:nvSpPr>
          <p:cNvPr id="12" name="Oval 11">
            <a:extLst>
              <a:ext uri="{FF2B5EF4-FFF2-40B4-BE49-F238E27FC236}">
                <a16:creationId xmlns:a16="http://schemas.microsoft.com/office/drawing/2014/main" id="{BCB5BF39-85FB-89A1-767D-1E74C39FFE4B}"/>
              </a:ext>
            </a:extLst>
          </p:cNvPr>
          <p:cNvSpPr/>
          <p:nvPr/>
        </p:nvSpPr>
        <p:spPr>
          <a:xfrm>
            <a:off x="1015093" y="4693859"/>
            <a:ext cx="914400" cy="914400"/>
          </a:xfrm>
          <a:prstGeom prst="ellipse">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a:solidFill>
                <a:schemeClr val="tx1"/>
              </a:solidFill>
            </a:endParaRPr>
          </a:p>
        </p:txBody>
      </p:sp>
      <p:sp>
        <p:nvSpPr>
          <p:cNvPr id="13" name="Oval 12">
            <a:extLst>
              <a:ext uri="{FF2B5EF4-FFF2-40B4-BE49-F238E27FC236}">
                <a16:creationId xmlns:a16="http://schemas.microsoft.com/office/drawing/2014/main" id="{A8F7FDEC-1361-3B5A-7832-A8E975C6F021}"/>
              </a:ext>
            </a:extLst>
          </p:cNvPr>
          <p:cNvSpPr/>
          <p:nvPr/>
        </p:nvSpPr>
        <p:spPr>
          <a:xfrm>
            <a:off x="4097564" y="4693859"/>
            <a:ext cx="914400" cy="914400"/>
          </a:xfrm>
          <a:prstGeom prst="ellipse">
            <a:avLst/>
          </a:prstGeom>
          <a:solidFill>
            <a:schemeClr val="bg1"/>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a:solidFill>
                <a:schemeClr val="tx1"/>
              </a:solidFill>
            </a:endParaRPr>
          </a:p>
        </p:txBody>
      </p:sp>
      <p:sp>
        <p:nvSpPr>
          <p:cNvPr id="14" name="Oval 13">
            <a:extLst>
              <a:ext uri="{FF2B5EF4-FFF2-40B4-BE49-F238E27FC236}">
                <a16:creationId xmlns:a16="http://schemas.microsoft.com/office/drawing/2014/main" id="{DA80AB0C-C96D-1DB4-9458-E577E8DA0242}"/>
              </a:ext>
            </a:extLst>
          </p:cNvPr>
          <p:cNvSpPr/>
          <p:nvPr/>
        </p:nvSpPr>
        <p:spPr>
          <a:xfrm>
            <a:off x="7180035" y="4697217"/>
            <a:ext cx="914400" cy="914400"/>
          </a:xfrm>
          <a:prstGeom prst="ellipse">
            <a:avLst/>
          </a:prstGeom>
          <a:solidFill>
            <a:schemeClr val="bg1"/>
          </a:solid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a:solidFill>
                <a:schemeClr val="tx1"/>
              </a:solidFill>
            </a:endParaRPr>
          </a:p>
        </p:txBody>
      </p:sp>
      <p:sp>
        <p:nvSpPr>
          <p:cNvPr id="15" name="Star: 5 Points 17">
            <a:extLst>
              <a:ext uri="{FF2B5EF4-FFF2-40B4-BE49-F238E27FC236}">
                <a16:creationId xmlns:a16="http://schemas.microsoft.com/office/drawing/2014/main" id="{D42004AF-2242-DB13-6CD3-74C9CF0B1E02}"/>
              </a:ext>
            </a:extLst>
          </p:cNvPr>
          <p:cNvSpPr/>
          <p:nvPr/>
        </p:nvSpPr>
        <p:spPr>
          <a:xfrm>
            <a:off x="9760402" y="4091333"/>
            <a:ext cx="2126797" cy="1824808"/>
          </a:xfrm>
          <a:prstGeom prst="star5">
            <a:avLst>
              <a:gd name="adj" fmla="val 31239"/>
              <a:gd name="hf" fmla="val 105146"/>
              <a:gd name="vf" fmla="val 110557"/>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sz="1400" dirty="0">
                <a:solidFill>
                  <a:schemeClr val="bg1"/>
                </a:solidFill>
              </a:rPr>
              <a:t>Addressed the difficulties faced by us during modeling</a:t>
            </a:r>
          </a:p>
        </p:txBody>
      </p:sp>
      <p:pic>
        <p:nvPicPr>
          <p:cNvPr id="16" name="Graphic 15" descr="Abacus with solid fill">
            <a:extLst>
              <a:ext uri="{FF2B5EF4-FFF2-40B4-BE49-F238E27FC236}">
                <a16:creationId xmlns:a16="http://schemas.microsoft.com/office/drawing/2014/main" id="{625E3A02-9437-6AB4-A30D-B0C19BD6FB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0278" y="4854517"/>
            <a:ext cx="593914" cy="593914"/>
          </a:xfrm>
          <a:prstGeom prst="rect">
            <a:avLst/>
          </a:prstGeom>
        </p:spPr>
      </p:pic>
      <p:pic>
        <p:nvPicPr>
          <p:cNvPr id="17" name="Graphic 16" descr="Left Brain with solid fill">
            <a:extLst>
              <a:ext uri="{FF2B5EF4-FFF2-40B4-BE49-F238E27FC236}">
                <a16:creationId xmlns:a16="http://schemas.microsoft.com/office/drawing/2014/main" id="{C4B82C1B-6900-2446-5F12-D81392C0B4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1685" y="4854517"/>
            <a:ext cx="593914" cy="593914"/>
          </a:xfrm>
          <a:prstGeom prst="rect">
            <a:avLst/>
          </a:prstGeom>
        </p:spPr>
      </p:pic>
      <p:pic>
        <p:nvPicPr>
          <p:cNvPr id="18" name="Graphic 17" descr="Coins with solid fill">
            <a:extLst>
              <a:ext uri="{FF2B5EF4-FFF2-40B4-BE49-F238E27FC236}">
                <a16:creationId xmlns:a16="http://schemas.microsoft.com/office/drawing/2014/main" id="{876E0E3C-D6C4-CF1D-C56C-4274799EB2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75336" y="4858517"/>
            <a:ext cx="593914" cy="593914"/>
          </a:xfrm>
          <a:prstGeom prst="rect">
            <a:avLst/>
          </a:prstGeom>
        </p:spPr>
      </p:pic>
      <p:sp>
        <p:nvSpPr>
          <p:cNvPr id="19" name="Rectangle 18">
            <a:extLst>
              <a:ext uri="{FF2B5EF4-FFF2-40B4-BE49-F238E27FC236}">
                <a16:creationId xmlns:a16="http://schemas.microsoft.com/office/drawing/2014/main" id="{3AD202EE-BB1F-5618-3C46-9487D8259C3E}"/>
              </a:ext>
            </a:extLst>
          </p:cNvPr>
          <p:cNvSpPr/>
          <p:nvPr/>
        </p:nvSpPr>
        <p:spPr>
          <a:xfrm>
            <a:off x="9733547" y="156871"/>
            <a:ext cx="1620799" cy="835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endParaRPr lang="en-US" sz="1100" dirty="0">
              <a:solidFill>
                <a:schemeClr val="tx1"/>
              </a:solidFill>
            </a:endParaRPr>
          </a:p>
        </p:txBody>
      </p:sp>
      <p:sp>
        <p:nvSpPr>
          <p:cNvPr id="2" name="Title 1">
            <a:extLst>
              <a:ext uri="{FF2B5EF4-FFF2-40B4-BE49-F238E27FC236}">
                <a16:creationId xmlns:a16="http://schemas.microsoft.com/office/drawing/2014/main" id="{B60BE374-D3BD-017C-3A11-029D11D7A5F2}"/>
              </a:ext>
            </a:extLst>
          </p:cNvPr>
          <p:cNvSpPr txBox="1">
            <a:spLocks/>
          </p:cNvSpPr>
          <p:nvPr/>
        </p:nvSpPr>
        <p:spPr>
          <a:xfrm>
            <a:off x="425021" y="289071"/>
            <a:ext cx="10215880" cy="825255"/>
          </a:xfrm>
          <a:prstGeom prst="rect">
            <a:avLst/>
          </a:prstGeom>
        </p:spPr>
        <p:txBody>
          <a:bodyPr vert="horz" lIns="91440" tIns="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75000"/>
                  </a:schemeClr>
                </a:solidFill>
                <a:latin typeface="+mn-lt"/>
              </a:rPr>
              <a:t>Difficulties encountered and how we addressed them - 2</a:t>
            </a:r>
            <a:endParaRPr lang="en-US" b="1" dirty="0">
              <a:solidFill>
                <a:schemeClr val="accent1">
                  <a:lumMod val="75000"/>
                </a:schemeClr>
              </a:solidFill>
              <a:latin typeface="+mn-lt"/>
            </a:endParaRPr>
          </a:p>
        </p:txBody>
      </p:sp>
    </p:spTree>
    <p:extLst>
      <p:ext uri="{BB962C8B-B14F-4D97-AF65-F5344CB8AC3E}">
        <p14:creationId xmlns:p14="http://schemas.microsoft.com/office/powerpoint/2010/main" val="170933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2724B802-72D5-0A38-FACD-4FE234516E4C}"/>
              </a:ext>
            </a:extLst>
          </p:cNvPr>
          <p:cNvSpPr>
            <a:spLocks noGrp="1"/>
          </p:cNvSpPr>
          <p:nvPr>
            <p:ph type="body" sz="quarter" idx="10"/>
          </p:nvPr>
        </p:nvSpPr>
        <p:spPr>
          <a:xfrm>
            <a:off x="304800" y="5742789"/>
            <a:ext cx="11582400" cy="609600"/>
          </a:xfrm>
        </p:spPr>
        <p:txBody>
          <a:bodyPr>
            <a:normAutofit fontScale="92500" lnSpcReduction="10000"/>
          </a:bodyPr>
          <a:lstStyle/>
          <a:p>
            <a:r>
              <a:rPr lang="en-IN" dirty="0">
                <a:latin typeface="Arial"/>
                <a:cs typeface="Arial"/>
              </a:rPr>
              <a:t>SQL Server is user friendly with built-in analytical functions that can help corporations to efficiently manage and analyse their data</a:t>
            </a:r>
            <a:endParaRPr lang="en-IN" dirty="0">
              <a:cs typeface="Arial"/>
            </a:endParaRPr>
          </a:p>
        </p:txBody>
      </p:sp>
      <p:sp>
        <p:nvSpPr>
          <p:cNvPr id="3" name="Slide Number Placeholder 2">
            <a:extLst>
              <a:ext uri="{FF2B5EF4-FFF2-40B4-BE49-F238E27FC236}">
                <a16:creationId xmlns:a16="http://schemas.microsoft.com/office/drawing/2014/main" id="{34406C94-EB4E-544A-9A4B-0A236DB4B01F}"/>
              </a:ext>
            </a:extLst>
          </p:cNvPr>
          <p:cNvSpPr>
            <a:spLocks noGrp="1"/>
          </p:cNvSpPr>
          <p:nvPr>
            <p:ph type="sldNum" sz="quarter" idx="13"/>
          </p:nvPr>
        </p:nvSpPr>
        <p:spPr/>
        <p:txBody>
          <a:bodyPr/>
          <a:lstStyle/>
          <a:p>
            <a:fld id="{0D34C534-7408-1E4D-B389-8F31816422E0}" type="slidenum">
              <a:rPr lang="en-US" dirty="0" smtClean="0"/>
              <a:t>7</a:t>
            </a:fld>
            <a:endParaRPr lang="en-US"/>
          </a:p>
        </p:txBody>
      </p:sp>
      <p:sp>
        <p:nvSpPr>
          <p:cNvPr id="2" name="Title 1">
            <a:extLst>
              <a:ext uri="{FF2B5EF4-FFF2-40B4-BE49-F238E27FC236}">
                <a16:creationId xmlns:a16="http://schemas.microsoft.com/office/drawing/2014/main" id="{15AF1DEB-638D-124F-876F-2839D9935ED7}"/>
              </a:ext>
            </a:extLst>
          </p:cNvPr>
          <p:cNvSpPr>
            <a:spLocks noGrp="1"/>
          </p:cNvSpPr>
          <p:nvPr>
            <p:ph type="title"/>
          </p:nvPr>
        </p:nvSpPr>
        <p:spPr/>
        <p:txBody>
          <a:bodyPr vert="horz" lIns="91440" tIns="0" rIns="91440" bIns="45720" rtlCol="0" anchor="ctr" anchorCtr="0">
            <a:noAutofit/>
          </a:bodyPr>
          <a:lstStyle/>
          <a:p>
            <a:r>
              <a:rPr lang="en-US" b="1" dirty="0">
                <a:solidFill>
                  <a:schemeClr val="accent1">
                    <a:lumMod val="75000"/>
                  </a:schemeClr>
                </a:solidFill>
                <a:latin typeface="+mn-lt"/>
              </a:rPr>
              <a:t>Recommendation of information modelling tool/technique</a:t>
            </a:r>
          </a:p>
        </p:txBody>
      </p:sp>
      <p:sp>
        <p:nvSpPr>
          <p:cNvPr id="7" name="Content Placeholder 5">
            <a:extLst>
              <a:ext uri="{FF2B5EF4-FFF2-40B4-BE49-F238E27FC236}">
                <a16:creationId xmlns:a16="http://schemas.microsoft.com/office/drawing/2014/main" id="{A218F7CA-1A0A-6078-0945-FFA98491EF92}"/>
              </a:ext>
            </a:extLst>
          </p:cNvPr>
          <p:cNvSpPr>
            <a:spLocks noGrp="1"/>
          </p:cNvSpPr>
          <p:nvPr>
            <p:ph sz="quarter" idx="4294967295"/>
          </p:nvPr>
        </p:nvSpPr>
        <p:spPr>
          <a:xfrm>
            <a:off x="0" y="6440488"/>
            <a:ext cx="3711575" cy="215900"/>
          </a:xfrm>
        </p:spPr>
        <p:txBody>
          <a:bodyPr vert="horz" lIns="91440" tIns="45720" rIns="91440" bIns="45720" rtlCol="0" anchor="t">
            <a:noAutofit/>
          </a:bodyPr>
          <a:lstStyle/>
          <a:p>
            <a:pPr marL="0" indent="0">
              <a:buNone/>
            </a:pPr>
            <a:r>
              <a:rPr lang="en-IN" sz="1050" dirty="0">
                <a:latin typeface="Arial"/>
                <a:cs typeface="Arial"/>
              </a:rPr>
              <a:t>      </a:t>
            </a:r>
            <a:r>
              <a:rPr lang="en-IN" sz="1050" dirty="0" err="1">
                <a:latin typeface="Arial"/>
                <a:cs typeface="Arial"/>
              </a:rPr>
              <a:t>SQLAuthority</a:t>
            </a:r>
            <a:r>
              <a:rPr lang="en-IN" sz="1050" dirty="0">
                <a:latin typeface="Arial"/>
                <a:cs typeface="Arial"/>
              </a:rPr>
              <a:t> | </a:t>
            </a:r>
            <a:r>
              <a:rPr lang="en-IN" sz="1050" dirty="0" err="1">
                <a:latin typeface="Arial"/>
                <a:cs typeface="Arial"/>
              </a:rPr>
              <a:t>TechJury</a:t>
            </a:r>
            <a:r>
              <a:rPr lang="en-IN" sz="1050" dirty="0">
                <a:latin typeface="Arial"/>
                <a:cs typeface="Arial"/>
              </a:rPr>
              <a:t> | Gartner</a:t>
            </a:r>
            <a:endParaRPr lang="en-IN" dirty="0"/>
          </a:p>
        </p:txBody>
      </p:sp>
      <p:sp>
        <p:nvSpPr>
          <p:cNvPr id="4" name="TextBox 3">
            <a:extLst>
              <a:ext uri="{FF2B5EF4-FFF2-40B4-BE49-F238E27FC236}">
                <a16:creationId xmlns:a16="http://schemas.microsoft.com/office/drawing/2014/main" id="{4B628C6B-E15E-5340-CDF7-7ED8A774661D}"/>
              </a:ext>
            </a:extLst>
          </p:cNvPr>
          <p:cNvSpPr txBox="1"/>
          <p:nvPr/>
        </p:nvSpPr>
        <p:spPr>
          <a:xfrm>
            <a:off x="252186" y="1452619"/>
            <a:ext cx="115202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Our Recommendation is RDBMS that is </a:t>
            </a:r>
            <a:r>
              <a:rPr lang="en-US" b="1" dirty="0">
                <a:ea typeface="+mn-lt"/>
                <a:cs typeface="+mn-lt"/>
              </a:rPr>
              <a:t>SQL Server</a:t>
            </a:r>
            <a:endParaRPr lang="en-US" b="1" dirty="0">
              <a:cs typeface="Calibri" panose="020F0502020204030204"/>
            </a:endParaRPr>
          </a:p>
          <a:p>
            <a:pPr marL="285750" indent="-285750">
              <a:buFont typeface="Arial,Sans-Serif"/>
              <a:buChar char="•"/>
            </a:pPr>
            <a:r>
              <a:rPr lang="en-US" dirty="0">
                <a:latin typeface="Calibri"/>
                <a:ea typeface="+mn-lt"/>
                <a:cs typeface="Arial"/>
              </a:rPr>
              <a:t>SQL Server is a great option for </a:t>
            </a:r>
            <a:r>
              <a:rPr lang="en-US" b="1" dirty="0">
                <a:latin typeface="Calibri"/>
                <a:ea typeface="+mn-lt"/>
                <a:cs typeface="Arial"/>
              </a:rPr>
              <a:t>large-scale data processing </a:t>
            </a:r>
            <a:r>
              <a:rPr lang="en-US" dirty="0">
                <a:latin typeface="Calibri"/>
                <a:ea typeface="+mn-lt"/>
                <a:cs typeface="Arial"/>
              </a:rPr>
              <a:t>that requires </a:t>
            </a:r>
          </a:p>
          <a:p>
            <a:r>
              <a:rPr lang="en-US" dirty="0">
                <a:latin typeface="Calibri"/>
                <a:ea typeface="+mn-lt"/>
                <a:cs typeface="Arial"/>
              </a:rPr>
              <a:t>      high availability, elasticity and scaling</a:t>
            </a:r>
          </a:p>
          <a:p>
            <a:pPr marL="285750" indent="-285750">
              <a:buFont typeface="Arial,Sans-Serif"/>
              <a:buChar char="•"/>
            </a:pPr>
            <a:r>
              <a:rPr lang="en-US" b="1" dirty="0">
                <a:ea typeface="+mn-lt"/>
                <a:cs typeface="+mn-lt"/>
              </a:rPr>
              <a:t>Easy integration </a:t>
            </a:r>
            <a:r>
              <a:rPr lang="en-US" dirty="0">
                <a:ea typeface="+mn-lt"/>
                <a:cs typeface="+mn-lt"/>
              </a:rPr>
              <a:t>with Microsoft Operating systems.</a:t>
            </a:r>
          </a:p>
          <a:p>
            <a:pPr marL="285750" indent="-285750">
              <a:buFont typeface="Arial,Sans-Serif"/>
              <a:buChar char="•"/>
            </a:pPr>
            <a:r>
              <a:rPr lang="en-US" dirty="0">
                <a:ea typeface="+mn-lt"/>
                <a:cs typeface="+mn-lt"/>
              </a:rPr>
              <a:t>Integrated </a:t>
            </a:r>
            <a:r>
              <a:rPr lang="en-US" b="1" dirty="0">
                <a:ea typeface="+mn-lt"/>
                <a:cs typeface="+mn-lt"/>
              </a:rPr>
              <a:t>Security</a:t>
            </a:r>
            <a:r>
              <a:rPr lang="en-US" dirty="0">
                <a:ea typeface="+mn-lt"/>
                <a:cs typeface="+mn-lt"/>
              </a:rPr>
              <a:t> (windows authentication): This definitely help </a:t>
            </a:r>
          </a:p>
          <a:p>
            <a:r>
              <a:rPr lang="en-US" dirty="0">
                <a:ea typeface="+mn-lt"/>
                <a:cs typeface="+mn-lt"/>
              </a:rPr>
              <a:t>      streamline server access based on Active directory policies and groups.</a:t>
            </a:r>
          </a:p>
          <a:p>
            <a:pPr marL="285750" indent="-285750">
              <a:buFont typeface="Arial" panose="020B0604020202020204" pitchFamily="34" charset="0"/>
              <a:buChar char="•"/>
            </a:pPr>
            <a:r>
              <a:rPr lang="en-US" dirty="0">
                <a:ea typeface="+mn-lt"/>
                <a:cs typeface="+mn-lt"/>
              </a:rPr>
              <a:t>SQL Server has consistently ranked among the </a:t>
            </a:r>
            <a:r>
              <a:rPr lang="en-US" b="1" dirty="0">
                <a:ea typeface="+mn-lt"/>
                <a:cs typeface="+mn-lt"/>
              </a:rPr>
              <a:t>top 5</a:t>
            </a:r>
            <a:r>
              <a:rPr lang="en-US" dirty="0">
                <a:ea typeface="+mn-lt"/>
                <a:cs typeface="+mn-lt"/>
              </a:rPr>
              <a:t> most popular </a:t>
            </a:r>
          </a:p>
          <a:p>
            <a:r>
              <a:rPr lang="en-US" dirty="0">
                <a:ea typeface="+mn-lt"/>
                <a:cs typeface="+mn-lt"/>
              </a:rPr>
              <a:t>      database management systems for the past few years.</a:t>
            </a:r>
          </a:p>
          <a:p>
            <a:pPr marL="285750" indent="-285750">
              <a:buFont typeface="Arial,Sans-Serif"/>
              <a:buChar char="•"/>
            </a:pPr>
            <a:r>
              <a:rPr lang="en-US" dirty="0">
                <a:ea typeface="+mn-lt"/>
                <a:cs typeface="+mn-lt"/>
              </a:rPr>
              <a:t>Several </a:t>
            </a:r>
            <a:r>
              <a:rPr lang="en-US" b="1" dirty="0">
                <a:ea typeface="+mn-lt"/>
                <a:cs typeface="+mn-lt"/>
              </a:rPr>
              <a:t>built-in</a:t>
            </a:r>
            <a:r>
              <a:rPr lang="en-US" dirty="0">
                <a:ea typeface="+mn-lt"/>
                <a:cs typeface="+mn-lt"/>
              </a:rPr>
              <a:t> analytics features that allow you to perform advanced </a:t>
            </a:r>
          </a:p>
          <a:p>
            <a:r>
              <a:rPr lang="en-US" dirty="0">
                <a:ea typeface="+mn-lt"/>
                <a:cs typeface="+mn-lt"/>
              </a:rPr>
              <a:t>      data analysis and mining operations, such as:</a:t>
            </a:r>
          </a:p>
          <a:p>
            <a:pPr marL="742950" lvl="1" indent="-285750">
              <a:buFont typeface="Wingdings" panose="05000000000000000000" pitchFamily="2" charset="2"/>
              <a:buChar char="q"/>
            </a:pPr>
            <a:r>
              <a:rPr lang="en-US" dirty="0">
                <a:ea typeface="+mn-lt"/>
                <a:cs typeface="+mn-lt"/>
              </a:rPr>
              <a:t>	</a:t>
            </a:r>
            <a:r>
              <a:rPr lang="en-US" b="1" dirty="0">
                <a:ea typeface="+mn-lt"/>
                <a:cs typeface="+mn-lt"/>
              </a:rPr>
              <a:t>SSRS</a:t>
            </a:r>
            <a:r>
              <a:rPr lang="en-US" dirty="0">
                <a:ea typeface="+mn-lt"/>
                <a:cs typeface="+mn-lt"/>
              </a:rPr>
              <a:t> (SQL Server Reporting Services)</a:t>
            </a:r>
          </a:p>
          <a:p>
            <a:pPr marL="742950" lvl="1" indent="-285750">
              <a:buFont typeface="Wingdings" panose="05000000000000000000" pitchFamily="2" charset="2"/>
              <a:buChar char="q"/>
            </a:pPr>
            <a:r>
              <a:rPr lang="en-US" dirty="0">
                <a:ea typeface="+mn-lt"/>
                <a:cs typeface="+mn-lt"/>
              </a:rPr>
              <a:t>	</a:t>
            </a:r>
            <a:r>
              <a:rPr lang="en-US" b="1" dirty="0">
                <a:ea typeface="+mn-lt"/>
                <a:cs typeface="+mn-lt"/>
              </a:rPr>
              <a:t>SSIS</a:t>
            </a:r>
            <a:r>
              <a:rPr lang="en-US" dirty="0">
                <a:ea typeface="+mn-lt"/>
                <a:cs typeface="+mn-lt"/>
              </a:rPr>
              <a:t> (SQL Server Integration Services)</a:t>
            </a:r>
          </a:p>
          <a:p>
            <a:pPr marL="742950" lvl="1" indent="-285750">
              <a:buFont typeface="Wingdings" panose="05000000000000000000" pitchFamily="2" charset="2"/>
              <a:buChar char="q"/>
            </a:pPr>
            <a:r>
              <a:rPr lang="en-US" dirty="0">
                <a:ea typeface="+mn-lt"/>
                <a:cs typeface="+mn-lt"/>
              </a:rPr>
              <a:t>	</a:t>
            </a:r>
            <a:r>
              <a:rPr lang="en-US" b="1" dirty="0">
                <a:ea typeface="+mn-lt"/>
                <a:cs typeface="+mn-lt"/>
              </a:rPr>
              <a:t>SSAS</a:t>
            </a:r>
            <a:r>
              <a:rPr lang="en-US" dirty="0">
                <a:ea typeface="+mn-lt"/>
                <a:cs typeface="+mn-lt"/>
              </a:rPr>
              <a:t> (SQL Server Analysis Services)</a:t>
            </a:r>
          </a:p>
          <a:p>
            <a:pPr algn="l"/>
            <a:endParaRPr lang="en-US" dirty="0">
              <a:cs typeface="Calibri"/>
            </a:endParaRPr>
          </a:p>
        </p:txBody>
      </p:sp>
      <p:pic>
        <p:nvPicPr>
          <p:cNvPr id="1026" name="Picture 2" descr="Three years in a row - Microsoft is a leader in the ODBMS Magic Quadrant - Microsoft  SQL Server Blog">
            <a:extLst>
              <a:ext uri="{FF2B5EF4-FFF2-40B4-BE49-F238E27FC236}">
                <a16:creationId xmlns:a16="http://schemas.microsoft.com/office/drawing/2014/main" id="{46C392E0-2C88-58F8-5156-E6DF6BC59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627" y="643042"/>
            <a:ext cx="4507762" cy="46465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C92CBCA-3136-B3B2-6BBE-A2D0FC1D5F4E}"/>
              </a:ext>
            </a:extLst>
          </p:cNvPr>
          <p:cNvSpPr/>
          <p:nvPr/>
        </p:nvSpPr>
        <p:spPr>
          <a:xfrm>
            <a:off x="10729519" y="1006685"/>
            <a:ext cx="624281" cy="234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83360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A5EB0C-8388-A443-A78F-2E3A90BC5490}"/>
              </a:ext>
            </a:extLst>
          </p:cNvPr>
          <p:cNvSpPr>
            <a:spLocks noGrp="1"/>
          </p:cNvSpPr>
          <p:nvPr>
            <p:ph type="sldNum" sz="quarter" idx="13"/>
          </p:nvPr>
        </p:nvSpPr>
        <p:spPr/>
        <p:txBody>
          <a:bodyPr/>
          <a:lstStyle/>
          <a:p>
            <a:fld id="{2154EA64-C67A-624C-A147-549F97A9164D}" type="slidenum">
              <a:rPr lang="en-US" smtClean="0"/>
              <a:pPr/>
              <a:t>8</a:t>
            </a:fld>
            <a:endParaRPr lang="en-US"/>
          </a:p>
        </p:txBody>
      </p:sp>
      <p:sp>
        <p:nvSpPr>
          <p:cNvPr id="6" name="Rectangle 5">
            <a:extLst>
              <a:ext uri="{FF2B5EF4-FFF2-40B4-BE49-F238E27FC236}">
                <a16:creationId xmlns:a16="http://schemas.microsoft.com/office/drawing/2014/main" id="{78041CD0-76A3-8B4E-B03A-557C57F4ACDF}"/>
              </a:ext>
            </a:extLst>
          </p:cNvPr>
          <p:cNvSpPr/>
          <p:nvPr/>
        </p:nvSpPr>
        <p:spPr>
          <a:xfrm>
            <a:off x="0" y="0"/>
            <a:ext cx="12287003" cy="70658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4400" b="1" dirty="0">
                <a:solidFill>
                  <a:schemeClr val="accent1">
                    <a:lumMod val="75000"/>
                  </a:schemeClr>
                </a:solidFill>
              </a:rPr>
              <a:t>Thank you!</a:t>
            </a:r>
            <a:endParaRPr lang="en-US" dirty="0">
              <a:solidFill>
                <a:schemeClr val="accent1">
                  <a:lumMod val="75000"/>
                </a:schemeClr>
              </a:solidFill>
              <a:cs typeface="Calibri"/>
            </a:endParaRPr>
          </a:p>
        </p:txBody>
      </p:sp>
      <p:pic>
        <p:nvPicPr>
          <p:cNvPr id="2" name="Picture 8" descr="Why You Should Be Using P-Cards in Your Organization - Redbridge">
            <a:extLst>
              <a:ext uri="{FF2B5EF4-FFF2-40B4-BE49-F238E27FC236}">
                <a16:creationId xmlns:a16="http://schemas.microsoft.com/office/drawing/2014/main" id="{1CB51744-BF56-F730-5A5E-91858B84F024}"/>
              </a:ext>
            </a:extLst>
          </p:cNvPr>
          <p:cNvPicPr>
            <a:picLocks noChangeAspect="1" noChangeArrowheads="1"/>
          </p:cNvPicPr>
          <p:nvPr/>
        </p:nvPicPr>
        <p:blipFill>
          <a:blip r:embed="rId2">
            <a:alphaModFix amt="25000"/>
            <a:extLst>
              <a:ext uri="{28A0092B-C50C-407E-A947-70E740481C1C}">
                <a14:useLocalDpi xmlns:a14="http://schemas.microsoft.com/office/drawing/2010/main" val="0"/>
              </a:ext>
            </a:extLst>
          </a:blip>
          <a:srcRect/>
          <a:stretch>
            <a:fillRect/>
          </a:stretch>
        </p:blipFill>
        <p:spPr bwMode="auto">
          <a:xfrm>
            <a:off x="0" y="0"/>
            <a:ext cx="12287003" cy="706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437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3096</TotalTime>
  <Words>709</Words>
  <Application>Microsoft Office PowerPoint</Application>
  <PresentationFormat>Widescreen</PresentationFormat>
  <Paragraphs>131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Arial,Sans-Serif</vt:lpstr>
      <vt:lpstr>Calibri</vt:lpstr>
      <vt:lpstr>Calibri Light</vt:lpstr>
      <vt:lpstr>Wingdings</vt:lpstr>
      <vt:lpstr>Office Theme</vt:lpstr>
      <vt:lpstr>Procurement Card Usage</vt:lpstr>
      <vt:lpstr>Agenda</vt:lpstr>
      <vt:lpstr>Team Introduction</vt:lpstr>
      <vt:lpstr>Overview of Application Domain</vt:lpstr>
      <vt:lpstr>PowerPoint Presentation</vt:lpstr>
      <vt:lpstr>PowerPoint Presentation</vt:lpstr>
      <vt:lpstr>Recommendation of information modelling tool/technique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Pereira, Wesley</dc:creator>
  <cp:lastModifiedBy>Padwal, Apurva Suresh</cp:lastModifiedBy>
  <cp:revision>6</cp:revision>
  <dcterms:created xsi:type="dcterms:W3CDTF">2023-04-21T22:05:33Z</dcterms:created>
  <dcterms:modified xsi:type="dcterms:W3CDTF">2024-04-11T05:38:21Z</dcterms:modified>
</cp:coreProperties>
</file>