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65" d="100"/>
          <a:sy n="65" d="100"/>
        </p:scale>
        <p:origin x="71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ACDE-2B6E-4010-94D4-57900EFD97F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BA0A047-0E7B-4830-8805-53BA72217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405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ACDE-2B6E-4010-94D4-57900EFD97F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47-0E7B-4830-8805-53BA72217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02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ACDE-2B6E-4010-94D4-57900EFD97F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47-0E7B-4830-8805-53BA72217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346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ACDE-2B6E-4010-94D4-57900EFD97F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47-0E7B-4830-8805-53BA72217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41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B21ACDE-2B6E-4010-94D4-57900EFD97F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BA0A047-0E7B-4830-8805-53BA72217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12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ACDE-2B6E-4010-94D4-57900EFD97F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47-0E7B-4830-8805-53BA72217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19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ACDE-2B6E-4010-94D4-57900EFD97F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47-0E7B-4830-8805-53BA72217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20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ACDE-2B6E-4010-94D4-57900EFD97F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47-0E7B-4830-8805-53BA72217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54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ACDE-2B6E-4010-94D4-57900EFD97F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47-0E7B-4830-8805-53BA72217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04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ACDE-2B6E-4010-94D4-57900EFD97F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47-0E7B-4830-8805-53BA72217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92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1ACDE-2B6E-4010-94D4-57900EFD97F2}" type="datetimeFigureOut">
              <a:rPr lang="en-IN" smtClean="0"/>
              <a:t>05-09-2024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47-0E7B-4830-8805-53BA72217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026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B21ACDE-2B6E-4010-94D4-57900EFD97F2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BA0A047-0E7B-4830-8805-53BA722174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38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HTML Formatting Tag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626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Tags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formatting tag is a tag in HTML that changes how text appears on a web page.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HTML formatting tags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1. &lt;b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Bold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The &lt;b&gt; tag is used to make the text bold.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Ex: &lt;b&gt;This text is bold. &lt;/b&gt;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o/p: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text is bold.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18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60" y="1148330"/>
            <a:ext cx="10058400" cy="405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&lt;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Italic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tag is used to italicize the text.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&lt;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&gt;This text is in italic.&lt;/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o/p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text is in </a:t>
            </a:r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italic.</a:t>
            </a:r>
          </a:p>
          <a:p>
            <a:pPr marL="0" indent="0">
              <a:buNone/>
            </a:pPr>
            <a:endParaRPr lang="en-US" sz="2400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&lt;u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 Underline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&lt;u&gt; tag is used to underline the text.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Ex: &lt;u&gt;This text is underlined.&lt;/u&gt;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o/p: 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text is underlined</a:t>
            </a:r>
            <a:r>
              <a:rPr 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3661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134</TotalTime>
  <Words>148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Rockwell</vt:lpstr>
      <vt:lpstr>Rockwell Condensed</vt:lpstr>
      <vt:lpstr>Times New Roman</vt:lpstr>
      <vt:lpstr>Wingdings</vt:lpstr>
      <vt:lpstr>Wood Type</vt:lpstr>
      <vt:lpstr>HTML Formatting Tag</vt:lpstr>
      <vt:lpstr>Formatting Tags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8</cp:revision>
  <dcterms:created xsi:type="dcterms:W3CDTF">2024-09-05T06:13:15Z</dcterms:created>
  <dcterms:modified xsi:type="dcterms:W3CDTF">2024-09-05T16:03:19Z</dcterms:modified>
</cp:coreProperties>
</file>