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5" r:id="rId7"/>
    <p:sldId id="266" r:id="rId8"/>
    <p:sldId id="267" r:id="rId9"/>
    <p:sldId id="268" r:id="rId10"/>
    <p:sldId id="264" r:id="rId11"/>
    <p:sldId id="259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01" autoAdjust="0"/>
  </p:normalViewPr>
  <p:slideViewPr>
    <p:cSldViewPr snapToGrid="0">
      <p:cViewPr varScale="1">
        <p:scale>
          <a:sx n="107" d="100"/>
          <a:sy n="107" d="100"/>
        </p:scale>
        <p:origin x="75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705" y="347705"/>
            <a:ext cx="7817981" cy="1167358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Tpip-2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8853192" y="3663870"/>
            <a:ext cx="2660742" cy="243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Presented by,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Akhilesh 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Anshul P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Times New Roman" pitchFamily="18" charset="0"/>
                <a:ea typeface="Tahoma" panose="020B0604030504040204" pitchFamily="34" charset="0"/>
                <a:cs typeface="Times New Roman" pitchFamily="18" charset="0"/>
              </a:rPr>
              <a:t>Apurva 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 txBox="1">
            <a:spLocks/>
          </p:cNvSpPr>
          <p:nvPr/>
        </p:nvSpPr>
        <p:spPr>
          <a:xfrm>
            <a:off x="2588706" y="1905435"/>
            <a:ext cx="7812523" cy="136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Pseudo classes, pseudo elements, text designing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9447" y="114952"/>
            <a:ext cx="10006148" cy="1433495"/>
          </a:xfrm>
        </p:spPr>
        <p:txBody>
          <a:bodyPr/>
          <a:lstStyle/>
          <a:p>
            <a:pPr algn="ctr"/>
            <a:r>
              <a:rPr lang="en-IN" dirty="0"/>
              <a:t>::marker          and        ::selection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36746" y="1118181"/>
            <a:ext cx="5435454" cy="5340095"/>
          </a:xfrm>
        </p:spPr>
        <p:txBody>
          <a:bodyPr/>
          <a:lstStyle/>
          <a:p>
            <a:r>
              <a:rPr lang="en-US" dirty="0">
                <a:latin typeface="+mj-lt"/>
              </a:rPr>
              <a:t>::marker pseudo-element selects the markers of list items.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Example: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+mj-lt"/>
              </a:rPr>
              <a:t>::marker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+mj-lt"/>
              </a:rPr>
              <a:t>  color: red;}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18181"/>
            <a:ext cx="5453743" cy="5340095"/>
          </a:xfrm>
        </p:spPr>
        <p:txBody>
          <a:bodyPr/>
          <a:lstStyle/>
          <a:p>
            <a:r>
              <a:rPr lang="en-US" dirty="0">
                <a:latin typeface="+mj-lt"/>
              </a:rPr>
              <a:t>::selection pseudo-element matches the portion of an element that is selected by a user.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Example: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+mj-lt"/>
              </a:rPr>
              <a:t>::selection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+mj-lt"/>
              </a:rPr>
              <a:t>  color: red;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+mj-lt"/>
              </a:rPr>
              <a:t>  background: yellow;}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178358"/>
            <a:ext cx="5021363" cy="20134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14246"/>
            <a:ext cx="4871139" cy="28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2353"/>
          </a:xfrm>
        </p:spPr>
        <p:txBody>
          <a:bodyPr/>
          <a:lstStyle/>
          <a:p>
            <a:r>
              <a:rPr lang="en-US" dirty="0"/>
              <a:t>Text designing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810871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/>
              <a:t>Overflow </a:t>
            </a:r>
          </a:p>
          <a:p>
            <a:r>
              <a:rPr lang="en-US" dirty="0"/>
              <a:t>The overflow property in CSS controls what happens to content that overflows an element’s box. </a:t>
            </a:r>
          </a:p>
          <a:p>
            <a:r>
              <a:rPr lang="en-US" dirty="0"/>
              <a:t>visible: The overflow is not clipped. It renders outside the element’s box. This is the default value.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3883BA-AE7A-6948-05DD-260E7E6E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54" y="4357083"/>
            <a:ext cx="637311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5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2353"/>
          </a:xfrm>
        </p:spPr>
        <p:txBody>
          <a:bodyPr/>
          <a:lstStyle/>
          <a:p>
            <a:r>
              <a:rPr lang="en-US" dirty="0"/>
              <a:t>overflow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810871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hidden: The overflow is clipped, and the rest of the content will be invisible.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03775F-A35E-FBA9-3A32-C03BA246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18" y="3191483"/>
            <a:ext cx="7631185" cy="18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2353"/>
          </a:xfrm>
        </p:spPr>
        <p:txBody>
          <a:bodyPr/>
          <a:lstStyle/>
          <a:p>
            <a:r>
              <a:rPr lang="en-US" dirty="0"/>
              <a:t>overflow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810871"/>
            <a:ext cx="9905999" cy="3541714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scroll: The overflow is clipped, but a scrollbar is added to see the rest of the content.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8812D-D719-3135-041B-6798C5F6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56" y="3173506"/>
            <a:ext cx="7300088" cy="1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2353"/>
          </a:xfrm>
        </p:spPr>
        <p:txBody>
          <a:bodyPr/>
          <a:lstStyle/>
          <a:p>
            <a:r>
              <a:rPr lang="en-US" dirty="0"/>
              <a:t>overflow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810871"/>
            <a:ext cx="9905999" cy="3541714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auto: Similar to scroll, but scrollbars are added only if the content overflows.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DD932-C630-C6A9-0BE7-959A3478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86" y="3164589"/>
            <a:ext cx="7649627" cy="17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18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2353"/>
          </a:xfrm>
        </p:spPr>
        <p:txBody>
          <a:bodyPr/>
          <a:lstStyle/>
          <a:p>
            <a:r>
              <a:rPr lang="en-US" dirty="0"/>
              <a:t>overflow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810871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clip: The overflow is clipped, and the rest of the content will be invisible.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494E5-2F05-B969-5891-9DCC2DC0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303" y="3213544"/>
            <a:ext cx="8066215" cy="21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79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13062"/>
            <a:ext cx="9905998" cy="1192353"/>
          </a:xfrm>
        </p:spPr>
        <p:txBody>
          <a:bodyPr/>
          <a:lstStyle/>
          <a:p>
            <a:r>
              <a:rPr lang="en-IN" dirty="0"/>
              <a:t>Word-wrap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34470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 To handle word wrapping in CSS, you can use the word-wrap property. This property allows long words to be broken and wrapped onto the next line, ensuring that the content fits within its container. </a:t>
            </a:r>
          </a:p>
          <a:p>
            <a:r>
              <a:rPr lang="en-US" dirty="0"/>
              <a:t>normal : This is the default behavior. Words will not break even if they overflow the container.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52DA6A-F02B-A9F0-A24E-3C579610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51" y="4201461"/>
            <a:ext cx="759248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1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13062"/>
            <a:ext cx="9905998" cy="1192353"/>
          </a:xfrm>
        </p:spPr>
        <p:txBody>
          <a:bodyPr/>
          <a:lstStyle/>
          <a:p>
            <a:r>
              <a:rPr lang="en-IN" dirty="0"/>
              <a:t>Word-wrap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34470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break-word : Forces long words to break and wrap onto the next line, even if they would otherwise overflow the container.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44BD4-AC17-6D11-796E-C5CDC86E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54" y="3093605"/>
            <a:ext cx="727811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8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13062"/>
            <a:ext cx="9905998" cy="1192353"/>
          </a:xfrm>
        </p:spPr>
        <p:txBody>
          <a:bodyPr/>
          <a:lstStyle/>
          <a:p>
            <a:r>
              <a:rPr lang="en-IN" dirty="0"/>
              <a:t>Word-wrap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34470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initial : Resets the property to its default value (normal), meaning no forced breaks. It behaves as if no word-wrap property is applied.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E4740F-CA3D-FA14-8214-4D65A331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327" y="2957070"/>
            <a:ext cx="747816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13062"/>
            <a:ext cx="9905998" cy="1192353"/>
          </a:xfrm>
        </p:spPr>
        <p:txBody>
          <a:bodyPr/>
          <a:lstStyle/>
          <a:p>
            <a:r>
              <a:rPr lang="en-IN" dirty="0"/>
              <a:t>Word-wrap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34470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Inherit : Inherits the word-wrap value from its parent element. If the parent element has a value for word-wrap, the child will use the same value.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FAA9-CC6F-E21A-2B64-08A7B8557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B3A71D-9C03-2CB3-9F8F-022463A2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00" y="2900083"/>
            <a:ext cx="9646024" cy="1886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751AF4-FE2F-AB05-6EE0-FD0A5A51D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925" y="4951025"/>
            <a:ext cx="2634150" cy="15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47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5010"/>
            <a:ext cx="9905998" cy="14785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Classes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6726"/>
            <a:ext cx="9905999" cy="424804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CSS pseudo-classes are used to define the special state of an element.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They allow you to style elements based on user interaction, document structure, or specific conditions. </a:t>
            </a:r>
          </a:p>
          <a:p>
            <a:pPr marL="0" indent="0" algn="just">
              <a:buNone/>
            </a:pPr>
            <a:endParaRPr lang="en-US" u="sng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u="sng" dirty="0">
                <a:latin typeface="+mj-lt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Selector : pseudo-class {</a:t>
            </a:r>
          </a:p>
          <a:p>
            <a:pPr marL="914400" lvl="2" indent="0" algn="just">
              <a:buNone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 property : value;</a:t>
            </a:r>
          </a:p>
          <a:p>
            <a:pPr marL="914400" lvl="2" indent="0" algn="just">
              <a:buNone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94498"/>
            <a:ext cx="9905999" cy="14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  <a:cs typeface="Times New Roman" panose="02020603050405020304" pitchFamily="18" charset="0"/>
              </a:rPr>
              <a:t>: HOVER 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Styles the element when the user hovers over it.</a:t>
            </a:r>
          </a:p>
          <a:p>
            <a:pPr marL="0" indent="0" algn="just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7104A-C48F-C2C2-89C1-3076AEF5C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7" t="46833" r="24533" b="42160"/>
          <a:stretch/>
        </p:blipFill>
        <p:spPr>
          <a:xfrm>
            <a:off x="1413588" y="1147666"/>
            <a:ext cx="3494584" cy="784800"/>
          </a:xfrm>
          <a:prstGeom prst="round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AC3F41-8C3E-0431-C237-5AD83D7304E2}"/>
              </a:ext>
            </a:extLst>
          </p:cNvPr>
          <p:cNvSpPr txBox="1">
            <a:spLocks/>
          </p:cNvSpPr>
          <p:nvPr/>
        </p:nvSpPr>
        <p:spPr>
          <a:xfrm>
            <a:off x="1143000" y="2126069"/>
            <a:ext cx="9905999" cy="14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+mj-lt"/>
                <a:cs typeface="Times New Roman" panose="02020603050405020304" pitchFamily="18" charset="0"/>
              </a:rPr>
              <a:t>: FOCUS  </a:t>
            </a:r>
            <a:r>
              <a:rPr lang="en-US" dirty="0">
                <a:latin typeface="+mj-lt"/>
              </a:rPr>
              <a:t>Styles an element when it gains focus, such as when a user clicks or tabs into an input field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3288C-CD75-9060-30DD-F9B3E1D07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77" t="47760" r="13948" b="41382"/>
          <a:stretch/>
        </p:blipFill>
        <p:spPr>
          <a:xfrm>
            <a:off x="1413587" y="3392995"/>
            <a:ext cx="4751176" cy="784800"/>
          </a:xfrm>
          <a:prstGeom prst="round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AE0580-1E6A-61D4-8993-53519F886846}"/>
              </a:ext>
            </a:extLst>
          </p:cNvPr>
          <p:cNvSpPr txBox="1">
            <a:spLocks/>
          </p:cNvSpPr>
          <p:nvPr/>
        </p:nvSpPr>
        <p:spPr>
          <a:xfrm>
            <a:off x="1142999" y="4499966"/>
            <a:ext cx="9905999" cy="14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+mj-lt"/>
                <a:cs typeface="Times New Roman" panose="02020603050405020304" pitchFamily="18" charset="0"/>
              </a:rPr>
              <a:t>: ACTIVE </a:t>
            </a:r>
            <a:r>
              <a:rPr lang="en-US" dirty="0">
                <a:latin typeface="+mj-lt"/>
              </a:rPr>
              <a:t>Styles an element when it is being clicked.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8913DE-AA8C-268F-0A24-AA68327B1C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14" t="41632" r="5791" b="45522"/>
          <a:stretch/>
        </p:blipFill>
        <p:spPr>
          <a:xfrm>
            <a:off x="1413588" y="5316664"/>
            <a:ext cx="4995382" cy="78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94498"/>
            <a:ext cx="9905999" cy="14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  <a:cs typeface="Times New Roman" panose="02020603050405020304" pitchFamily="18" charset="0"/>
              </a:rPr>
              <a:t>: FIRST-CHILD 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Styles the first child of a parent element.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AC3F41-8C3E-0431-C237-5AD83D7304E2}"/>
              </a:ext>
            </a:extLst>
          </p:cNvPr>
          <p:cNvSpPr txBox="1">
            <a:spLocks/>
          </p:cNvSpPr>
          <p:nvPr/>
        </p:nvSpPr>
        <p:spPr>
          <a:xfrm>
            <a:off x="1143000" y="2219379"/>
            <a:ext cx="9905999" cy="14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+mj-lt"/>
                <a:cs typeface="Times New Roman" panose="02020603050405020304" pitchFamily="18" charset="0"/>
              </a:rPr>
              <a:t>: NTH-CHILD(N)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Styles elements based on their position in the parent.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AE0580-1E6A-61D4-8993-53519F886846}"/>
              </a:ext>
            </a:extLst>
          </p:cNvPr>
          <p:cNvSpPr txBox="1">
            <a:spLocks/>
          </p:cNvSpPr>
          <p:nvPr/>
        </p:nvSpPr>
        <p:spPr>
          <a:xfrm>
            <a:off x="1142999" y="4499966"/>
            <a:ext cx="9905999" cy="14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+mj-lt"/>
                <a:cs typeface="Times New Roman" panose="02020603050405020304" pitchFamily="18" charset="0"/>
              </a:rPr>
              <a:t>: LAST-CHILD </a:t>
            </a:r>
            <a:r>
              <a:rPr lang="en-US" dirty="0">
                <a:latin typeface="+mj-lt"/>
              </a:rPr>
              <a:t>Styles the last child of a parent element.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B4195-F902-808E-71A1-8012EAE1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985" t="44218" r="12219" b="44353"/>
          <a:stretch/>
        </p:blipFill>
        <p:spPr>
          <a:xfrm>
            <a:off x="1413588" y="1175377"/>
            <a:ext cx="4851918" cy="783772"/>
          </a:xfrm>
          <a:prstGeom prst="round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B5956E-41AA-A5F9-E5B6-810AE31B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39" t="41224" r="14744" b="48164"/>
          <a:stretch/>
        </p:blipFill>
        <p:spPr>
          <a:xfrm>
            <a:off x="1413588" y="3429000"/>
            <a:ext cx="4879852" cy="784800"/>
          </a:xfrm>
          <a:prstGeom prst="round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6A2EB0-B056-F714-0D8D-3A32BEF0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444" t="42177" r="19643" b="46451"/>
          <a:stretch/>
        </p:blipFill>
        <p:spPr>
          <a:xfrm>
            <a:off x="1413588" y="5290223"/>
            <a:ext cx="3915552" cy="784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F4882F-72A2-93BC-080C-C47E4F8A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6" t="24761" r="17117" b="7212"/>
          <a:stretch/>
        </p:blipFill>
        <p:spPr>
          <a:xfrm>
            <a:off x="1250301" y="317241"/>
            <a:ext cx="10043306" cy="59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3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C93B5-556B-BAAB-0EC3-D889AE19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49" t="24626" r="17041" b="6395"/>
          <a:stretch/>
        </p:blipFill>
        <p:spPr>
          <a:xfrm>
            <a:off x="1250301" y="307908"/>
            <a:ext cx="10043306" cy="606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1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5010"/>
            <a:ext cx="9905998" cy="14785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elements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6726"/>
            <a:ext cx="9905999" cy="424804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pseudo-element is used to style specified parts of an element.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example, it can be used to: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the first letter, or line, of an element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content before, .or after, the content of an element.</a:t>
            </a:r>
          </a:p>
          <a:p>
            <a:pPr marL="0" indent="0" algn="just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selector::pseudo-element {</a:t>
            </a:r>
          </a:p>
          <a:p>
            <a:pPr marL="914400" lvl="2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property: value;</a:t>
            </a:r>
          </a:p>
          <a:p>
            <a:pPr marL="914400" lvl="2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9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25" y="330327"/>
            <a:ext cx="9905998" cy="88109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::first-letter        and       ::First-line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765" y="1285385"/>
            <a:ext cx="5575153" cy="51781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::first-letter pseudo-element is used to add a special style to the first letter of a text.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p::first-letter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#ff0000;}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3538" y="1285385"/>
            <a:ext cx="5454028" cy="543414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::first-line pseudo-element is used to add a special style to the first line of a text.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u="sng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p::first-line {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color: #ff0000;}</a:t>
            </a:r>
            <a:endParaRPr lang="en-IN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5" y="4103946"/>
            <a:ext cx="5361794" cy="214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27" y="3978542"/>
            <a:ext cx="4504878" cy="25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59" y="179397"/>
            <a:ext cx="9905998" cy="998066"/>
          </a:xfrm>
        </p:spPr>
        <p:txBody>
          <a:bodyPr/>
          <a:lstStyle/>
          <a:p>
            <a:pPr algn="ctr"/>
            <a:r>
              <a:rPr lang="en-IN" dirty="0"/>
              <a:t> ::before       and       ::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840" y="1321961"/>
            <a:ext cx="5512960" cy="44692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 ::before pseudo-element can be used to insert some content before the content of an element.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Example: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h1::before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  content: </a:t>
            </a:r>
            <a:r>
              <a:rPr lang="en-IN" dirty="0" err="1">
                <a:latin typeface="+mj-lt"/>
              </a:rPr>
              <a:t>url</a:t>
            </a:r>
            <a:r>
              <a:rPr lang="en-IN" dirty="0">
                <a:latin typeface="+mj-lt"/>
              </a:rPr>
              <a:t>(smiley.jpg);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29093" y="1321961"/>
            <a:ext cx="5512525" cy="4791456"/>
          </a:xfrm>
        </p:spPr>
        <p:txBody>
          <a:bodyPr/>
          <a:lstStyle/>
          <a:p>
            <a:r>
              <a:rPr lang="en-US" dirty="0">
                <a:latin typeface="+mj-lt"/>
              </a:rPr>
              <a:t>The ::after pseudo-element can be used to insert some content after the content of an element.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/>
              </a:rPr>
              <a:t>Example: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solidFill>
                  <a:prstClr val="white"/>
                </a:solidFill>
                <a:latin typeface="Times New Roman" panose="02020603050405020304"/>
              </a:rPr>
              <a:t>h1::before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solidFill>
                  <a:prstClr val="white"/>
                </a:solidFill>
                <a:latin typeface="Times New Roman" panose="02020603050405020304"/>
              </a:rPr>
              <a:t>  content: </a:t>
            </a:r>
            <a:r>
              <a:rPr lang="en-IN" dirty="0" err="1">
                <a:solidFill>
                  <a:prstClr val="white"/>
                </a:solidFill>
                <a:latin typeface="Times New Roman" panose="02020603050405020304"/>
              </a:rPr>
              <a:t>url</a:t>
            </a:r>
            <a:r>
              <a:rPr lang="en-IN" dirty="0">
                <a:solidFill>
                  <a:prstClr val="white"/>
                </a:solidFill>
                <a:latin typeface="Times New Roman" panose="02020603050405020304"/>
              </a:rPr>
              <a:t>(smiley.jpg);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solidFill>
                  <a:prstClr val="white"/>
                </a:solidFill>
                <a:latin typeface="Times New Roman" panose="02020603050405020304"/>
              </a:rPr>
              <a:t>}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6" y="4410020"/>
            <a:ext cx="5324638" cy="1666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46" y="4410020"/>
            <a:ext cx="4936187" cy="17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3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664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Circuit</vt:lpstr>
      <vt:lpstr>Tpip-2</vt:lpstr>
      <vt:lpstr>Pseudo Classes</vt:lpstr>
      <vt:lpstr>PowerPoint Presentation</vt:lpstr>
      <vt:lpstr>PowerPoint Presentation</vt:lpstr>
      <vt:lpstr>PowerPoint Presentation</vt:lpstr>
      <vt:lpstr>PowerPoint Presentation</vt:lpstr>
      <vt:lpstr>Pseudo elements</vt:lpstr>
      <vt:lpstr> ::first-letter        and       ::First-line</vt:lpstr>
      <vt:lpstr> ::before       and       :: after</vt:lpstr>
      <vt:lpstr>::marker          and        ::selection </vt:lpstr>
      <vt:lpstr>Text designing</vt:lpstr>
      <vt:lpstr>overflow</vt:lpstr>
      <vt:lpstr>overflow</vt:lpstr>
      <vt:lpstr>overflow</vt:lpstr>
      <vt:lpstr>overflow</vt:lpstr>
      <vt:lpstr>Word-wrap</vt:lpstr>
      <vt:lpstr>Word-wrap</vt:lpstr>
      <vt:lpstr>Word-wrap</vt:lpstr>
      <vt:lpstr>Word-wrap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Basaveshwar engineering college department of information science and engineering</dc:title>
  <dc:creator/>
  <cp:lastModifiedBy/>
  <cp:revision>2</cp:revision>
  <dcterms:created xsi:type="dcterms:W3CDTF">2023-12-03T13:52:25Z</dcterms:created>
  <dcterms:modified xsi:type="dcterms:W3CDTF">2024-09-13T08:28:02Z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