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4" r:id="rId3"/>
    <p:sldId id="276" r:id="rId4"/>
    <p:sldId id="282" r:id="rId5"/>
    <p:sldId id="283" r:id="rId6"/>
    <p:sldId id="281" r:id="rId7"/>
    <p:sldId id="277" r:id="rId8"/>
    <p:sldId id="291" r:id="rId9"/>
    <p:sldId id="279" r:id="rId10"/>
    <p:sldId id="285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C"/>
    <a:srgbClr val="FF5050"/>
    <a:srgbClr val="3F9CC6"/>
    <a:srgbClr val="679CB3"/>
    <a:srgbClr val="97C3D0"/>
    <a:srgbClr val="8CBCC5"/>
    <a:srgbClr val="227CB7"/>
    <a:srgbClr val="7BB9BE"/>
    <a:srgbClr val="0E67A9"/>
    <a:srgbClr val="75A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0" autoAdjust="0"/>
    <p:restoredTop sz="94660"/>
  </p:normalViewPr>
  <p:slideViewPr>
    <p:cSldViewPr snapToGrid="0">
      <p:cViewPr>
        <p:scale>
          <a:sx n="66" d="100"/>
          <a:sy n="66" d="100"/>
        </p:scale>
        <p:origin x="7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0F2E0-E4EB-4BF3-B279-F35AC3815A0F}" type="doc">
      <dgm:prSet loTypeId="urn:microsoft.com/office/officeart/2005/8/layout/orgChart1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07B000A-F0A7-4883-AA30-04EE3D0974B5}">
      <dgm:prSet phldrT="[Text]" custT="1"/>
      <dgm:spPr>
        <a:solidFill>
          <a:srgbClr val="679CB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Ship Category</a:t>
          </a:r>
        </a:p>
        <a:p>
          <a:r>
            <a: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(Merchant Ships)</a:t>
          </a:r>
        </a:p>
      </dgm:t>
    </dgm:pt>
    <dgm:pt modelId="{5A1CF334-F8AC-4609-AEB8-D37452E05C91}" type="parTrans" cxnId="{27A78D01-BEC3-404C-9C93-5CA16B3FDBE9}">
      <dgm:prSet/>
      <dgm:spPr/>
      <dgm:t>
        <a:bodyPr/>
        <a:lstStyle/>
        <a:p>
          <a:endParaRPr lang="en-US"/>
        </a:p>
      </dgm:t>
    </dgm:pt>
    <dgm:pt modelId="{5E311AA0-6065-40CC-85BA-F5E134DAADB4}" type="sibTrans" cxnId="{27A78D01-BEC3-404C-9C93-5CA16B3FDBE9}">
      <dgm:prSet/>
      <dgm:spPr/>
      <dgm:t>
        <a:bodyPr/>
        <a:lstStyle/>
        <a:p>
          <a:endParaRPr lang="en-US"/>
        </a:p>
      </dgm:t>
    </dgm:pt>
    <dgm:pt modelId="{CACB19F6-AF16-429F-AAB6-61FE903A8291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Tanker</a:t>
          </a:r>
        </a:p>
      </dgm:t>
    </dgm:pt>
    <dgm:pt modelId="{4A38F1A4-A014-4527-979D-F7E7EB2AF96A}" type="parTrans" cxnId="{71EEC6B3-3CFF-45E0-8542-EECFDDE85089}">
      <dgm:prSet/>
      <dgm:spPr>
        <a:solidFill>
          <a:srgbClr val="227CB7"/>
        </a:solidFill>
        <a:ln w="57150">
          <a:solidFill>
            <a:srgbClr val="0E67A9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8546EB3-FF58-402D-A600-2583968ECBE1}" type="sibTrans" cxnId="{71EEC6B3-3CFF-45E0-8542-EECFDDE85089}">
      <dgm:prSet/>
      <dgm:spPr/>
      <dgm:t>
        <a:bodyPr/>
        <a:lstStyle/>
        <a:p>
          <a:endParaRPr lang="en-US"/>
        </a:p>
      </dgm:t>
    </dgm:pt>
    <dgm:pt modelId="{72DD53A9-04E2-4961-852F-21BEBB09C4E2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Dry Bulk Ship</a:t>
          </a:r>
        </a:p>
      </dgm:t>
    </dgm:pt>
    <dgm:pt modelId="{6082D1FA-C935-4063-B1E3-20ED651109B4}" type="parTrans" cxnId="{76141C47-3E06-461C-99CA-65D5BEBDC92C}">
      <dgm:prSet/>
      <dgm:spPr>
        <a:solidFill>
          <a:srgbClr val="227CB7"/>
        </a:solidFill>
        <a:ln w="57150">
          <a:solidFill>
            <a:srgbClr val="0E67A9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61634CF-4067-4724-AAF6-A29818C3E4C6}" type="sibTrans" cxnId="{76141C47-3E06-461C-99CA-65D5BEBDC92C}">
      <dgm:prSet/>
      <dgm:spPr/>
      <dgm:t>
        <a:bodyPr/>
        <a:lstStyle/>
        <a:p>
          <a:endParaRPr lang="en-US"/>
        </a:p>
      </dgm:t>
    </dgm:pt>
    <dgm:pt modelId="{1B2BD453-FA31-42A1-8D16-F2B188670539}">
      <dgm:prSet phldrT="[Text]"/>
      <dgm:spPr>
        <a:solidFill>
          <a:srgbClr val="7BB9BE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Handysize</a:t>
          </a:r>
          <a:endParaRPr lang="en-US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DEEACF4-B16E-4ED6-BADF-F6A687022470}" type="parTrans" cxnId="{D9C22E57-6AFD-4D96-853A-C81C227DED6F}">
      <dgm:prSet/>
      <dgm:spPr>
        <a:solidFill>
          <a:srgbClr val="227CB7"/>
        </a:solidFill>
        <a:ln w="57150">
          <a:solidFill>
            <a:srgbClr val="0E67A9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FAEE93C-EAA3-4587-ACB3-5590A716D429}" type="sibTrans" cxnId="{D9C22E57-6AFD-4D96-853A-C81C227DED6F}">
      <dgm:prSet/>
      <dgm:spPr/>
      <dgm:t>
        <a:bodyPr/>
        <a:lstStyle/>
        <a:p>
          <a:endParaRPr lang="en-US"/>
        </a:p>
      </dgm:t>
    </dgm:pt>
    <dgm:pt modelId="{90979630-E437-40CA-BB3B-5AF7ABD1FAC5}">
      <dgm:prSet phldrT="[Text]"/>
      <dgm:spPr>
        <a:solidFill>
          <a:srgbClr val="7BB9BE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Handymax</a:t>
          </a:r>
        </a:p>
      </dgm:t>
    </dgm:pt>
    <dgm:pt modelId="{1B9E71C6-F968-48C6-9BA5-F6204E538DE8}" type="parTrans" cxnId="{E5732FBF-754C-43F8-AF85-1F2FDB9A7952}">
      <dgm:prSet/>
      <dgm:spPr>
        <a:solidFill>
          <a:srgbClr val="227CB7"/>
        </a:solidFill>
        <a:ln w="57150">
          <a:solidFill>
            <a:srgbClr val="0E67A9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22943B7E-96F3-421D-B2BB-2CEB0EC2D63F}" type="sibTrans" cxnId="{E5732FBF-754C-43F8-AF85-1F2FDB9A7952}">
      <dgm:prSet/>
      <dgm:spPr/>
      <dgm:t>
        <a:bodyPr/>
        <a:lstStyle/>
        <a:p>
          <a:endParaRPr lang="en-US"/>
        </a:p>
      </dgm:t>
    </dgm:pt>
    <dgm:pt modelId="{4C0AF2CF-037B-40B3-A0C6-82D190E5F4D8}">
      <dgm:prSet phldrT="[Text]"/>
      <dgm:spPr>
        <a:solidFill>
          <a:srgbClr val="7BB9BE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Panamax</a:t>
          </a:r>
        </a:p>
      </dgm:t>
    </dgm:pt>
    <dgm:pt modelId="{73CA34D7-9F53-4BEF-8768-4E3D8667F1DF}" type="parTrans" cxnId="{2E6187F6-B53B-4809-8CA9-0472FA52E1B9}">
      <dgm:prSet/>
      <dgm:spPr>
        <a:solidFill>
          <a:srgbClr val="0070C0"/>
        </a:solidFill>
        <a:ln w="38100">
          <a:solidFill>
            <a:srgbClr val="0E67A9"/>
          </a:solidFill>
        </a:ln>
      </dgm:spPr>
      <dgm:t>
        <a:bodyPr/>
        <a:lstStyle/>
        <a:p>
          <a:endParaRPr lang="en-US"/>
        </a:p>
      </dgm:t>
    </dgm:pt>
    <dgm:pt modelId="{CB0C4167-8C5C-443C-810B-F5A9A87D0117}" type="sibTrans" cxnId="{2E6187F6-B53B-4809-8CA9-0472FA52E1B9}">
      <dgm:prSet/>
      <dgm:spPr/>
      <dgm:t>
        <a:bodyPr/>
        <a:lstStyle/>
        <a:p>
          <a:endParaRPr lang="en-US"/>
        </a:p>
      </dgm:t>
    </dgm:pt>
    <dgm:pt modelId="{E5A3ABC1-AA59-4F56-9E35-F2C3A9212E29}">
      <dgm:prSet phldrT="[Text]"/>
      <dgm:spPr>
        <a:solidFill>
          <a:srgbClr val="7BB9BE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Capesize</a:t>
          </a:r>
          <a:endParaRPr lang="en-US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C778BEC-6FF3-41DC-88C6-5459E442CA9A}" type="parTrans" cxnId="{A3375A51-0637-4FAE-B2CC-5EDB10EB600C}">
      <dgm:prSet/>
      <dgm:spPr>
        <a:solidFill>
          <a:srgbClr val="0070C0"/>
        </a:solidFill>
        <a:ln w="57150">
          <a:solidFill>
            <a:srgbClr val="0E67A9"/>
          </a:solidFill>
        </a:ln>
      </dgm:spPr>
      <dgm:t>
        <a:bodyPr/>
        <a:lstStyle/>
        <a:p>
          <a:endParaRPr lang="en-US"/>
        </a:p>
      </dgm:t>
    </dgm:pt>
    <dgm:pt modelId="{93A34B05-DB04-46D1-A538-F55967EB1B6D}" type="sibTrans" cxnId="{A3375A51-0637-4FAE-B2CC-5EDB10EB600C}">
      <dgm:prSet/>
      <dgm:spPr/>
      <dgm:t>
        <a:bodyPr/>
        <a:lstStyle/>
        <a:p>
          <a:endParaRPr lang="en-US"/>
        </a:p>
      </dgm:t>
    </dgm:pt>
    <dgm:pt modelId="{934297E1-2746-4CE1-A2B0-219254C8FDA3}">
      <dgm:prSet phldrT="[Text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Container</a:t>
          </a:r>
        </a:p>
      </dgm:t>
    </dgm:pt>
    <dgm:pt modelId="{55BDB341-AF1D-46DB-AA04-A097EBF3834D}" type="sibTrans" cxnId="{856C19B3-E90D-4516-8DA2-C72155BFCBC5}">
      <dgm:prSet/>
      <dgm:spPr/>
      <dgm:t>
        <a:bodyPr/>
        <a:lstStyle/>
        <a:p>
          <a:endParaRPr lang="en-US"/>
        </a:p>
      </dgm:t>
    </dgm:pt>
    <dgm:pt modelId="{BF47F0C2-DFA8-4C33-9A7A-E573DAD29D52}" type="parTrans" cxnId="{856C19B3-E90D-4516-8DA2-C72155BFCBC5}">
      <dgm:prSet/>
      <dgm:spPr>
        <a:ln w="57150">
          <a:solidFill>
            <a:srgbClr val="0E67A9"/>
          </a:solidFill>
        </a:ln>
      </dgm:spPr>
      <dgm:t>
        <a:bodyPr/>
        <a:lstStyle/>
        <a:p>
          <a:endParaRPr lang="en-US"/>
        </a:p>
      </dgm:t>
    </dgm:pt>
    <dgm:pt modelId="{1DB43318-BC2A-4A85-806A-214878322727}" type="pres">
      <dgm:prSet presAssocID="{B240F2E0-E4EB-4BF3-B279-F35AC3815A0F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3E262973-CAB0-4988-B859-EEB62B657C69}" type="pres">
      <dgm:prSet presAssocID="{807B000A-F0A7-4883-AA30-04EE3D0974B5}" presName="hierRoot1" presStyleCnt="0">
        <dgm:presLayoutVars>
          <dgm:hierBranch val="init"/>
        </dgm:presLayoutVars>
      </dgm:prSet>
      <dgm:spPr/>
    </dgm:pt>
    <dgm:pt modelId="{AD7C25D6-B5B4-4FDE-B8BD-16EE3DE9ABDF}" type="pres">
      <dgm:prSet presAssocID="{807B000A-F0A7-4883-AA30-04EE3D0974B5}" presName="rootComposite1" presStyleCnt="0"/>
      <dgm:spPr/>
    </dgm:pt>
    <dgm:pt modelId="{F6C50D2B-01A5-45F2-8179-9ADACD012ABC}" type="pres">
      <dgm:prSet presAssocID="{807B000A-F0A7-4883-AA30-04EE3D0974B5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ED7D1D22-F7EB-468A-8213-7501E4A59332}" type="pres">
      <dgm:prSet presAssocID="{807B000A-F0A7-4883-AA30-04EE3D0974B5}" presName="rootConnector1" presStyleLbl="node1" presStyleIdx="0" presStyleCnt="0"/>
      <dgm:spPr/>
    </dgm:pt>
    <dgm:pt modelId="{087025C0-B55C-49A1-AE8C-3C88DE5C91AF}" type="pres">
      <dgm:prSet presAssocID="{807B000A-F0A7-4883-AA30-04EE3D0974B5}" presName="hierChild2" presStyleCnt="0"/>
      <dgm:spPr/>
    </dgm:pt>
    <dgm:pt modelId="{FDCE218A-FF09-4B04-84DD-C9DEEDF161DB}" type="pres">
      <dgm:prSet presAssocID="{4A38F1A4-A014-4527-979D-F7E7EB2AF96A}" presName="Name37" presStyleLbl="parChTrans1D2" presStyleIdx="0" presStyleCnt="3"/>
      <dgm:spPr/>
    </dgm:pt>
    <dgm:pt modelId="{B2B123D7-1339-4B90-9493-02C000596488}" type="pres">
      <dgm:prSet presAssocID="{CACB19F6-AF16-429F-AAB6-61FE903A8291}" presName="hierRoot2" presStyleCnt="0">
        <dgm:presLayoutVars>
          <dgm:hierBranch val="init"/>
        </dgm:presLayoutVars>
      </dgm:prSet>
      <dgm:spPr/>
    </dgm:pt>
    <dgm:pt modelId="{14BA82F5-38FA-430E-BA97-19EE28BA652E}" type="pres">
      <dgm:prSet presAssocID="{CACB19F6-AF16-429F-AAB6-61FE903A8291}" presName="rootComposite" presStyleCnt="0"/>
      <dgm:spPr/>
    </dgm:pt>
    <dgm:pt modelId="{49076E65-A4CA-41F6-BFBE-4501FC59F23E}" type="pres">
      <dgm:prSet presAssocID="{CACB19F6-AF16-429F-AAB6-61FE903A8291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E1835AB1-DB2C-44CC-AEF7-60924FBFD158}" type="pres">
      <dgm:prSet presAssocID="{CACB19F6-AF16-429F-AAB6-61FE903A8291}" presName="rootConnector" presStyleLbl="node2" presStyleIdx="0" presStyleCnt="3"/>
      <dgm:spPr/>
    </dgm:pt>
    <dgm:pt modelId="{7FFE0F06-BBA9-4EC9-A216-AD1A4892E943}" type="pres">
      <dgm:prSet presAssocID="{CACB19F6-AF16-429F-AAB6-61FE903A8291}" presName="hierChild4" presStyleCnt="0"/>
      <dgm:spPr/>
    </dgm:pt>
    <dgm:pt modelId="{2FAD1F2C-AFB0-4171-88F0-D42EC56FE71F}" type="pres">
      <dgm:prSet presAssocID="{CACB19F6-AF16-429F-AAB6-61FE903A8291}" presName="hierChild5" presStyleCnt="0"/>
      <dgm:spPr/>
    </dgm:pt>
    <dgm:pt modelId="{67B00CA9-4BA2-4474-9BD7-7BA71381B130}" type="pres">
      <dgm:prSet presAssocID="{BF47F0C2-DFA8-4C33-9A7A-E573DAD29D52}" presName="Name37" presStyleLbl="parChTrans1D2" presStyleIdx="1" presStyleCnt="3"/>
      <dgm:spPr/>
    </dgm:pt>
    <dgm:pt modelId="{3DFF18B7-9F03-4D0B-BC18-DD3054E887FC}" type="pres">
      <dgm:prSet presAssocID="{934297E1-2746-4CE1-A2B0-219254C8FDA3}" presName="hierRoot2" presStyleCnt="0">
        <dgm:presLayoutVars>
          <dgm:hierBranch val="init"/>
        </dgm:presLayoutVars>
      </dgm:prSet>
      <dgm:spPr/>
    </dgm:pt>
    <dgm:pt modelId="{AD552E8C-394D-468A-9850-F14500BFB322}" type="pres">
      <dgm:prSet presAssocID="{934297E1-2746-4CE1-A2B0-219254C8FDA3}" presName="rootComposite" presStyleCnt="0"/>
      <dgm:spPr/>
    </dgm:pt>
    <dgm:pt modelId="{06325386-9A5B-4429-9977-D3C0BC71C1CB}" type="pres">
      <dgm:prSet presAssocID="{934297E1-2746-4CE1-A2B0-219254C8FDA3}" presName="rootText" presStyleLbl="node2" presStyleIdx="1" presStyleCnt="3" custScaleX="114625">
        <dgm:presLayoutVars>
          <dgm:chPref val="3"/>
        </dgm:presLayoutVars>
      </dgm:prSet>
      <dgm:spPr>
        <a:prstGeom prst="roundRect">
          <a:avLst/>
        </a:prstGeom>
      </dgm:spPr>
    </dgm:pt>
    <dgm:pt modelId="{A94C375F-0A18-4CD0-B1BB-BF7FA70CC7DD}" type="pres">
      <dgm:prSet presAssocID="{934297E1-2746-4CE1-A2B0-219254C8FDA3}" presName="rootConnector" presStyleLbl="node2" presStyleIdx="1" presStyleCnt="3"/>
      <dgm:spPr/>
    </dgm:pt>
    <dgm:pt modelId="{B5FE672F-AFEB-44E9-8CB5-660B19ABA604}" type="pres">
      <dgm:prSet presAssocID="{934297E1-2746-4CE1-A2B0-219254C8FDA3}" presName="hierChild4" presStyleCnt="0"/>
      <dgm:spPr/>
    </dgm:pt>
    <dgm:pt modelId="{CEE471E2-F30A-431F-BD06-5264F26B64EF}" type="pres">
      <dgm:prSet presAssocID="{934297E1-2746-4CE1-A2B0-219254C8FDA3}" presName="hierChild5" presStyleCnt="0"/>
      <dgm:spPr/>
    </dgm:pt>
    <dgm:pt modelId="{D4E6403B-4E03-4973-B40E-6C8ACE6F1D83}" type="pres">
      <dgm:prSet presAssocID="{6082D1FA-C935-4063-B1E3-20ED651109B4}" presName="Name37" presStyleLbl="parChTrans1D2" presStyleIdx="2" presStyleCnt="3"/>
      <dgm:spPr/>
    </dgm:pt>
    <dgm:pt modelId="{A1D5C07B-2828-4F87-B11F-A19D469133E9}" type="pres">
      <dgm:prSet presAssocID="{72DD53A9-04E2-4961-852F-21BEBB09C4E2}" presName="hierRoot2" presStyleCnt="0">
        <dgm:presLayoutVars>
          <dgm:hierBranch val="init"/>
        </dgm:presLayoutVars>
      </dgm:prSet>
      <dgm:spPr/>
    </dgm:pt>
    <dgm:pt modelId="{9F2C20A4-B44D-45C5-8285-DE7424D9520F}" type="pres">
      <dgm:prSet presAssocID="{72DD53A9-04E2-4961-852F-21BEBB09C4E2}" presName="rootComposite" presStyleCnt="0"/>
      <dgm:spPr/>
    </dgm:pt>
    <dgm:pt modelId="{D483304C-2D11-4CE8-97C2-A684A2B33E50}" type="pres">
      <dgm:prSet presAssocID="{72DD53A9-04E2-4961-852F-21BEBB09C4E2}" presName="rootText" presStyleLbl="node2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41307EEB-2E73-4077-A108-843536A0E009}" type="pres">
      <dgm:prSet presAssocID="{72DD53A9-04E2-4961-852F-21BEBB09C4E2}" presName="rootConnector" presStyleLbl="node2" presStyleIdx="2" presStyleCnt="3"/>
      <dgm:spPr/>
    </dgm:pt>
    <dgm:pt modelId="{96971618-F838-4312-9061-1B459A2999AA}" type="pres">
      <dgm:prSet presAssocID="{72DD53A9-04E2-4961-852F-21BEBB09C4E2}" presName="hierChild4" presStyleCnt="0"/>
      <dgm:spPr/>
    </dgm:pt>
    <dgm:pt modelId="{B5D12160-D8A8-4AF1-A7F0-2849EF40CCE2}" type="pres">
      <dgm:prSet presAssocID="{2DEEACF4-B16E-4ED6-BADF-F6A687022470}" presName="Name37" presStyleLbl="parChTrans1D3" presStyleIdx="0" presStyleCnt="4"/>
      <dgm:spPr/>
    </dgm:pt>
    <dgm:pt modelId="{F9E9E7F7-8994-45AA-981E-277EB53F1D85}" type="pres">
      <dgm:prSet presAssocID="{1B2BD453-FA31-42A1-8D16-F2B188670539}" presName="hierRoot2" presStyleCnt="0">
        <dgm:presLayoutVars>
          <dgm:hierBranch val="init"/>
        </dgm:presLayoutVars>
      </dgm:prSet>
      <dgm:spPr/>
    </dgm:pt>
    <dgm:pt modelId="{D1AC66B0-4EBF-43CA-BE76-84694D527C25}" type="pres">
      <dgm:prSet presAssocID="{1B2BD453-FA31-42A1-8D16-F2B188670539}" presName="rootComposite" presStyleCnt="0"/>
      <dgm:spPr/>
    </dgm:pt>
    <dgm:pt modelId="{09C1AF8B-12F2-44F5-A412-A2056B8876EE}" type="pres">
      <dgm:prSet presAssocID="{1B2BD453-FA31-42A1-8D16-F2B188670539}" presName="rootText" presStyleLbl="node3" presStyleIdx="0" presStyleCnt="4" custScaleX="101442">
        <dgm:presLayoutVars>
          <dgm:chPref val="3"/>
        </dgm:presLayoutVars>
      </dgm:prSet>
      <dgm:spPr>
        <a:prstGeom prst="roundRect">
          <a:avLst/>
        </a:prstGeom>
      </dgm:spPr>
    </dgm:pt>
    <dgm:pt modelId="{F7D93C7F-8961-4F7C-99C5-2F15D71692DD}" type="pres">
      <dgm:prSet presAssocID="{1B2BD453-FA31-42A1-8D16-F2B188670539}" presName="rootConnector" presStyleLbl="node3" presStyleIdx="0" presStyleCnt="4"/>
      <dgm:spPr/>
    </dgm:pt>
    <dgm:pt modelId="{75BD651C-C13D-4F9C-9737-8A83C9381A8D}" type="pres">
      <dgm:prSet presAssocID="{1B2BD453-FA31-42A1-8D16-F2B188670539}" presName="hierChild4" presStyleCnt="0"/>
      <dgm:spPr/>
    </dgm:pt>
    <dgm:pt modelId="{6EEA88D1-72A3-4852-902E-F29CCC5D2D41}" type="pres">
      <dgm:prSet presAssocID="{1B2BD453-FA31-42A1-8D16-F2B188670539}" presName="hierChild5" presStyleCnt="0"/>
      <dgm:spPr/>
    </dgm:pt>
    <dgm:pt modelId="{5B6297A0-4730-4E8F-9841-D5B9D9CC46CC}" type="pres">
      <dgm:prSet presAssocID="{1B9E71C6-F968-48C6-9BA5-F6204E538DE8}" presName="Name37" presStyleLbl="parChTrans1D3" presStyleIdx="1" presStyleCnt="4"/>
      <dgm:spPr/>
    </dgm:pt>
    <dgm:pt modelId="{7A584B0C-CB7E-4AEC-ABF1-46E6F5A7931E}" type="pres">
      <dgm:prSet presAssocID="{90979630-E437-40CA-BB3B-5AF7ABD1FAC5}" presName="hierRoot2" presStyleCnt="0">
        <dgm:presLayoutVars>
          <dgm:hierBranch val="init"/>
        </dgm:presLayoutVars>
      </dgm:prSet>
      <dgm:spPr/>
    </dgm:pt>
    <dgm:pt modelId="{76280C4B-D503-4572-9C0A-F8031AAD4C21}" type="pres">
      <dgm:prSet presAssocID="{90979630-E437-40CA-BB3B-5AF7ABD1FAC5}" presName="rootComposite" presStyleCnt="0"/>
      <dgm:spPr/>
    </dgm:pt>
    <dgm:pt modelId="{7953E91E-A1D2-4E81-88B4-D88BC0D17A8D}" type="pres">
      <dgm:prSet presAssocID="{90979630-E437-40CA-BB3B-5AF7ABD1FAC5}" presName="rootText" presStyleLbl="node3" presStyleIdx="1" presStyleCnt="4">
        <dgm:presLayoutVars>
          <dgm:chPref val="3"/>
        </dgm:presLayoutVars>
      </dgm:prSet>
      <dgm:spPr>
        <a:prstGeom prst="roundRect">
          <a:avLst/>
        </a:prstGeom>
      </dgm:spPr>
    </dgm:pt>
    <dgm:pt modelId="{246BF9E6-EFA4-47FC-AADA-098056DFCC74}" type="pres">
      <dgm:prSet presAssocID="{90979630-E437-40CA-BB3B-5AF7ABD1FAC5}" presName="rootConnector" presStyleLbl="node3" presStyleIdx="1" presStyleCnt="4"/>
      <dgm:spPr/>
    </dgm:pt>
    <dgm:pt modelId="{6FF6B25F-3326-4C1C-92CF-543A94CEEACB}" type="pres">
      <dgm:prSet presAssocID="{90979630-E437-40CA-BB3B-5AF7ABD1FAC5}" presName="hierChild4" presStyleCnt="0"/>
      <dgm:spPr/>
    </dgm:pt>
    <dgm:pt modelId="{6B860854-9FF3-422A-97C7-8CE03219B684}" type="pres">
      <dgm:prSet presAssocID="{90979630-E437-40CA-BB3B-5AF7ABD1FAC5}" presName="hierChild5" presStyleCnt="0"/>
      <dgm:spPr/>
    </dgm:pt>
    <dgm:pt modelId="{F03B8243-7A5F-4544-A3F9-1E84DEAA5769}" type="pres">
      <dgm:prSet presAssocID="{73CA34D7-9F53-4BEF-8768-4E3D8667F1DF}" presName="Name37" presStyleLbl="parChTrans1D3" presStyleIdx="2" presStyleCnt="4"/>
      <dgm:spPr/>
    </dgm:pt>
    <dgm:pt modelId="{6EFF2B7C-BBF3-498C-9805-9DC33344B66B}" type="pres">
      <dgm:prSet presAssocID="{4C0AF2CF-037B-40B3-A0C6-82D190E5F4D8}" presName="hierRoot2" presStyleCnt="0">
        <dgm:presLayoutVars>
          <dgm:hierBranch val="init"/>
        </dgm:presLayoutVars>
      </dgm:prSet>
      <dgm:spPr/>
    </dgm:pt>
    <dgm:pt modelId="{3E78BFB4-46C8-479D-B378-AAAF875F944C}" type="pres">
      <dgm:prSet presAssocID="{4C0AF2CF-037B-40B3-A0C6-82D190E5F4D8}" presName="rootComposite" presStyleCnt="0"/>
      <dgm:spPr/>
    </dgm:pt>
    <dgm:pt modelId="{C12E6C0F-9777-4B83-9742-5C5F6CAE26A1}" type="pres">
      <dgm:prSet presAssocID="{4C0AF2CF-037B-40B3-A0C6-82D190E5F4D8}" presName="rootText" presStyleLbl="node3" presStyleIdx="2" presStyleCnt="4">
        <dgm:presLayoutVars>
          <dgm:chPref val="3"/>
        </dgm:presLayoutVars>
      </dgm:prSet>
      <dgm:spPr/>
    </dgm:pt>
    <dgm:pt modelId="{78E9C84E-7676-4E45-9063-1A169CE6EF7E}" type="pres">
      <dgm:prSet presAssocID="{4C0AF2CF-037B-40B3-A0C6-82D190E5F4D8}" presName="rootConnector" presStyleLbl="node3" presStyleIdx="2" presStyleCnt="4"/>
      <dgm:spPr/>
    </dgm:pt>
    <dgm:pt modelId="{C24584A2-4775-41EB-A62E-354ACABA536A}" type="pres">
      <dgm:prSet presAssocID="{4C0AF2CF-037B-40B3-A0C6-82D190E5F4D8}" presName="hierChild4" presStyleCnt="0"/>
      <dgm:spPr/>
    </dgm:pt>
    <dgm:pt modelId="{F6A08A88-CF99-4E7D-A3BF-287257558515}" type="pres">
      <dgm:prSet presAssocID="{4C0AF2CF-037B-40B3-A0C6-82D190E5F4D8}" presName="hierChild5" presStyleCnt="0"/>
      <dgm:spPr/>
    </dgm:pt>
    <dgm:pt modelId="{23EC568B-1B8E-4833-9739-B5D0F7F6913B}" type="pres">
      <dgm:prSet presAssocID="{4C778BEC-6FF3-41DC-88C6-5459E442CA9A}" presName="Name37" presStyleLbl="parChTrans1D3" presStyleIdx="3" presStyleCnt="4"/>
      <dgm:spPr/>
    </dgm:pt>
    <dgm:pt modelId="{6F7EC247-0F4B-4A8C-AB25-DFD1D4093B12}" type="pres">
      <dgm:prSet presAssocID="{E5A3ABC1-AA59-4F56-9E35-F2C3A9212E29}" presName="hierRoot2" presStyleCnt="0">
        <dgm:presLayoutVars>
          <dgm:hierBranch val="init"/>
        </dgm:presLayoutVars>
      </dgm:prSet>
      <dgm:spPr/>
    </dgm:pt>
    <dgm:pt modelId="{04A272CA-E444-451B-86E0-083F20FA91DA}" type="pres">
      <dgm:prSet presAssocID="{E5A3ABC1-AA59-4F56-9E35-F2C3A9212E29}" presName="rootComposite" presStyleCnt="0"/>
      <dgm:spPr/>
    </dgm:pt>
    <dgm:pt modelId="{E6CE05A9-6969-466E-8C80-D231AF498084}" type="pres">
      <dgm:prSet presAssocID="{E5A3ABC1-AA59-4F56-9E35-F2C3A9212E29}" presName="rootText" presStyleLbl="node3" presStyleIdx="3" presStyleCnt="4" custLinFactNeighborX="2801" custLinFactNeighborY="5318">
        <dgm:presLayoutVars>
          <dgm:chPref val="3"/>
        </dgm:presLayoutVars>
      </dgm:prSet>
      <dgm:spPr/>
    </dgm:pt>
    <dgm:pt modelId="{8E332F49-F785-4BF4-B9BC-A24B5CA86454}" type="pres">
      <dgm:prSet presAssocID="{E5A3ABC1-AA59-4F56-9E35-F2C3A9212E29}" presName="rootConnector" presStyleLbl="node3" presStyleIdx="3" presStyleCnt="4"/>
      <dgm:spPr/>
    </dgm:pt>
    <dgm:pt modelId="{FADF2D1F-B666-407D-A66E-06143C6CFE40}" type="pres">
      <dgm:prSet presAssocID="{E5A3ABC1-AA59-4F56-9E35-F2C3A9212E29}" presName="hierChild4" presStyleCnt="0"/>
      <dgm:spPr/>
    </dgm:pt>
    <dgm:pt modelId="{1FD98E2F-4314-4BDC-8415-B6D65A6FF2F1}" type="pres">
      <dgm:prSet presAssocID="{E5A3ABC1-AA59-4F56-9E35-F2C3A9212E29}" presName="hierChild5" presStyleCnt="0"/>
      <dgm:spPr/>
    </dgm:pt>
    <dgm:pt modelId="{0763D1B3-869E-454D-9C87-ADAED6E03712}" type="pres">
      <dgm:prSet presAssocID="{72DD53A9-04E2-4961-852F-21BEBB09C4E2}" presName="hierChild5" presStyleCnt="0"/>
      <dgm:spPr/>
    </dgm:pt>
    <dgm:pt modelId="{2F2D9C87-8FF7-4DA7-AE51-ACF0A1BEE4F7}" type="pres">
      <dgm:prSet presAssocID="{807B000A-F0A7-4883-AA30-04EE3D0974B5}" presName="hierChild3" presStyleCnt="0"/>
      <dgm:spPr/>
    </dgm:pt>
  </dgm:ptLst>
  <dgm:cxnLst>
    <dgm:cxn modelId="{27A78D01-BEC3-404C-9C93-5CA16B3FDBE9}" srcId="{B240F2E0-E4EB-4BF3-B279-F35AC3815A0F}" destId="{807B000A-F0A7-4883-AA30-04EE3D0974B5}" srcOrd="0" destOrd="0" parTransId="{5A1CF334-F8AC-4609-AEB8-D37452E05C91}" sibTransId="{5E311AA0-6065-40CC-85BA-F5E134DAADB4}"/>
    <dgm:cxn modelId="{979FE418-79F6-4A45-9DCD-9C89A743E101}" type="presOf" srcId="{1B2BD453-FA31-42A1-8D16-F2B188670539}" destId="{09C1AF8B-12F2-44F5-A412-A2056B8876EE}" srcOrd="0" destOrd="0" presId="urn:microsoft.com/office/officeart/2005/8/layout/orgChart1"/>
    <dgm:cxn modelId="{5B47661C-2DC5-460E-8BA5-4DE477DC4F4C}" type="presOf" srcId="{73CA34D7-9F53-4BEF-8768-4E3D8667F1DF}" destId="{F03B8243-7A5F-4544-A3F9-1E84DEAA5769}" srcOrd="0" destOrd="0" presId="urn:microsoft.com/office/officeart/2005/8/layout/orgChart1"/>
    <dgm:cxn modelId="{4A7CF228-5648-4C87-A773-AF368F4EBA16}" type="presOf" srcId="{807B000A-F0A7-4883-AA30-04EE3D0974B5}" destId="{ED7D1D22-F7EB-468A-8213-7501E4A59332}" srcOrd="1" destOrd="0" presId="urn:microsoft.com/office/officeart/2005/8/layout/orgChart1"/>
    <dgm:cxn modelId="{AF59C33B-7A83-4597-A817-05BA39B4AA0C}" type="presOf" srcId="{BF47F0C2-DFA8-4C33-9A7A-E573DAD29D52}" destId="{67B00CA9-4BA2-4474-9BD7-7BA71381B130}" srcOrd="0" destOrd="0" presId="urn:microsoft.com/office/officeart/2005/8/layout/orgChart1"/>
    <dgm:cxn modelId="{FAC33660-8A6B-4817-B0AB-C296E0F00649}" type="presOf" srcId="{72DD53A9-04E2-4961-852F-21BEBB09C4E2}" destId="{41307EEB-2E73-4077-A108-843536A0E009}" srcOrd="1" destOrd="0" presId="urn:microsoft.com/office/officeart/2005/8/layout/orgChart1"/>
    <dgm:cxn modelId="{2CABA445-A665-49AA-9163-ABF66CE2DF6C}" type="presOf" srcId="{1B9E71C6-F968-48C6-9BA5-F6204E538DE8}" destId="{5B6297A0-4730-4E8F-9841-D5B9D9CC46CC}" srcOrd="0" destOrd="0" presId="urn:microsoft.com/office/officeart/2005/8/layout/orgChart1"/>
    <dgm:cxn modelId="{76141C47-3E06-461C-99CA-65D5BEBDC92C}" srcId="{807B000A-F0A7-4883-AA30-04EE3D0974B5}" destId="{72DD53A9-04E2-4961-852F-21BEBB09C4E2}" srcOrd="2" destOrd="0" parTransId="{6082D1FA-C935-4063-B1E3-20ED651109B4}" sibTransId="{661634CF-4067-4724-AAF6-A29818C3E4C6}"/>
    <dgm:cxn modelId="{526F126B-80B1-4512-82F5-66871B87AC63}" type="presOf" srcId="{E5A3ABC1-AA59-4F56-9E35-F2C3A9212E29}" destId="{8E332F49-F785-4BF4-B9BC-A24B5CA86454}" srcOrd="1" destOrd="0" presId="urn:microsoft.com/office/officeart/2005/8/layout/orgChart1"/>
    <dgm:cxn modelId="{A3375A51-0637-4FAE-B2CC-5EDB10EB600C}" srcId="{72DD53A9-04E2-4961-852F-21BEBB09C4E2}" destId="{E5A3ABC1-AA59-4F56-9E35-F2C3A9212E29}" srcOrd="3" destOrd="0" parTransId="{4C778BEC-6FF3-41DC-88C6-5459E442CA9A}" sibTransId="{93A34B05-DB04-46D1-A538-F55967EB1B6D}"/>
    <dgm:cxn modelId="{00D85F54-2508-41DA-B111-F0552CF68444}" type="presOf" srcId="{CACB19F6-AF16-429F-AAB6-61FE903A8291}" destId="{E1835AB1-DB2C-44CC-AEF7-60924FBFD158}" srcOrd="1" destOrd="0" presId="urn:microsoft.com/office/officeart/2005/8/layout/orgChart1"/>
    <dgm:cxn modelId="{70CFA154-F674-42EC-A882-DC228A31186B}" type="presOf" srcId="{E5A3ABC1-AA59-4F56-9E35-F2C3A9212E29}" destId="{E6CE05A9-6969-466E-8C80-D231AF498084}" srcOrd="0" destOrd="0" presId="urn:microsoft.com/office/officeart/2005/8/layout/orgChart1"/>
    <dgm:cxn modelId="{D9C22E57-6AFD-4D96-853A-C81C227DED6F}" srcId="{72DD53A9-04E2-4961-852F-21BEBB09C4E2}" destId="{1B2BD453-FA31-42A1-8D16-F2B188670539}" srcOrd="0" destOrd="0" parTransId="{2DEEACF4-B16E-4ED6-BADF-F6A687022470}" sibTransId="{8FAEE93C-EAA3-4587-ACB3-5590A716D429}"/>
    <dgm:cxn modelId="{849FC084-8FE8-47F9-8233-D9940CE4CF50}" type="presOf" srcId="{807B000A-F0A7-4883-AA30-04EE3D0974B5}" destId="{F6C50D2B-01A5-45F2-8179-9ADACD012ABC}" srcOrd="0" destOrd="0" presId="urn:microsoft.com/office/officeart/2005/8/layout/orgChart1"/>
    <dgm:cxn modelId="{08E22088-F2F0-45D5-B053-7821C4794405}" type="presOf" srcId="{4C778BEC-6FF3-41DC-88C6-5459E442CA9A}" destId="{23EC568B-1B8E-4833-9739-B5D0F7F6913B}" srcOrd="0" destOrd="0" presId="urn:microsoft.com/office/officeart/2005/8/layout/orgChart1"/>
    <dgm:cxn modelId="{98DEBA8A-E8C9-4667-9C80-466453B99344}" type="presOf" srcId="{72DD53A9-04E2-4961-852F-21BEBB09C4E2}" destId="{D483304C-2D11-4CE8-97C2-A684A2B33E50}" srcOrd="0" destOrd="0" presId="urn:microsoft.com/office/officeart/2005/8/layout/orgChart1"/>
    <dgm:cxn modelId="{32CDDF91-AAB6-4C39-A5F3-93ED86D07BEC}" type="presOf" srcId="{4A38F1A4-A014-4527-979D-F7E7EB2AF96A}" destId="{FDCE218A-FF09-4B04-84DD-C9DEEDF161DB}" srcOrd="0" destOrd="0" presId="urn:microsoft.com/office/officeart/2005/8/layout/orgChart1"/>
    <dgm:cxn modelId="{2A62F39C-F1F2-42E0-B515-DBF2B644A0A7}" type="presOf" srcId="{B240F2E0-E4EB-4BF3-B279-F35AC3815A0F}" destId="{1DB43318-BC2A-4A85-806A-214878322727}" srcOrd="0" destOrd="0" presId="urn:microsoft.com/office/officeart/2005/8/layout/orgChart1"/>
    <dgm:cxn modelId="{799EF0A6-8096-4C5A-B927-236FE8CE4D5B}" type="presOf" srcId="{CACB19F6-AF16-429F-AAB6-61FE903A8291}" destId="{49076E65-A4CA-41F6-BFBE-4501FC59F23E}" srcOrd="0" destOrd="0" presId="urn:microsoft.com/office/officeart/2005/8/layout/orgChart1"/>
    <dgm:cxn modelId="{9616D9AE-4ECC-4D04-8318-007CDC6F1685}" type="presOf" srcId="{4C0AF2CF-037B-40B3-A0C6-82D190E5F4D8}" destId="{78E9C84E-7676-4E45-9063-1A169CE6EF7E}" srcOrd="1" destOrd="0" presId="urn:microsoft.com/office/officeart/2005/8/layout/orgChart1"/>
    <dgm:cxn modelId="{42D80DAF-80FF-43B2-8D14-6BFAE3B0F3F2}" type="presOf" srcId="{934297E1-2746-4CE1-A2B0-219254C8FDA3}" destId="{06325386-9A5B-4429-9977-D3C0BC71C1CB}" srcOrd="0" destOrd="0" presId="urn:microsoft.com/office/officeart/2005/8/layout/orgChart1"/>
    <dgm:cxn modelId="{6693FAB1-2CE5-48E9-A947-37D1DBBB5240}" type="presOf" srcId="{90979630-E437-40CA-BB3B-5AF7ABD1FAC5}" destId="{7953E91E-A1D2-4E81-88B4-D88BC0D17A8D}" srcOrd="0" destOrd="0" presId="urn:microsoft.com/office/officeart/2005/8/layout/orgChart1"/>
    <dgm:cxn modelId="{856C19B3-E90D-4516-8DA2-C72155BFCBC5}" srcId="{807B000A-F0A7-4883-AA30-04EE3D0974B5}" destId="{934297E1-2746-4CE1-A2B0-219254C8FDA3}" srcOrd="1" destOrd="0" parTransId="{BF47F0C2-DFA8-4C33-9A7A-E573DAD29D52}" sibTransId="{55BDB341-AF1D-46DB-AA04-A097EBF3834D}"/>
    <dgm:cxn modelId="{3F9BB1B3-7BA7-4FD7-980B-540309CA07C0}" type="presOf" srcId="{4C0AF2CF-037B-40B3-A0C6-82D190E5F4D8}" destId="{C12E6C0F-9777-4B83-9742-5C5F6CAE26A1}" srcOrd="0" destOrd="0" presId="urn:microsoft.com/office/officeart/2005/8/layout/orgChart1"/>
    <dgm:cxn modelId="{71EEC6B3-3CFF-45E0-8542-EECFDDE85089}" srcId="{807B000A-F0A7-4883-AA30-04EE3D0974B5}" destId="{CACB19F6-AF16-429F-AAB6-61FE903A8291}" srcOrd="0" destOrd="0" parTransId="{4A38F1A4-A014-4527-979D-F7E7EB2AF96A}" sibTransId="{F8546EB3-FF58-402D-A600-2583968ECBE1}"/>
    <dgm:cxn modelId="{44E5A9B9-4FE7-426C-BF91-B28FD53D6456}" type="presOf" srcId="{1B2BD453-FA31-42A1-8D16-F2B188670539}" destId="{F7D93C7F-8961-4F7C-99C5-2F15D71692DD}" srcOrd="1" destOrd="0" presId="urn:microsoft.com/office/officeart/2005/8/layout/orgChart1"/>
    <dgm:cxn modelId="{E5732FBF-754C-43F8-AF85-1F2FDB9A7952}" srcId="{72DD53A9-04E2-4961-852F-21BEBB09C4E2}" destId="{90979630-E437-40CA-BB3B-5AF7ABD1FAC5}" srcOrd="1" destOrd="0" parTransId="{1B9E71C6-F968-48C6-9BA5-F6204E538DE8}" sibTransId="{22943B7E-96F3-421D-B2BB-2CEB0EC2D63F}"/>
    <dgm:cxn modelId="{D45CF2DD-28DC-491A-AF18-D2A47CBD2FEE}" type="presOf" srcId="{6082D1FA-C935-4063-B1E3-20ED651109B4}" destId="{D4E6403B-4E03-4973-B40E-6C8ACE6F1D83}" srcOrd="0" destOrd="0" presId="urn:microsoft.com/office/officeart/2005/8/layout/orgChart1"/>
    <dgm:cxn modelId="{473679E7-2AF2-4208-9B51-7559BCD7DEE2}" type="presOf" srcId="{90979630-E437-40CA-BB3B-5AF7ABD1FAC5}" destId="{246BF9E6-EFA4-47FC-AADA-098056DFCC74}" srcOrd="1" destOrd="0" presId="urn:microsoft.com/office/officeart/2005/8/layout/orgChart1"/>
    <dgm:cxn modelId="{7C4E58EB-7AA5-43B8-B4D5-ABE132A87932}" type="presOf" srcId="{934297E1-2746-4CE1-A2B0-219254C8FDA3}" destId="{A94C375F-0A18-4CD0-B1BB-BF7FA70CC7DD}" srcOrd="1" destOrd="0" presId="urn:microsoft.com/office/officeart/2005/8/layout/orgChart1"/>
    <dgm:cxn modelId="{2E6187F6-B53B-4809-8CA9-0472FA52E1B9}" srcId="{72DD53A9-04E2-4961-852F-21BEBB09C4E2}" destId="{4C0AF2CF-037B-40B3-A0C6-82D190E5F4D8}" srcOrd="2" destOrd="0" parTransId="{73CA34D7-9F53-4BEF-8768-4E3D8667F1DF}" sibTransId="{CB0C4167-8C5C-443C-810B-F5A9A87D0117}"/>
    <dgm:cxn modelId="{C768CFFC-45EB-494E-8110-2E6E18BD6B3F}" type="presOf" srcId="{2DEEACF4-B16E-4ED6-BADF-F6A687022470}" destId="{B5D12160-D8A8-4AF1-A7F0-2849EF40CCE2}" srcOrd="0" destOrd="0" presId="urn:microsoft.com/office/officeart/2005/8/layout/orgChart1"/>
    <dgm:cxn modelId="{52F986FA-D0F1-4572-BF00-8C072FD9B19C}" type="presParOf" srcId="{1DB43318-BC2A-4A85-806A-214878322727}" destId="{3E262973-CAB0-4988-B859-EEB62B657C69}" srcOrd="0" destOrd="0" presId="urn:microsoft.com/office/officeart/2005/8/layout/orgChart1"/>
    <dgm:cxn modelId="{36ADAC3E-21A1-40D1-87AE-E46EC083F5CF}" type="presParOf" srcId="{3E262973-CAB0-4988-B859-EEB62B657C69}" destId="{AD7C25D6-B5B4-4FDE-B8BD-16EE3DE9ABDF}" srcOrd="0" destOrd="0" presId="urn:microsoft.com/office/officeart/2005/8/layout/orgChart1"/>
    <dgm:cxn modelId="{59B03762-A26A-4EDB-A2D1-76538BE68FBD}" type="presParOf" srcId="{AD7C25D6-B5B4-4FDE-B8BD-16EE3DE9ABDF}" destId="{F6C50D2B-01A5-45F2-8179-9ADACD012ABC}" srcOrd="0" destOrd="0" presId="urn:microsoft.com/office/officeart/2005/8/layout/orgChart1"/>
    <dgm:cxn modelId="{4D3682C5-6042-49EF-B931-DEBD11851255}" type="presParOf" srcId="{AD7C25D6-B5B4-4FDE-B8BD-16EE3DE9ABDF}" destId="{ED7D1D22-F7EB-468A-8213-7501E4A59332}" srcOrd="1" destOrd="0" presId="urn:microsoft.com/office/officeart/2005/8/layout/orgChart1"/>
    <dgm:cxn modelId="{47969EB5-8A8A-46E6-A9A2-1E8DEC591939}" type="presParOf" srcId="{3E262973-CAB0-4988-B859-EEB62B657C69}" destId="{087025C0-B55C-49A1-AE8C-3C88DE5C91AF}" srcOrd="1" destOrd="0" presId="urn:microsoft.com/office/officeart/2005/8/layout/orgChart1"/>
    <dgm:cxn modelId="{6FC2CA3E-D52B-4F69-B850-901A41CDA15C}" type="presParOf" srcId="{087025C0-B55C-49A1-AE8C-3C88DE5C91AF}" destId="{FDCE218A-FF09-4B04-84DD-C9DEEDF161DB}" srcOrd="0" destOrd="0" presId="urn:microsoft.com/office/officeart/2005/8/layout/orgChart1"/>
    <dgm:cxn modelId="{F76C5D84-DBC5-4CB1-B007-CB68F61B5CD2}" type="presParOf" srcId="{087025C0-B55C-49A1-AE8C-3C88DE5C91AF}" destId="{B2B123D7-1339-4B90-9493-02C000596488}" srcOrd="1" destOrd="0" presId="urn:microsoft.com/office/officeart/2005/8/layout/orgChart1"/>
    <dgm:cxn modelId="{13360B60-F0E8-42E5-8AF7-027FD8BB522A}" type="presParOf" srcId="{B2B123D7-1339-4B90-9493-02C000596488}" destId="{14BA82F5-38FA-430E-BA97-19EE28BA652E}" srcOrd="0" destOrd="0" presId="urn:microsoft.com/office/officeart/2005/8/layout/orgChart1"/>
    <dgm:cxn modelId="{295892AB-8D27-40F1-8F8F-D748448C0227}" type="presParOf" srcId="{14BA82F5-38FA-430E-BA97-19EE28BA652E}" destId="{49076E65-A4CA-41F6-BFBE-4501FC59F23E}" srcOrd="0" destOrd="0" presId="urn:microsoft.com/office/officeart/2005/8/layout/orgChart1"/>
    <dgm:cxn modelId="{8FBC938C-30C4-4699-9D57-A8CEECC71B61}" type="presParOf" srcId="{14BA82F5-38FA-430E-BA97-19EE28BA652E}" destId="{E1835AB1-DB2C-44CC-AEF7-60924FBFD158}" srcOrd="1" destOrd="0" presId="urn:microsoft.com/office/officeart/2005/8/layout/orgChart1"/>
    <dgm:cxn modelId="{E4C73E8F-C5FA-4124-AE50-D83630A6FC38}" type="presParOf" srcId="{B2B123D7-1339-4B90-9493-02C000596488}" destId="{7FFE0F06-BBA9-4EC9-A216-AD1A4892E943}" srcOrd="1" destOrd="0" presId="urn:microsoft.com/office/officeart/2005/8/layout/orgChart1"/>
    <dgm:cxn modelId="{E1D27848-3407-439F-B520-50DC98903E12}" type="presParOf" srcId="{B2B123D7-1339-4B90-9493-02C000596488}" destId="{2FAD1F2C-AFB0-4171-88F0-D42EC56FE71F}" srcOrd="2" destOrd="0" presId="urn:microsoft.com/office/officeart/2005/8/layout/orgChart1"/>
    <dgm:cxn modelId="{BCDDC843-CFA0-4FAA-ABED-5E09379CBA20}" type="presParOf" srcId="{087025C0-B55C-49A1-AE8C-3C88DE5C91AF}" destId="{67B00CA9-4BA2-4474-9BD7-7BA71381B130}" srcOrd="2" destOrd="0" presId="urn:microsoft.com/office/officeart/2005/8/layout/orgChart1"/>
    <dgm:cxn modelId="{47222917-4B1B-476C-A06E-A3F4F10079F1}" type="presParOf" srcId="{087025C0-B55C-49A1-AE8C-3C88DE5C91AF}" destId="{3DFF18B7-9F03-4D0B-BC18-DD3054E887FC}" srcOrd="3" destOrd="0" presId="urn:microsoft.com/office/officeart/2005/8/layout/orgChart1"/>
    <dgm:cxn modelId="{2E37E1C0-060B-4914-BC81-EDEC52313D56}" type="presParOf" srcId="{3DFF18B7-9F03-4D0B-BC18-DD3054E887FC}" destId="{AD552E8C-394D-468A-9850-F14500BFB322}" srcOrd="0" destOrd="0" presId="urn:microsoft.com/office/officeart/2005/8/layout/orgChart1"/>
    <dgm:cxn modelId="{A4470A6E-CBC9-47E7-9D95-BDCEF06BFF3F}" type="presParOf" srcId="{AD552E8C-394D-468A-9850-F14500BFB322}" destId="{06325386-9A5B-4429-9977-D3C0BC71C1CB}" srcOrd="0" destOrd="0" presId="urn:microsoft.com/office/officeart/2005/8/layout/orgChart1"/>
    <dgm:cxn modelId="{0AE7A7BC-A1AF-4080-9368-5E92793C4EBA}" type="presParOf" srcId="{AD552E8C-394D-468A-9850-F14500BFB322}" destId="{A94C375F-0A18-4CD0-B1BB-BF7FA70CC7DD}" srcOrd="1" destOrd="0" presId="urn:microsoft.com/office/officeart/2005/8/layout/orgChart1"/>
    <dgm:cxn modelId="{4917B3A7-F567-49A6-964B-86DE8A702A01}" type="presParOf" srcId="{3DFF18B7-9F03-4D0B-BC18-DD3054E887FC}" destId="{B5FE672F-AFEB-44E9-8CB5-660B19ABA604}" srcOrd="1" destOrd="0" presId="urn:microsoft.com/office/officeart/2005/8/layout/orgChart1"/>
    <dgm:cxn modelId="{A251DF7C-0755-4A93-9A53-DDDB406A77A2}" type="presParOf" srcId="{3DFF18B7-9F03-4D0B-BC18-DD3054E887FC}" destId="{CEE471E2-F30A-431F-BD06-5264F26B64EF}" srcOrd="2" destOrd="0" presId="urn:microsoft.com/office/officeart/2005/8/layout/orgChart1"/>
    <dgm:cxn modelId="{B16C0F9E-4D0E-4EF2-8F89-ED21E07F23DC}" type="presParOf" srcId="{087025C0-B55C-49A1-AE8C-3C88DE5C91AF}" destId="{D4E6403B-4E03-4973-B40E-6C8ACE6F1D83}" srcOrd="4" destOrd="0" presId="urn:microsoft.com/office/officeart/2005/8/layout/orgChart1"/>
    <dgm:cxn modelId="{B5FA4D45-D1D6-406D-9D44-5F8BCFB683AB}" type="presParOf" srcId="{087025C0-B55C-49A1-AE8C-3C88DE5C91AF}" destId="{A1D5C07B-2828-4F87-B11F-A19D469133E9}" srcOrd="5" destOrd="0" presId="urn:microsoft.com/office/officeart/2005/8/layout/orgChart1"/>
    <dgm:cxn modelId="{150E9846-E879-41E5-9E7B-B4F68DC11504}" type="presParOf" srcId="{A1D5C07B-2828-4F87-B11F-A19D469133E9}" destId="{9F2C20A4-B44D-45C5-8285-DE7424D9520F}" srcOrd="0" destOrd="0" presId="urn:microsoft.com/office/officeart/2005/8/layout/orgChart1"/>
    <dgm:cxn modelId="{CC222E9F-DA85-4E0A-869B-34F684742BC4}" type="presParOf" srcId="{9F2C20A4-B44D-45C5-8285-DE7424D9520F}" destId="{D483304C-2D11-4CE8-97C2-A684A2B33E50}" srcOrd="0" destOrd="0" presId="urn:microsoft.com/office/officeart/2005/8/layout/orgChart1"/>
    <dgm:cxn modelId="{972FADFE-F843-46D8-8B82-6BBA517BA4C0}" type="presParOf" srcId="{9F2C20A4-B44D-45C5-8285-DE7424D9520F}" destId="{41307EEB-2E73-4077-A108-843536A0E009}" srcOrd="1" destOrd="0" presId="urn:microsoft.com/office/officeart/2005/8/layout/orgChart1"/>
    <dgm:cxn modelId="{3E4E0C45-EC30-4886-8008-89ECD2190DA4}" type="presParOf" srcId="{A1D5C07B-2828-4F87-B11F-A19D469133E9}" destId="{96971618-F838-4312-9061-1B459A2999AA}" srcOrd="1" destOrd="0" presId="urn:microsoft.com/office/officeart/2005/8/layout/orgChart1"/>
    <dgm:cxn modelId="{F52CD132-814F-4376-A180-846998CC04C3}" type="presParOf" srcId="{96971618-F838-4312-9061-1B459A2999AA}" destId="{B5D12160-D8A8-4AF1-A7F0-2849EF40CCE2}" srcOrd="0" destOrd="0" presId="urn:microsoft.com/office/officeart/2005/8/layout/orgChart1"/>
    <dgm:cxn modelId="{E7B08250-47DC-4E92-B662-4069AFD9C409}" type="presParOf" srcId="{96971618-F838-4312-9061-1B459A2999AA}" destId="{F9E9E7F7-8994-45AA-981E-277EB53F1D85}" srcOrd="1" destOrd="0" presId="urn:microsoft.com/office/officeart/2005/8/layout/orgChart1"/>
    <dgm:cxn modelId="{52339BAA-A5E3-4316-A8E1-2CA64BF98CD2}" type="presParOf" srcId="{F9E9E7F7-8994-45AA-981E-277EB53F1D85}" destId="{D1AC66B0-4EBF-43CA-BE76-84694D527C25}" srcOrd="0" destOrd="0" presId="urn:microsoft.com/office/officeart/2005/8/layout/orgChart1"/>
    <dgm:cxn modelId="{CAD39B0F-D7F8-4099-A499-C5AC0456F922}" type="presParOf" srcId="{D1AC66B0-4EBF-43CA-BE76-84694D527C25}" destId="{09C1AF8B-12F2-44F5-A412-A2056B8876EE}" srcOrd="0" destOrd="0" presId="urn:microsoft.com/office/officeart/2005/8/layout/orgChart1"/>
    <dgm:cxn modelId="{56DC7B77-F9F7-4504-BB7E-F9AE76B76BE3}" type="presParOf" srcId="{D1AC66B0-4EBF-43CA-BE76-84694D527C25}" destId="{F7D93C7F-8961-4F7C-99C5-2F15D71692DD}" srcOrd="1" destOrd="0" presId="urn:microsoft.com/office/officeart/2005/8/layout/orgChart1"/>
    <dgm:cxn modelId="{F62F85F4-B02E-4826-9B87-603D21FA790A}" type="presParOf" srcId="{F9E9E7F7-8994-45AA-981E-277EB53F1D85}" destId="{75BD651C-C13D-4F9C-9737-8A83C9381A8D}" srcOrd="1" destOrd="0" presId="urn:microsoft.com/office/officeart/2005/8/layout/orgChart1"/>
    <dgm:cxn modelId="{356CCD99-9CF2-426B-BC1D-9584C85D9E47}" type="presParOf" srcId="{F9E9E7F7-8994-45AA-981E-277EB53F1D85}" destId="{6EEA88D1-72A3-4852-902E-F29CCC5D2D41}" srcOrd="2" destOrd="0" presId="urn:microsoft.com/office/officeart/2005/8/layout/orgChart1"/>
    <dgm:cxn modelId="{4BB9219E-52F7-44DF-B844-56F39399AF97}" type="presParOf" srcId="{96971618-F838-4312-9061-1B459A2999AA}" destId="{5B6297A0-4730-4E8F-9841-D5B9D9CC46CC}" srcOrd="2" destOrd="0" presId="urn:microsoft.com/office/officeart/2005/8/layout/orgChart1"/>
    <dgm:cxn modelId="{B1F8D9E1-E286-4F5C-A83C-C2F490E847CE}" type="presParOf" srcId="{96971618-F838-4312-9061-1B459A2999AA}" destId="{7A584B0C-CB7E-4AEC-ABF1-46E6F5A7931E}" srcOrd="3" destOrd="0" presId="urn:microsoft.com/office/officeart/2005/8/layout/orgChart1"/>
    <dgm:cxn modelId="{4BF5D552-F91C-4725-8BDD-4709734B7C9D}" type="presParOf" srcId="{7A584B0C-CB7E-4AEC-ABF1-46E6F5A7931E}" destId="{76280C4B-D503-4572-9C0A-F8031AAD4C21}" srcOrd="0" destOrd="0" presId="urn:microsoft.com/office/officeart/2005/8/layout/orgChart1"/>
    <dgm:cxn modelId="{C24ABC87-8265-400E-8445-D5363D7E9715}" type="presParOf" srcId="{76280C4B-D503-4572-9C0A-F8031AAD4C21}" destId="{7953E91E-A1D2-4E81-88B4-D88BC0D17A8D}" srcOrd="0" destOrd="0" presId="urn:microsoft.com/office/officeart/2005/8/layout/orgChart1"/>
    <dgm:cxn modelId="{DBD20821-6DD3-4A79-8BD0-34788E00A5F9}" type="presParOf" srcId="{76280C4B-D503-4572-9C0A-F8031AAD4C21}" destId="{246BF9E6-EFA4-47FC-AADA-098056DFCC74}" srcOrd="1" destOrd="0" presId="urn:microsoft.com/office/officeart/2005/8/layout/orgChart1"/>
    <dgm:cxn modelId="{20FDDB65-F857-4F20-92DE-F8AF7BF72AED}" type="presParOf" srcId="{7A584B0C-CB7E-4AEC-ABF1-46E6F5A7931E}" destId="{6FF6B25F-3326-4C1C-92CF-543A94CEEACB}" srcOrd="1" destOrd="0" presId="urn:microsoft.com/office/officeart/2005/8/layout/orgChart1"/>
    <dgm:cxn modelId="{893E3982-6081-4B34-AB93-6962264CD6D6}" type="presParOf" srcId="{7A584B0C-CB7E-4AEC-ABF1-46E6F5A7931E}" destId="{6B860854-9FF3-422A-97C7-8CE03219B684}" srcOrd="2" destOrd="0" presId="urn:microsoft.com/office/officeart/2005/8/layout/orgChart1"/>
    <dgm:cxn modelId="{BF2A1712-DBD6-43E2-AE74-BFAFDAFFC36B}" type="presParOf" srcId="{96971618-F838-4312-9061-1B459A2999AA}" destId="{F03B8243-7A5F-4544-A3F9-1E84DEAA5769}" srcOrd="4" destOrd="0" presId="urn:microsoft.com/office/officeart/2005/8/layout/orgChart1"/>
    <dgm:cxn modelId="{02B40147-82CA-4108-AFF4-B95F88444507}" type="presParOf" srcId="{96971618-F838-4312-9061-1B459A2999AA}" destId="{6EFF2B7C-BBF3-498C-9805-9DC33344B66B}" srcOrd="5" destOrd="0" presId="urn:microsoft.com/office/officeart/2005/8/layout/orgChart1"/>
    <dgm:cxn modelId="{3BC23369-2E97-4D0F-808E-6CEF31700449}" type="presParOf" srcId="{6EFF2B7C-BBF3-498C-9805-9DC33344B66B}" destId="{3E78BFB4-46C8-479D-B378-AAAF875F944C}" srcOrd="0" destOrd="0" presId="urn:microsoft.com/office/officeart/2005/8/layout/orgChart1"/>
    <dgm:cxn modelId="{49C9539B-98CE-430D-A8BC-B80883FF556A}" type="presParOf" srcId="{3E78BFB4-46C8-479D-B378-AAAF875F944C}" destId="{C12E6C0F-9777-4B83-9742-5C5F6CAE26A1}" srcOrd="0" destOrd="0" presId="urn:microsoft.com/office/officeart/2005/8/layout/orgChart1"/>
    <dgm:cxn modelId="{DB543A8D-1A33-4694-AA55-B93494748D84}" type="presParOf" srcId="{3E78BFB4-46C8-479D-B378-AAAF875F944C}" destId="{78E9C84E-7676-4E45-9063-1A169CE6EF7E}" srcOrd="1" destOrd="0" presId="urn:microsoft.com/office/officeart/2005/8/layout/orgChart1"/>
    <dgm:cxn modelId="{267D3FAB-0EDE-4A99-A8EC-CD853F8F05A5}" type="presParOf" srcId="{6EFF2B7C-BBF3-498C-9805-9DC33344B66B}" destId="{C24584A2-4775-41EB-A62E-354ACABA536A}" srcOrd="1" destOrd="0" presId="urn:microsoft.com/office/officeart/2005/8/layout/orgChart1"/>
    <dgm:cxn modelId="{667F670E-832F-4447-8DFC-F5B322D338E3}" type="presParOf" srcId="{6EFF2B7C-BBF3-498C-9805-9DC33344B66B}" destId="{F6A08A88-CF99-4E7D-A3BF-287257558515}" srcOrd="2" destOrd="0" presId="urn:microsoft.com/office/officeart/2005/8/layout/orgChart1"/>
    <dgm:cxn modelId="{A658BE1C-00EC-4F19-98DA-21CDE5B09CF6}" type="presParOf" srcId="{96971618-F838-4312-9061-1B459A2999AA}" destId="{23EC568B-1B8E-4833-9739-B5D0F7F6913B}" srcOrd="6" destOrd="0" presId="urn:microsoft.com/office/officeart/2005/8/layout/orgChart1"/>
    <dgm:cxn modelId="{57C4DA0B-C210-41E8-8F5B-A4B5E69B532B}" type="presParOf" srcId="{96971618-F838-4312-9061-1B459A2999AA}" destId="{6F7EC247-0F4B-4A8C-AB25-DFD1D4093B12}" srcOrd="7" destOrd="0" presId="urn:microsoft.com/office/officeart/2005/8/layout/orgChart1"/>
    <dgm:cxn modelId="{4148109C-0322-4334-ABA7-883B9C633F9E}" type="presParOf" srcId="{6F7EC247-0F4B-4A8C-AB25-DFD1D4093B12}" destId="{04A272CA-E444-451B-86E0-083F20FA91DA}" srcOrd="0" destOrd="0" presId="urn:microsoft.com/office/officeart/2005/8/layout/orgChart1"/>
    <dgm:cxn modelId="{4B8365BF-B632-4010-836C-345CD461A1F7}" type="presParOf" srcId="{04A272CA-E444-451B-86E0-083F20FA91DA}" destId="{E6CE05A9-6969-466E-8C80-D231AF498084}" srcOrd="0" destOrd="0" presId="urn:microsoft.com/office/officeart/2005/8/layout/orgChart1"/>
    <dgm:cxn modelId="{E5762229-09CA-44DA-869D-D1FA059C19E1}" type="presParOf" srcId="{04A272CA-E444-451B-86E0-083F20FA91DA}" destId="{8E332F49-F785-4BF4-B9BC-A24B5CA86454}" srcOrd="1" destOrd="0" presId="urn:microsoft.com/office/officeart/2005/8/layout/orgChart1"/>
    <dgm:cxn modelId="{B9340D08-101E-489A-BEE4-81183A6B5C21}" type="presParOf" srcId="{6F7EC247-0F4B-4A8C-AB25-DFD1D4093B12}" destId="{FADF2D1F-B666-407D-A66E-06143C6CFE40}" srcOrd="1" destOrd="0" presId="urn:microsoft.com/office/officeart/2005/8/layout/orgChart1"/>
    <dgm:cxn modelId="{52754101-2A76-47F4-9E8B-C541AC231F2A}" type="presParOf" srcId="{6F7EC247-0F4B-4A8C-AB25-DFD1D4093B12}" destId="{1FD98E2F-4314-4BDC-8415-B6D65A6FF2F1}" srcOrd="2" destOrd="0" presId="urn:microsoft.com/office/officeart/2005/8/layout/orgChart1"/>
    <dgm:cxn modelId="{8A14F687-0F49-44D9-9064-32FD557E5B95}" type="presParOf" srcId="{A1D5C07B-2828-4F87-B11F-A19D469133E9}" destId="{0763D1B3-869E-454D-9C87-ADAED6E03712}" srcOrd="2" destOrd="0" presId="urn:microsoft.com/office/officeart/2005/8/layout/orgChart1"/>
    <dgm:cxn modelId="{90A4AF96-FB5C-4D52-8B4E-62AEAA0E701A}" type="presParOf" srcId="{3E262973-CAB0-4988-B859-EEB62B657C69}" destId="{2F2D9C87-8FF7-4DA7-AE51-ACF0A1BEE4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C8910-D750-4EC8-B2F5-5A393EAE9CDD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E7BC5-DF83-4EA0-8F06-4E286D17B8E3}">
      <dgm:prSet phldrT="[Text]"/>
      <dgm:spPr>
        <a:solidFill>
          <a:srgbClr val="3F9CC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Market Approach</a:t>
          </a:r>
        </a:p>
      </dgm:t>
    </dgm:pt>
    <dgm:pt modelId="{B4B1ABDA-FC75-4DC7-9CCE-5C8152887339}" type="parTrans" cxnId="{640E79D9-1A8F-4F71-A119-F9C6F0050651}">
      <dgm:prSet/>
      <dgm:spPr/>
      <dgm:t>
        <a:bodyPr/>
        <a:lstStyle/>
        <a:p>
          <a:endParaRPr lang="en-US"/>
        </a:p>
      </dgm:t>
    </dgm:pt>
    <dgm:pt modelId="{EB309733-C61F-4593-B778-9965F3A078BA}" type="sibTrans" cxnId="{640E79D9-1A8F-4F71-A119-F9C6F0050651}">
      <dgm:prSet/>
      <dgm:spPr/>
      <dgm:t>
        <a:bodyPr/>
        <a:lstStyle/>
        <a:p>
          <a:endParaRPr lang="en-US"/>
        </a:p>
      </dgm:t>
    </dgm:pt>
    <dgm:pt modelId="{0D0CC8AB-D0A9-49AD-9C44-26CA474842FF}">
      <dgm:prSet phldrT="[Text]"/>
      <dgm:spPr>
        <a:solidFill>
          <a:srgbClr val="3F9CC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Income Approach</a:t>
          </a:r>
        </a:p>
      </dgm:t>
    </dgm:pt>
    <dgm:pt modelId="{F6AE77F6-8A6F-4103-9130-17F417606F69}" type="parTrans" cxnId="{CAFABDC1-FE11-4D97-A9C6-8DA7F611271C}">
      <dgm:prSet/>
      <dgm:spPr/>
      <dgm:t>
        <a:bodyPr/>
        <a:lstStyle/>
        <a:p>
          <a:endParaRPr lang="en-US"/>
        </a:p>
      </dgm:t>
    </dgm:pt>
    <dgm:pt modelId="{2B56CCE9-DF0A-479E-A68C-C47195AB4B48}" type="sibTrans" cxnId="{CAFABDC1-FE11-4D97-A9C6-8DA7F611271C}">
      <dgm:prSet/>
      <dgm:spPr/>
      <dgm:t>
        <a:bodyPr/>
        <a:lstStyle/>
        <a:p>
          <a:endParaRPr lang="en-US"/>
        </a:p>
      </dgm:t>
    </dgm:pt>
    <dgm:pt modelId="{A008C796-1C53-41ED-BD68-847E705D86F5}">
      <dgm:prSet phldrT="[Text]"/>
      <dgm:spPr>
        <a:solidFill>
          <a:srgbClr val="3F9CC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Cost Approach</a:t>
          </a:r>
        </a:p>
      </dgm:t>
    </dgm:pt>
    <dgm:pt modelId="{A71796C3-B825-4F63-99F6-E066E9E573B9}" type="parTrans" cxnId="{0B41DDC8-1AEB-4FCC-B3DC-CBAD9C929024}">
      <dgm:prSet/>
      <dgm:spPr/>
      <dgm:t>
        <a:bodyPr/>
        <a:lstStyle/>
        <a:p>
          <a:endParaRPr lang="en-US"/>
        </a:p>
      </dgm:t>
    </dgm:pt>
    <dgm:pt modelId="{AB54327D-3EF3-4BD3-BD29-83FEF643083E}" type="sibTrans" cxnId="{0B41DDC8-1AEB-4FCC-B3DC-CBAD9C929024}">
      <dgm:prSet/>
      <dgm:spPr/>
      <dgm:t>
        <a:bodyPr/>
        <a:lstStyle/>
        <a:p>
          <a:endParaRPr lang="en-US"/>
        </a:p>
      </dgm:t>
    </dgm:pt>
    <dgm:pt modelId="{D1F57875-7C11-46AC-917E-A62471D23541}" type="pres">
      <dgm:prSet presAssocID="{6ADC8910-D750-4EC8-B2F5-5A393EAE9CDD}" presName="linearFlow" presStyleCnt="0">
        <dgm:presLayoutVars>
          <dgm:dir/>
          <dgm:resizeHandles val="exact"/>
        </dgm:presLayoutVars>
      </dgm:prSet>
      <dgm:spPr/>
    </dgm:pt>
    <dgm:pt modelId="{0147FB41-3F35-4B2A-945E-D9DC9C8EB4D3}" type="pres">
      <dgm:prSet presAssocID="{5C0E7BC5-DF83-4EA0-8F06-4E286D17B8E3}" presName="composite" presStyleCnt="0"/>
      <dgm:spPr/>
    </dgm:pt>
    <dgm:pt modelId="{1E9B9628-1ED2-44AA-9DDD-FFD68D8E40A0}" type="pres">
      <dgm:prSet presAssocID="{5C0E7BC5-DF83-4EA0-8F06-4E286D17B8E3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CCDA97-A995-4F2D-9066-B51F0D607E2A}" type="pres">
      <dgm:prSet presAssocID="{5C0E7BC5-DF83-4EA0-8F06-4E286D17B8E3}" presName="txShp" presStyleLbl="node1" presStyleIdx="0" presStyleCnt="3">
        <dgm:presLayoutVars>
          <dgm:bulletEnabled val="1"/>
        </dgm:presLayoutVars>
      </dgm:prSet>
      <dgm:spPr/>
    </dgm:pt>
    <dgm:pt modelId="{FE24F78D-638F-46AC-B440-DD28EC1EA33F}" type="pres">
      <dgm:prSet presAssocID="{EB309733-C61F-4593-B778-9965F3A078BA}" presName="spacing" presStyleCnt="0"/>
      <dgm:spPr/>
    </dgm:pt>
    <dgm:pt modelId="{EE6A5406-6A46-4033-9DB9-A6037FFD71A2}" type="pres">
      <dgm:prSet presAssocID="{0D0CC8AB-D0A9-49AD-9C44-26CA474842FF}" presName="composite" presStyleCnt="0"/>
      <dgm:spPr/>
    </dgm:pt>
    <dgm:pt modelId="{BE789005-7694-4E02-9C5F-A2AC319A2774}" type="pres">
      <dgm:prSet presAssocID="{0D0CC8AB-D0A9-49AD-9C44-26CA474842FF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0F4CC004-B95D-4106-BC69-F0F5997FCEB2}" type="pres">
      <dgm:prSet presAssocID="{0D0CC8AB-D0A9-49AD-9C44-26CA474842FF}" presName="txShp" presStyleLbl="node1" presStyleIdx="1" presStyleCnt="3">
        <dgm:presLayoutVars>
          <dgm:bulletEnabled val="1"/>
        </dgm:presLayoutVars>
      </dgm:prSet>
      <dgm:spPr/>
    </dgm:pt>
    <dgm:pt modelId="{65F6D5AA-0422-4593-8B02-14AD8A6D6236}" type="pres">
      <dgm:prSet presAssocID="{2B56CCE9-DF0A-479E-A68C-C47195AB4B48}" presName="spacing" presStyleCnt="0"/>
      <dgm:spPr/>
    </dgm:pt>
    <dgm:pt modelId="{7D880D48-D9F1-41E9-A9DD-284BE1B055BB}" type="pres">
      <dgm:prSet presAssocID="{A008C796-1C53-41ED-BD68-847E705D86F5}" presName="composite" presStyleCnt="0"/>
      <dgm:spPr/>
    </dgm:pt>
    <dgm:pt modelId="{821CC203-EDC7-45BB-95E0-505AE0C7CB71}" type="pres">
      <dgm:prSet presAssocID="{A008C796-1C53-41ED-BD68-847E705D86F5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27B2E10-F805-47C8-8C69-6339ED8D1C3A}" type="pres">
      <dgm:prSet presAssocID="{A008C796-1C53-41ED-BD68-847E705D86F5}" presName="txShp" presStyleLbl="node1" presStyleIdx="2" presStyleCnt="3">
        <dgm:presLayoutVars>
          <dgm:bulletEnabled val="1"/>
        </dgm:presLayoutVars>
      </dgm:prSet>
      <dgm:spPr/>
    </dgm:pt>
  </dgm:ptLst>
  <dgm:cxnLst>
    <dgm:cxn modelId="{27B35804-55C6-4FBF-B781-406B9FEA85F2}" type="presOf" srcId="{A008C796-1C53-41ED-BD68-847E705D86F5}" destId="{F27B2E10-F805-47C8-8C69-6339ED8D1C3A}" srcOrd="0" destOrd="0" presId="urn:microsoft.com/office/officeart/2005/8/layout/vList3"/>
    <dgm:cxn modelId="{2B6A305C-C70F-4F84-81EA-51E2C04B6769}" type="presOf" srcId="{5C0E7BC5-DF83-4EA0-8F06-4E286D17B8E3}" destId="{EDCCDA97-A995-4F2D-9066-B51F0D607E2A}" srcOrd="0" destOrd="0" presId="urn:microsoft.com/office/officeart/2005/8/layout/vList3"/>
    <dgm:cxn modelId="{2032938E-92FB-499C-A7A0-F8CF243C49C8}" type="presOf" srcId="{6ADC8910-D750-4EC8-B2F5-5A393EAE9CDD}" destId="{D1F57875-7C11-46AC-917E-A62471D23541}" srcOrd="0" destOrd="0" presId="urn:microsoft.com/office/officeart/2005/8/layout/vList3"/>
    <dgm:cxn modelId="{CAFABDC1-FE11-4D97-A9C6-8DA7F611271C}" srcId="{6ADC8910-D750-4EC8-B2F5-5A393EAE9CDD}" destId="{0D0CC8AB-D0A9-49AD-9C44-26CA474842FF}" srcOrd="1" destOrd="0" parTransId="{F6AE77F6-8A6F-4103-9130-17F417606F69}" sibTransId="{2B56CCE9-DF0A-479E-A68C-C47195AB4B48}"/>
    <dgm:cxn modelId="{0B41DDC8-1AEB-4FCC-B3DC-CBAD9C929024}" srcId="{6ADC8910-D750-4EC8-B2F5-5A393EAE9CDD}" destId="{A008C796-1C53-41ED-BD68-847E705D86F5}" srcOrd="2" destOrd="0" parTransId="{A71796C3-B825-4F63-99F6-E066E9E573B9}" sibTransId="{AB54327D-3EF3-4BD3-BD29-83FEF643083E}"/>
    <dgm:cxn modelId="{640E79D9-1A8F-4F71-A119-F9C6F0050651}" srcId="{6ADC8910-D750-4EC8-B2F5-5A393EAE9CDD}" destId="{5C0E7BC5-DF83-4EA0-8F06-4E286D17B8E3}" srcOrd="0" destOrd="0" parTransId="{B4B1ABDA-FC75-4DC7-9CCE-5C8152887339}" sibTransId="{EB309733-C61F-4593-B778-9965F3A078BA}"/>
    <dgm:cxn modelId="{8D58C3F0-D121-4CCC-A727-F02B5688F1C4}" type="presOf" srcId="{0D0CC8AB-D0A9-49AD-9C44-26CA474842FF}" destId="{0F4CC004-B95D-4106-BC69-F0F5997FCEB2}" srcOrd="0" destOrd="0" presId="urn:microsoft.com/office/officeart/2005/8/layout/vList3"/>
    <dgm:cxn modelId="{FFA9E368-7CD5-4B3B-8890-6A31D45CD972}" type="presParOf" srcId="{D1F57875-7C11-46AC-917E-A62471D23541}" destId="{0147FB41-3F35-4B2A-945E-D9DC9C8EB4D3}" srcOrd="0" destOrd="0" presId="urn:microsoft.com/office/officeart/2005/8/layout/vList3"/>
    <dgm:cxn modelId="{C2D91C3E-6C36-4E5C-99D7-D1271418FE7D}" type="presParOf" srcId="{0147FB41-3F35-4B2A-945E-D9DC9C8EB4D3}" destId="{1E9B9628-1ED2-44AA-9DDD-FFD68D8E40A0}" srcOrd="0" destOrd="0" presId="urn:microsoft.com/office/officeart/2005/8/layout/vList3"/>
    <dgm:cxn modelId="{8B15D995-179F-439B-8E64-37BA60D0ADB1}" type="presParOf" srcId="{0147FB41-3F35-4B2A-945E-D9DC9C8EB4D3}" destId="{EDCCDA97-A995-4F2D-9066-B51F0D607E2A}" srcOrd="1" destOrd="0" presId="urn:microsoft.com/office/officeart/2005/8/layout/vList3"/>
    <dgm:cxn modelId="{90431712-3DF0-446D-BB64-651D438A3DA2}" type="presParOf" srcId="{D1F57875-7C11-46AC-917E-A62471D23541}" destId="{FE24F78D-638F-46AC-B440-DD28EC1EA33F}" srcOrd="1" destOrd="0" presId="urn:microsoft.com/office/officeart/2005/8/layout/vList3"/>
    <dgm:cxn modelId="{0EE73BF1-EC2D-4658-A008-6D344D08F226}" type="presParOf" srcId="{D1F57875-7C11-46AC-917E-A62471D23541}" destId="{EE6A5406-6A46-4033-9DB9-A6037FFD71A2}" srcOrd="2" destOrd="0" presId="urn:microsoft.com/office/officeart/2005/8/layout/vList3"/>
    <dgm:cxn modelId="{16E41EFA-5401-4B4C-BFDB-86A6B36C3E17}" type="presParOf" srcId="{EE6A5406-6A46-4033-9DB9-A6037FFD71A2}" destId="{BE789005-7694-4E02-9C5F-A2AC319A2774}" srcOrd="0" destOrd="0" presId="urn:microsoft.com/office/officeart/2005/8/layout/vList3"/>
    <dgm:cxn modelId="{472BB279-6F64-40ED-80FD-048127CE1688}" type="presParOf" srcId="{EE6A5406-6A46-4033-9DB9-A6037FFD71A2}" destId="{0F4CC004-B95D-4106-BC69-F0F5997FCEB2}" srcOrd="1" destOrd="0" presId="urn:microsoft.com/office/officeart/2005/8/layout/vList3"/>
    <dgm:cxn modelId="{70704BC3-3EF0-4445-ACED-1B5661F3F36C}" type="presParOf" srcId="{D1F57875-7C11-46AC-917E-A62471D23541}" destId="{65F6D5AA-0422-4593-8B02-14AD8A6D6236}" srcOrd="3" destOrd="0" presId="urn:microsoft.com/office/officeart/2005/8/layout/vList3"/>
    <dgm:cxn modelId="{94A80F76-F4EE-4725-8702-63B592004E12}" type="presParOf" srcId="{D1F57875-7C11-46AC-917E-A62471D23541}" destId="{7D880D48-D9F1-41E9-A9DD-284BE1B055BB}" srcOrd="4" destOrd="0" presId="urn:microsoft.com/office/officeart/2005/8/layout/vList3"/>
    <dgm:cxn modelId="{4F9B723E-75D5-4E3F-BACC-36BBC0142031}" type="presParOf" srcId="{7D880D48-D9F1-41E9-A9DD-284BE1B055BB}" destId="{821CC203-EDC7-45BB-95E0-505AE0C7CB71}" srcOrd="0" destOrd="0" presId="urn:microsoft.com/office/officeart/2005/8/layout/vList3"/>
    <dgm:cxn modelId="{E33703C1-745B-4EAE-B7AF-F7E836DAE00B}" type="presParOf" srcId="{7D880D48-D9F1-41E9-A9DD-284BE1B055BB}" destId="{F27B2E10-F805-47C8-8C69-6339ED8D1C3A}" srcOrd="1" destOrd="0" presId="urn:microsoft.com/office/officeart/2005/8/layout/vLis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C568B-1B8E-4833-9739-B5D0F7F6913B}">
      <dsp:nvSpPr>
        <dsp:cNvPr id="0" name=""/>
        <dsp:cNvSpPr/>
      </dsp:nvSpPr>
      <dsp:spPr>
        <a:xfrm>
          <a:off x="563505" y="1964454"/>
          <a:ext cx="288984" cy="4204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772"/>
              </a:lnTo>
              <a:lnTo>
                <a:pt x="288984" y="4204772"/>
              </a:lnTo>
            </a:path>
          </a:pathLst>
        </a:custGeom>
        <a:noFill/>
        <a:ln w="57150" cap="flat" cmpd="sng" algn="ctr">
          <a:solidFill>
            <a:srgbClr val="0E67A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B8243-7A5F-4544-A3F9-1E84DEAA5769}">
      <dsp:nvSpPr>
        <dsp:cNvPr id="0" name=""/>
        <dsp:cNvSpPr/>
      </dsp:nvSpPr>
      <dsp:spPr>
        <a:xfrm>
          <a:off x="563505" y="1964454"/>
          <a:ext cx="243512" cy="3052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2027"/>
              </a:lnTo>
              <a:lnTo>
                <a:pt x="243512" y="3052027"/>
              </a:lnTo>
            </a:path>
          </a:pathLst>
        </a:custGeom>
        <a:noFill/>
        <a:ln w="38100" cap="flat" cmpd="sng" algn="ctr">
          <a:solidFill>
            <a:srgbClr val="0E67A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297A0-4730-4E8F-9841-D5B9D9CC46CC}">
      <dsp:nvSpPr>
        <dsp:cNvPr id="0" name=""/>
        <dsp:cNvSpPr/>
      </dsp:nvSpPr>
      <dsp:spPr>
        <a:xfrm>
          <a:off x="563505" y="1964454"/>
          <a:ext cx="243512" cy="1899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400"/>
              </a:lnTo>
              <a:lnTo>
                <a:pt x="243512" y="1899400"/>
              </a:lnTo>
            </a:path>
          </a:pathLst>
        </a:custGeom>
        <a:noFill/>
        <a:ln w="57150" cap="flat" cmpd="sng" algn="ctr">
          <a:solidFill>
            <a:srgbClr val="0E67A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12160-D8A8-4AF1-A7F0-2849EF40CCE2}">
      <dsp:nvSpPr>
        <dsp:cNvPr id="0" name=""/>
        <dsp:cNvSpPr/>
      </dsp:nvSpPr>
      <dsp:spPr>
        <a:xfrm>
          <a:off x="563505" y="1964454"/>
          <a:ext cx="243512" cy="74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772"/>
              </a:lnTo>
              <a:lnTo>
                <a:pt x="243512" y="746772"/>
              </a:lnTo>
            </a:path>
          </a:pathLst>
        </a:custGeom>
        <a:noFill/>
        <a:ln w="57150" cap="flat" cmpd="sng" algn="ctr">
          <a:solidFill>
            <a:srgbClr val="0E67A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6403B-4E03-4973-B40E-6C8ACE6F1D83}">
      <dsp:nvSpPr>
        <dsp:cNvPr id="0" name=""/>
        <dsp:cNvSpPr/>
      </dsp:nvSpPr>
      <dsp:spPr>
        <a:xfrm>
          <a:off x="1212873" y="811826"/>
          <a:ext cx="2083049" cy="340917"/>
        </a:xfrm>
        <a:custGeom>
          <a:avLst/>
          <a:gdLst/>
          <a:ahLst/>
          <a:cxnLst/>
          <a:rect l="0" t="0" r="0" b="0"/>
          <a:pathLst>
            <a:path>
              <a:moveTo>
                <a:pt x="2083049" y="0"/>
              </a:moveTo>
              <a:lnTo>
                <a:pt x="2083049" y="170458"/>
              </a:lnTo>
              <a:lnTo>
                <a:pt x="0" y="170458"/>
              </a:lnTo>
              <a:lnTo>
                <a:pt x="0" y="340917"/>
              </a:lnTo>
            </a:path>
          </a:pathLst>
        </a:custGeom>
        <a:noFill/>
        <a:ln w="57150" cap="flat" cmpd="sng" algn="ctr">
          <a:solidFill>
            <a:srgbClr val="0E67A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00CA9-4BA2-4474-9BD7-7BA71381B130}">
      <dsp:nvSpPr>
        <dsp:cNvPr id="0" name=""/>
        <dsp:cNvSpPr/>
      </dsp:nvSpPr>
      <dsp:spPr>
        <a:xfrm>
          <a:off x="3250202" y="811826"/>
          <a:ext cx="91440" cy="3409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917"/>
              </a:lnTo>
            </a:path>
          </a:pathLst>
        </a:custGeom>
        <a:noFill/>
        <a:ln w="57150" cap="flat" cmpd="sng" algn="ctr">
          <a:solidFill>
            <a:srgbClr val="0E67A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E218A-FF09-4B04-84DD-C9DEEDF161DB}">
      <dsp:nvSpPr>
        <dsp:cNvPr id="0" name=""/>
        <dsp:cNvSpPr/>
      </dsp:nvSpPr>
      <dsp:spPr>
        <a:xfrm>
          <a:off x="3295922" y="811826"/>
          <a:ext cx="2083049" cy="340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58"/>
              </a:lnTo>
              <a:lnTo>
                <a:pt x="2083049" y="170458"/>
              </a:lnTo>
              <a:lnTo>
                <a:pt x="2083049" y="340917"/>
              </a:lnTo>
            </a:path>
          </a:pathLst>
        </a:custGeom>
        <a:noFill/>
        <a:ln w="57150" cap="flat" cmpd="sng" algn="ctr">
          <a:solidFill>
            <a:srgbClr val="0E67A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50D2B-01A5-45F2-8179-9ADACD012ABC}">
      <dsp:nvSpPr>
        <dsp:cNvPr id="0" name=""/>
        <dsp:cNvSpPr/>
      </dsp:nvSpPr>
      <dsp:spPr>
        <a:xfrm>
          <a:off x="2484213" y="117"/>
          <a:ext cx="1623418" cy="811709"/>
        </a:xfrm>
        <a:prstGeom prst="roundRect">
          <a:avLst/>
        </a:prstGeom>
        <a:solidFill>
          <a:srgbClr val="679CB3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Ship Category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(Merchant Ships)</a:t>
          </a:r>
        </a:p>
      </dsp:txBody>
      <dsp:txXfrm>
        <a:off x="2523837" y="39741"/>
        <a:ext cx="1544170" cy="732461"/>
      </dsp:txXfrm>
    </dsp:sp>
    <dsp:sp modelId="{49076E65-A4CA-41F6-BFBE-4501FC59F23E}">
      <dsp:nvSpPr>
        <dsp:cNvPr id="0" name=""/>
        <dsp:cNvSpPr/>
      </dsp:nvSpPr>
      <dsp:spPr>
        <a:xfrm>
          <a:off x="4567262" y="1152744"/>
          <a:ext cx="1623418" cy="81170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Tanker</a:t>
          </a:r>
        </a:p>
      </dsp:txBody>
      <dsp:txXfrm>
        <a:off x="4606886" y="1192368"/>
        <a:ext cx="1544170" cy="732461"/>
      </dsp:txXfrm>
    </dsp:sp>
    <dsp:sp modelId="{06325386-9A5B-4429-9977-D3C0BC71C1CB}">
      <dsp:nvSpPr>
        <dsp:cNvPr id="0" name=""/>
        <dsp:cNvSpPr/>
      </dsp:nvSpPr>
      <dsp:spPr>
        <a:xfrm>
          <a:off x="2365500" y="1152744"/>
          <a:ext cx="1860843" cy="81170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Container</a:t>
          </a:r>
        </a:p>
      </dsp:txBody>
      <dsp:txXfrm>
        <a:off x="2405124" y="1192368"/>
        <a:ext cx="1781595" cy="732461"/>
      </dsp:txXfrm>
    </dsp:sp>
    <dsp:sp modelId="{D483304C-2D11-4CE8-97C2-A684A2B33E50}">
      <dsp:nvSpPr>
        <dsp:cNvPr id="0" name=""/>
        <dsp:cNvSpPr/>
      </dsp:nvSpPr>
      <dsp:spPr>
        <a:xfrm>
          <a:off x="401163" y="1152744"/>
          <a:ext cx="1623418" cy="811709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Dry Bulk Ship</a:t>
          </a:r>
        </a:p>
      </dsp:txBody>
      <dsp:txXfrm>
        <a:off x="440787" y="1192368"/>
        <a:ext cx="1544170" cy="732461"/>
      </dsp:txXfrm>
    </dsp:sp>
    <dsp:sp modelId="{09C1AF8B-12F2-44F5-A412-A2056B8876EE}">
      <dsp:nvSpPr>
        <dsp:cNvPr id="0" name=""/>
        <dsp:cNvSpPr/>
      </dsp:nvSpPr>
      <dsp:spPr>
        <a:xfrm>
          <a:off x="807018" y="2305372"/>
          <a:ext cx="1646828" cy="811709"/>
        </a:xfrm>
        <a:prstGeom prst="roundRect">
          <a:avLst/>
        </a:prstGeom>
        <a:solidFill>
          <a:srgbClr val="7BB9BE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Handysize</a:t>
          </a:r>
          <a:endParaRPr lang="en-US" sz="22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46642" y="2344996"/>
        <a:ext cx="1567580" cy="732461"/>
      </dsp:txXfrm>
    </dsp:sp>
    <dsp:sp modelId="{7953E91E-A1D2-4E81-88B4-D88BC0D17A8D}">
      <dsp:nvSpPr>
        <dsp:cNvPr id="0" name=""/>
        <dsp:cNvSpPr/>
      </dsp:nvSpPr>
      <dsp:spPr>
        <a:xfrm>
          <a:off x="807018" y="3457999"/>
          <a:ext cx="1623418" cy="811709"/>
        </a:xfrm>
        <a:prstGeom prst="roundRect">
          <a:avLst/>
        </a:prstGeom>
        <a:solidFill>
          <a:srgbClr val="7BB9BE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Handymax</a:t>
          </a:r>
        </a:p>
      </dsp:txBody>
      <dsp:txXfrm>
        <a:off x="846642" y="3497623"/>
        <a:ext cx="1544170" cy="732461"/>
      </dsp:txXfrm>
    </dsp:sp>
    <dsp:sp modelId="{C12E6C0F-9777-4B83-9742-5C5F6CAE26A1}">
      <dsp:nvSpPr>
        <dsp:cNvPr id="0" name=""/>
        <dsp:cNvSpPr/>
      </dsp:nvSpPr>
      <dsp:spPr>
        <a:xfrm>
          <a:off x="807018" y="4610626"/>
          <a:ext cx="1623418" cy="811709"/>
        </a:xfrm>
        <a:prstGeom prst="rect">
          <a:avLst/>
        </a:prstGeom>
        <a:solidFill>
          <a:srgbClr val="7BB9BE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Panamax</a:t>
          </a:r>
        </a:p>
      </dsp:txBody>
      <dsp:txXfrm>
        <a:off x="807018" y="4610626"/>
        <a:ext cx="1623418" cy="811709"/>
      </dsp:txXfrm>
    </dsp:sp>
    <dsp:sp modelId="{E6CE05A9-6969-466E-8C80-D231AF498084}">
      <dsp:nvSpPr>
        <dsp:cNvPr id="0" name=""/>
        <dsp:cNvSpPr/>
      </dsp:nvSpPr>
      <dsp:spPr>
        <a:xfrm>
          <a:off x="852490" y="5763371"/>
          <a:ext cx="1623418" cy="811709"/>
        </a:xfrm>
        <a:prstGeom prst="rect">
          <a:avLst/>
        </a:prstGeom>
        <a:solidFill>
          <a:srgbClr val="7BB9BE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Capesize</a:t>
          </a:r>
          <a:endParaRPr lang="en-US" sz="22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52490" y="5763371"/>
        <a:ext cx="1623418" cy="811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CDA97-A995-4F2D-9066-B51F0D607E2A}">
      <dsp:nvSpPr>
        <dsp:cNvPr id="0" name=""/>
        <dsp:cNvSpPr/>
      </dsp:nvSpPr>
      <dsp:spPr>
        <a:xfrm rot="10800000">
          <a:off x="1737697" y="2526"/>
          <a:ext cx="5405120" cy="1505029"/>
        </a:xfrm>
        <a:prstGeom prst="homePlate">
          <a:avLst/>
        </a:prstGeom>
        <a:solidFill>
          <a:srgbClr val="3F9CC6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Market Approach</a:t>
          </a:r>
        </a:p>
      </dsp:txBody>
      <dsp:txXfrm rot="10800000">
        <a:off x="2113954" y="2526"/>
        <a:ext cx="5028863" cy="1505029"/>
      </dsp:txXfrm>
    </dsp:sp>
    <dsp:sp modelId="{1E9B9628-1ED2-44AA-9DDD-FFD68D8E40A0}">
      <dsp:nvSpPr>
        <dsp:cNvPr id="0" name=""/>
        <dsp:cNvSpPr/>
      </dsp:nvSpPr>
      <dsp:spPr>
        <a:xfrm>
          <a:off x="985182" y="2526"/>
          <a:ext cx="1505029" cy="15050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F4CC004-B95D-4106-BC69-F0F5997FCEB2}">
      <dsp:nvSpPr>
        <dsp:cNvPr id="0" name=""/>
        <dsp:cNvSpPr/>
      </dsp:nvSpPr>
      <dsp:spPr>
        <a:xfrm rot="10800000">
          <a:off x="1737697" y="1956818"/>
          <a:ext cx="5405120" cy="1505029"/>
        </a:xfrm>
        <a:prstGeom prst="homePlate">
          <a:avLst/>
        </a:prstGeom>
        <a:solidFill>
          <a:srgbClr val="3F9CC6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Income Approach</a:t>
          </a:r>
        </a:p>
      </dsp:txBody>
      <dsp:txXfrm rot="10800000">
        <a:off x="2113954" y="1956818"/>
        <a:ext cx="5028863" cy="1505029"/>
      </dsp:txXfrm>
    </dsp:sp>
    <dsp:sp modelId="{BE789005-7694-4E02-9C5F-A2AC319A2774}">
      <dsp:nvSpPr>
        <dsp:cNvPr id="0" name=""/>
        <dsp:cNvSpPr/>
      </dsp:nvSpPr>
      <dsp:spPr>
        <a:xfrm>
          <a:off x="985182" y="1956818"/>
          <a:ext cx="1505029" cy="150502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27B2E10-F805-47C8-8C69-6339ED8D1C3A}">
      <dsp:nvSpPr>
        <dsp:cNvPr id="0" name=""/>
        <dsp:cNvSpPr/>
      </dsp:nvSpPr>
      <dsp:spPr>
        <a:xfrm rot="10800000">
          <a:off x="1737697" y="3911110"/>
          <a:ext cx="5405120" cy="1505029"/>
        </a:xfrm>
        <a:prstGeom prst="homePlate">
          <a:avLst/>
        </a:prstGeom>
        <a:solidFill>
          <a:srgbClr val="3F9CC6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Cost Approach</a:t>
          </a:r>
        </a:p>
      </dsp:txBody>
      <dsp:txXfrm rot="10800000">
        <a:off x="2113954" y="3911110"/>
        <a:ext cx="5028863" cy="1505029"/>
      </dsp:txXfrm>
    </dsp:sp>
    <dsp:sp modelId="{821CC203-EDC7-45BB-95E0-505AE0C7CB71}">
      <dsp:nvSpPr>
        <dsp:cNvPr id="0" name=""/>
        <dsp:cNvSpPr/>
      </dsp:nvSpPr>
      <dsp:spPr>
        <a:xfrm>
          <a:off x="985182" y="3911110"/>
          <a:ext cx="1505029" cy="150502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3B2A-C48E-48FB-B07B-FD6B89AA8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7691-139F-4FF4-B1EC-2F4290E54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077F-F4F0-4215-9C37-F65AB11C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3703-2D4B-4A8C-A7BF-EFE06A17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BBA5-201C-4AF8-B9C0-3A82B076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6C5A-5602-4422-819C-1E8D445D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17843-D3F6-4A8C-AC61-DD700996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F3AD-A987-4222-8192-20CA1E96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D91B-6745-46B6-A1A5-7EB9F890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DD26-22B6-4DEF-8884-8D44B3CF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E48D-E9AE-4C41-8D59-3F86148C9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3C52-D3C6-4FDC-8981-40B42996F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BDF5-6382-4E61-A549-F13D19E3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D430-1F72-4B46-B193-D8F90289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103A-A47E-4B76-A006-9C602B38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E578-053E-4CDA-B3F3-9AED379E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6B5A-9286-4CE6-9E52-C8B4EDF82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1A34-1C8B-4094-AD58-0E97B72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1875-11F3-4E89-91D4-872F3DF1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C9AAC-C4C7-4187-83CA-14FE113A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B64-A742-4EA4-90D8-34F5083C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1C86-6206-4088-895F-7DA4D1C5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D3D1-28B8-4DF4-949B-30C30248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D6A0B-7E26-43E4-8883-C5A69F47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96B1-E0E3-4FDB-B0E7-38A3AF01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B084-54DF-4D2B-8234-0C4C28E5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CF00-B36A-4B3F-8668-A4058D827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E231A-3984-4424-8D7C-CAE1BA4A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50917-85A7-4692-9BA8-E99F202D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67F2D-A5F5-41B5-8D7F-F8826CE6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682A7-94AC-42AE-BF91-CB94DC5F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8084-0464-46FE-8108-156432D4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725FF-6BC1-4183-A7E0-36C1C250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6FBED-57F1-4547-A93A-5D946853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1D1A0-F262-4750-9A4D-F6DCBD277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FD0EC-E040-4C68-8760-7279DDA66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55805-41FF-474E-860F-C7CBD6FC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735F1-1306-4C0B-9C96-1EC6FD61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410FC-79A2-430F-8871-FABA4C52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A0F2-02D5-41AB-BDA7-6E2F857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834E7-D905-46A9-A422-7C5359FC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ADA3A-EF18-4A33-8112-07458A06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C0A72-3400-4824-AE2B-7FD1C293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5F030-7571-4043-9A6E-744EEC0F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70C97-9EEF-4FAB-A31A-859A7BFD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2F533-F0EB-44B9-AA8A-7A4BDC0A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05CD-BB4E-4A66-A952-B1C666A2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110B-50D8-4D4D-A5BF-6D490F8A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9ADFB-B06E-49D5-853F-2C725C5B2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8C393-505B-488C-AD83-336FF493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8734-9421-45FA-8528-3B296CFF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677F-B5BA-42CD-B662-6688085E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E6A7-6949-432F-9BD2-1127211C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E6070-40AA-4536-A2D1-22EE3ACB4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1F27-4C30-4592-A122-96ED0F989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C5EB-6198-42AD-A356-C1558FA0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CA650-1FF3-412A-BF01-D4AD14D4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C5A13-601B-4A67-A394-AAAB68A7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3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A1E07-4E4F-4651-8B12-8CCC3EEB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E0B-2215-4815-BA51-82263A16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A5D44-E68C-4B16-AEB7-D6AA5DA87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7667-208F-4B5F-AA47-A60F182FACFC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ECDD-414F-4993-852B-897A8C7D6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0EE6-C604-4466-92C0-7A073686C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29A3-7E24-49FE-8843-19D86657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7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297">
            <a:extLst>
              <a:ext uri="{FF2B5EF4-FFF2-40B4-BE49-F238E27FC236}">
                <a16:creationId xmlns:a16="http://schemas.microsoft.com/office/drawing/2014/main" id="{AC55C6ED-A385-4748-8438-969986782E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962578" y="-2509783"/>
            <a:ext cx="16297276" cy="10798175"/>
            <a:chOff x="-1081" y="-1385"/>
            <a:chExt cx="10266" cy="6802"/>
          </a:xfrm>
        </p:grpSpPr>
        <p:sp>
          <p:nvSpPr>
            <p:cNvPr id="302" name="AutoShape 296">
              <a:extLst>
                <a:ext uri="{FF2B5EF4-FFF2-40B4-BE49-F238E27FC236}">
                  <a16:creationId xmlns:a16="http://schemas.microsoft.com/office/drawing/2014/main" id="{9C66D17B-595C-48C8-8C5C-9F3DE3D3160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72" y="0"/>
              <a:ext cx="8269" cy="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3" name="Group 498">
              <a:extLst>
                <a:ext uri="{FF2B5EF4-FFF2-40B4-BE49-F238E27FC236}">
                  <a16:creationId xmlns:a16="http://schemas.microsoft.com/office/drawing/2014/main" id="{FC32E9B4-5269-4F1B-8657-652034A98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81" y="-1385"/>
              <a:ext cx="10266" cy="6802"/>
              <a:chOff x="-1081" y="-1385"/>
              <a:chExt cx="10266" cy="6802"/>
            </a:xfrm>
          </p:grpSpPr>
          <p:sp>
            <p:nvSpPr>
              <p:cNvPr id="360" name="Freeform 298">
                <a:extLst>
                  <a:ext uri="{FF2B5EF4-FFF2-40B4-BE49-F238E27FC236}">
                    <a16:creationId xmlns:a16="http://schemas.microsoft.com/office/drawing/2014/main" id="{AA74B2CD-A833-4E73-AEFC-6A5D9FF2F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" y="5142"/>
                <a:ext cx="6598" cy="275"/>
              </a:xfrm>
              <a:custGeom>
                <a:avLst/>
                <a:gdLst>
                  <a:gd name="T0" fmla="*/ 2292 w 6598"/>
                  <a:gd name="T1" fmla="*/ 0 h 275"/>
                  <a:gd name="T2" fmla="*/ 0 w 6598"/>
                  <a:gd name="T3" fmla="*/ 275 h 275"/>
                  <a:gd name="T4" fmla="*/ 6598 w 6598"/>
                  <a:gd name="T5" fmla="*/ 66 h 275"/>
                  <a:gd name="T6" fmla="*/ 2292 w 6598"/>
                  <a:gd name="T7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98" h="275">
                    <a:moveTo>
                      <a:pt x="2292" y="0"/>
                    </a:moveTo>
                    <a:lnTo>
                      <a:pt x="0" y="275"/>
                    </a:lnTo>
                    <a:lnTo>
                      <a:pt x="6598" y="66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rgbClr val="458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299">
                <a:extLst>
                  <a:ext uri="{FF2B5EF4-FFF2-40B4-BE49-F238E27FC236}">
                    <a16:creationId xmlns:a16="http://schemas.microsoft.com/office/drawing/2014/main" id="{0FCBB6B8-2F2E-4273-AAFE-9615E6DC3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4532"/>
                <a:ext cx="4117" cy="676"/>
              </a:xfrm>
              <a:custGeom>
                <a:avLst/>
                <a:gdLst>
                  <a:gd name="T0" fmla="*/ 1619 w 4117"/>
                  <a:gd name="T1" fmla="*/ 0 h 676"/>
                  <a:gd name="T2" fmla="*/ 0 w 4117"/>
                  <a:gd name="T3" fmla="*/ 517 h 676"/>
                  <a:gd name="T4" fmla="*/ 4117 w 4117"/>
                  <a:gd name="T5" fmla="*/ 676 h 676"/>
                  <a:gd name="T6" fmla="*/ 1619 w 4117"/>
                  <a:gd name="T7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17" h="676">
                    <a:moveTo>
                      <a:pt x="1619" y="0"/>
                    </a:moveTo>
                    <a:lnTo>
                      <a:pt x="0" y="517"/>
                    </a:lnTo>
                    <a:lnTo>
                      <a:pt x="4117" y="676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rgbClr val="2B7D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00">
                <a:extLst>
                  <a:ext uri="{FF2B5EF4-FFF2-40B4-BE49-F238E27FC236}">
                    <a16:creationId xmlns:a16="http://schemas.microsoft.com/office/drawing/2014/main" id="{92A80112-937D-4CE6-B348-043C714EE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5" y="5049"/>
                <a:ext cx="4306" cy="159"/>
              </a:xfrm>
              <a:custGeom>
                <a:avLst/>
                <a:gdLst>
                  <a:gd name="T0" fmla="*/ 189 w 4306"/>
                  <a:gd name="T1" fmla="*/ 0 h 159"/>
                  <a:gd name="T2" fmla="*/ 0 w 4306"/>
                  <a:gd name="T3" fmla="*/ 93 h 159"/>
                  <a:gd name="T4" fmla="*/ 4306 w 4306"/>
                  <a:gd name="T5" fmla="*/ 159 h 159"/>
                  <a:gd name="T6" fmla="*/ 189 w 4306"/>
                  <a:gd name="T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06" h="159">
                    <a:moveTo>
                      <a:pt x="189" y="0"/>
                    </a:moveTo>
                    <a:lnTo>
                      <a:pt x="0" y="93"/>
                    </a:lnTo>
                    <a:lnTo>
                      <a:pt x="4306" y="15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338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01">
                <a:extLst>
                  <a:ext uri="{FF2B5EF4-FFF2-40B4-BE49-F238E27FC236}">
                    <a16:creationId xmlns:a16="http://schemas.microsoft.com/office/drawing/2014/main" id="{68D04A31-7F82-4AD9-A10B-582F22757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4" y="28"/>
                <a:ext cx="957" cy="1243"/>
              </a:xfrm>
              <a:custGeom>
                <a:avLst/>
                <a:gdLst>
                  <a:gd name="T0" fmla="*/ 0 w 957"/>
                  <a:gd name="T1" fmla="*/ 0 h 1243"/>
                  <a:gd name="T2" fmla="*/ 508 w 957"/>
                  <a:gd name="T3" fmla="*/ 1243 h 1243"/>
                  <a:gd name="T4" fmla="*/ 957 w 957"/>
                  <a:gd name="T5" fmla="*/ 1243 h 1243"/>
                  <a:gd name="T6" fmla="*/ 0 w 957"/>
                  <a:gd name="T7" fmla="*/ 0 h 1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7" h="1243">
                    <a:moveTo>
                      <a:pt x="0" y="0"/>
                    </a:moveTo>
                    <a:lnTo>
                      <a:pt x="508" y="1243"/>
                    </a:lnTo>
                    <a:lnTo>
                      <a:pt x="957" y="1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A3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02">
                <a:extLst>
                  <a:ext uri="{FF2B5EF4-FFF2-40B4-BE49-F238E27FC236}">
                    <a16:creationId xmlns:a16="http://schemas.microsoft.com/office/drawing/2014/main" id="{4A62B99F-2850-40CA-97A6-8784A5B50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4" y="28"/>
                <a:ext cx="957" cy="1243"/>
              </a:xfrm>
              <a:custGeom>
                <a:avLst/>
                <a:gdLst>
                  <a:gd name="T0" fmla="*/ 0 w 957"/>
                  <a:gd name="T1" fmla="*/ 0 h 1243"/>
                  <a:gd name="T2" fmla="*/ 508 w 957"/>
                  <a:gd name="T3" fmla="*/ 1243 h 1243"/>
                  <a:gd name="T4" fmla="*/ 957 w 957"/>
                  <a:gd name="T5" fmla="*/ 1243 h 1243"/>
                  <a:gd name="T6" fmla="*/ 0 w 957"/>
                  <a:gd name="T7" fmla="*/ 0 h 1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7" h="1243">
                    <a:moveTo>
                      <a:pt x="0" y="0"/>
                    </a:moveTo>
                    <a:lnTo>
                      <a:pt x="508" y="1243"/>
                    </a:lnTo>
                    <a:lnTo>
                      <a:pt x="957" y="124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03">
                <a:extLst>
                  <a:ext uri="{FF2B5EF4-FFF2-40B4-BE49-F238E27FC236}">
                    <a16:creationId xmlns:a16="http://schemas.microsoft.com/office/drawing/2014/main" id="{8C185857-6871-4BF5-A917-5CE41F418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4" y="-285"/>
                <a:ext cx="1270" cy="1556"/>
              </a:xfrm>
              <a:custGeom>
                <a:avLst/>
                <a:gdLst>
                  <a:gd name="T0" fmla="*/ 0 w 1270"/>
                  <a:gd name="T1" fmla="*/ 313 h 1556"/>
                  <a:gd name="T2" fmla="*/ 957 w 1270"/>
                  <a:gd name="T3" fmla="*/ 1556 h 1556"/>
                  <a:gd name="T4" fmla="*/ 1270 w 1270"/>
                  <a:gd name="T5" fmla="*/ 0 h 1556"/>
                  <a:gd name="T6" fmla="*/ 0 w 1270"/>
                  <a:gd name="T7" fmla="*/ 313 h 1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0" h="1556">
                    <a:moveTo>
                      <a:pt x="0" y="313"/>
                    </a:moveTo>
                    <a:lnTo>
                      <a:pt x="957" y="1556"/>
                    </a:lnTo>
                    <a:lnTo>
                      <a:pt x="1270" y="0"/>
                    </a:lnTo>
                    <a:lnTo>
                      <a:pt x="0" y="313"/>
                    </a:lnTo>
                    <a:close/>
                  </a:path>
                </a:pathLst>
              </a:custGeom>
              <a:solidFill>
                <a:srgbClr val="7FA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04">
                <a:extLst>
                  <a:ext uri="{FF2B5EF4-FFF2-40B4-BE49-F238E27FC236}">
                    <a16:creationId xmlns:a16="http://schemas.microsoft.com/office/drawing/2014/main" id="{4EC15DF5-A758-4C16-A580-9C2B05CEC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4" y="3306"/>
                <a:ext cx="225" cy="1737"/>
              </a:xfrm>
              <a:custGeom>
                <a:avLst/>
                <a:gdLst>
                  <a:gd name="T0" fmla="*/ 95 w 225"/>
                  <a:gd name="T1" fmla="*/ 659 h 1737"/>
                  <a:gd name="T2" fmla="*/ 0 w 225"/>
                  <a:gd name="T3" fmla="*/ 1737 h 1737"/>
                  <a:gd name="T4" fmla="*/ 225 w 225"/>
                  <a:gd name="T5" fmla="*/ 0 h 1737"/>
                  <a:gd name="T6" fmla="*/ 95 w 225"/>
                  <a:gd name="T7" fmla="*/ 659 h 1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5" h="1737">
                    <a:moveTo>
                      <a:pt x="95" y="659"/>
                    </a:moveTo>
                    <a:lnTo>
                      <a:pt x="0" y="1737"/>
                    </a:lnTo>
                    <a:lnTo>
                      <a:pt x="225" y="0"/>
                    </a:lnTo>
                    <a:lnTo>
                      <a:pt x="95" y="659"/>
                    </a:lnTo>
                    <a:close/>
                  </a:path>
                </a:pathLst>
              </a:custGeom>
              <a:solidFill>
                <a:srgbClr val="1869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05">
                <a:extLst>
                  <a:ext uri="{FF2B5EF4-FFF2-40B4-BE49-F238E27FC236}">
                    <a16:creationId xmlns:a16="http://schemas.microsoft.com/office/drawing/2014/main" id="{ACADFFB9-7477-4933-B6E7-06BDC780D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4" y="2140"/>
                <a:ext cx="1341" cy="1166"/>
              </a:xfrm>
              <a:custGeom>
                <a:avLst/>
                <a:gdLst>
                  <a:gd name="T0" fmla="*/ 0 w 1341"/>
                  <a:gd name="T1" fmla="*/ 412 h 1166"/>
                  <a:gd name="T2" fmla="*/ 1135 w 1341"/>
                  <a:gd name="T3" fmla="*/ 1166 h 1166"/>
                  <a:gd name="T4" fmla="*/ 1341 w 1341"/>
                  <a:gd name="T5" fmla="*/ 0 h 1166"/>
                  <a:gd name="T6" fmla="*/ 0 w 1341"/>
                  <a:gd name="T7" fmla="*/ 412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1" h="1166">
                    <a:moveTo>
                      <a:pt x="0" y="412"/>
                    </a:moveTo>
                    <a:lnTo>
                      <a:pt x="1135" y="1166"/>
                    </a:lnTo>
                    <a:lnTo>
                      <a:pt x="1341" y="0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D88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06">
                <a:extLst>
                  <a:ext uri="{FF2B5EF4-FFF2-40B4-BE49-F238E27FC236}">
                    <a16:creationId xmlns:a16="http://schemas.microsoft.com/office/drawing/2014/main" id="{6CB6A9B3-D39E-418C-9A81-851888333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4" y="1271"/>
                <a:ext cx="1341" cy="1281"/>
              </a:xfrm>
              <a:custGeom>
                <a:avLst/>
                <a:gdLst>
                  <a:gd name="T0" fmla="*/ 727 w 1341"/>
                  <a:gd name="T1" fmla="*/ 0 h 1281"/>
                  <a:gd name="T2" fmla="*/ 0 w 1341"/>
                  <a:gd name="T3" fmla="*/ 1281 h 1281"/>
                  <a:gd name="T4" fmla="*/ 1341 w 1341"/>
                  <a:gd name="T5" fmla="*/ 869 h 1281"/>
                  <a:gd name="T6" fmla="*/ 727 w 1341"/>
                  <a:gd name="T7" fmla="*/ 0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1" h="1281">
                    <a:moveTo>
                      <a:pt x="727" y="0"/>
                    </a:moveTo>
                    <a:lnTo>
                      <a:pt x="0" y="1281"/>
                    </a:lnTo>
                    <a:lnTo>
                      <a:pt x="1341" y="869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539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307">
                <a:extLst>
                  <a:ext uri="{FF2B5EF4-FFF2-40B4-BE49-F238E27FC236}">
                    <a16:creationId xmlns:a16="http://schemas.microsoft.com/office/drawing/2014/main" id="{EDC5B2DA-45B8-4125-86E3-CD782A889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4" y="1271"/>
                <a:ext cx="1341" cy="1281"/>
              </a:xfrm>
              <a:custGeom>
                <a:avLst/>
                <a:gdLst>
                  <a:gd name="T0" fmla="*/ 727 w 1341"/>
                  <a:gd name="T1" fmla="*/ 0 h 1281"/>
                  <a:gd name="T2" fmla="*/ 0 w 1341"/>
                  <a:gd name="T3" fmla="*/ 1281 h 1281"/>
                  <a:gd name="T4" fmla="*/ 1341 w 1341"/>
                  <a:gd name="T5" fmla="*/ 869 h 1281"/>
                  <a:gd name="T6" fmla="*/ 727 w 1341"/>
                  <a:gd name="T7" fmla="*/ 0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1" h="1281">
                    <a:moveTo>
                      <a:pt x="727" y="0"/>
                    </a:moveTo>
                    <a:lnTo>
                      <a:pt x="0" y="1281"/>
                    </a:lnTo>
                    <a:lnTo>
                      <a:pt x="1341" y="869"/>
                    </a:lnTo>
                    <a:lnTo>
                      <a:pt x="7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308">
                <a:extLst>
                  <a:ext uri="{FF2B5EF4-FFF2-40B4-BE49-F238E27FC236}">
                    <a16:creationId xmlns:a16="http://schemas.microsoft.com/office/drawing/2014/main" id="{3172401B-9485-4FB5-B642-170D25797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4" y="2140"/>
                <a:ext cx="431" cy="2903"/>
              </a:xfrm>
              <a:custGeom>
                <a:avLst/>
                <a:gdLst>
                  <a:gd name="T0" fmla="*/ 225 w 431"/>
                  <a:gd name="T1" fmla="*/ 1166 h 2903"/>
                  <a:gd name="T2" fmla="*/ 0 w 431"/>
                  <a:gd name="T3" fmla="*/ 2903 h 2903"/>
                  <a:gd name="T4" fmla="*/ 431 w 431"/>
                  <a:gd name="T5" fmla="*/ 0 h 2903"/>
                  <a:gd name="T6" fmla="*/ 225 w 431"/>
                  <a:gd name="T7" fmla="*/ 1166 h 2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1" h="2903">
                    <a:moveTo>
                      <a:pt x="225" y="1166"/>
                    </a:moveTo>
                    <a:lnTo>
                      <a:pt x="0" y="2903"/>
                    </a:lnTo>
                    <a:lnTo>
                      <a:pt x="431" y="0"/>
                    </a:lnTo>
                    <a:lnTo>
                      <a:pt x="225" y="1166"/>
                    </a:lnTo>
                    <a:close/>
                  </a:path>
                </a:pathLst>
              </a:custGeom>
              <a:solidFill>
                <a:srgbClr val="267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309">
                <a:extLst>
                  <a:ext uri="{FF2B5EF4-FFF2-40B4-BE49-F238E27FC236}">
                    <a16:creationId xmlns:a16="http://schemas.microsoft.com/office/drawing/2014/main" id="{876109A0-A1C8-4708-AC82-79264D8B9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1" y="-285"/>
                <a:ext cx="614" cy="2425"/>
              </a:xfrm>
              <a:custGeom>
                <a:avLst/>
                <a:gdLst>
                  <a:gd name="T0" fmla="*/ 313 w 614"/>
                  <a:gd name="T1" fmla="*/ 0 h 2425"/>
                  <a:gd name="T2" fmla="*/ 0 w 614"/>
                  <a:gd name="T3" fmla="*/ 1556 h 2425"/>
                  <a:gd name="T4" fmla="*/ 614 w 614"/>
                  <a:gd name="T5" fmla="*/ 2425 h 2425"/>
                  <a:gd name="T6" fmla="*/ 313 w 614"/>
                  <a:gd name="T7" fmla="*/ 0 h 2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4" h="2425">
                    <a:moveTo>
                      <a:pt x="313" y="0"/>
                    </a:moveTo>
                    <a:lnTo>
                      <a:pt x="0" y="1556"/>
                    </a:lnTo>
                    <a:lnTo>
                      <a:pt x="614" y="2425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6D96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310">
                <a:extLst>
                  <a:ext uri="{FF2B5EF4-FFF2-40B4-BE49-F238E27FC236}">
                    <a16:creationId xmlns:a16="http://schemas.microsoft.com/office/drawing/2014/main" id="{ED0FA0E6-6FC2-4DB9-9F68-AFC9482A5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4" y="-1385"/>
                <a:ext cx="301" cy="3525"/>
              </a:xfrm>
              <a:custGeom>
                <a:avLst/>
                <a:gdLst>
                  <a:gd name="T0" fmla="*/ 18 w 301"/>
                  <a:gd name="T1" fmla="*/ 0 h 3525"/>
                  <a:gd name="T2" fmla="*/ 0 w 301"/>
                  <a:gd name="T3" fmla="*/ 1100 h 3525"/>
                  <a:gd name="T4" fmla="*/ 301 w 301"/>
                  <a:gd name="T5" fmla="*/ 3525 h 3525"/>
                  <a:gd name="T6" fmla="*/ 18 w 301"/>
                  <a:gd name="T7" fmla="*/ 0 h 3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1" h="3525">
                    <a:moveTo>
                      <a:pt x="18" y="0"/>
                    </a:moveTo>
                    <a:lnTo>
                      <a:pt x="0" y="1100"/>
                    </a:lnTo>
                    <a:lnTo>
                      <a:pt x="301" y="352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7E9A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311">
                <a:extLst>
                  <a:ext uri="{FF2B5EF4-FFF2-40B4-BE49-F238E27FC236}">
                    <a16:creationId xmlns:a16="http://schemas.microsoft.com/office/drawing/2014/main" id="{3AB779FE-7ED3-4FF9-9750-8C6F171F7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4" y="1271"/>
                <a:ext cx="727" cy="1281"/>
              </a:xfrm>
              <a:custGeom>
                <a:avLst/>
                <a:gdLst>
                  <a:gd name="T0" fmla="*/ 278 w 727"/>
                  <a:gd name="T1" fmla="*/ 0 h 1281"/>
                  <a:gd name="T2" fmla="*/ 0 w 727"/>
                  <a:gd name="T3" fmla="*/ 1281 h 1281"/>
                  <a:gd name="T4" fmla="*/ 727 w 727"/>
                  <a:gd name="T5" fmla="*/ 0 h 1281"/>
                  <a:gd name="T6" fmla="*/ 278 w 727"/>
                  <a:gd name="T7" fmla="*/ 0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7" h="1281">
                    <a:moveTo>
                      <a:pt x="278" y="0"/>
                    </a:moveTo>
                    <a:lnTo>
                      <a:pt x="0" y="1281"/>
                    </a:lnTo>
                    <a:lnTo>
                      <a:pt x="727" y="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5E9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312">
                <a:extLst>
                  <a:ext uri="{FF2B5EF4-FFF2-40B4-BE49-F238E27FC236}">
                    <a16:creationId xmlns:a16="http://schemas.microsoft.com/office/drawing/2014/main" id="{53DDD311-D86D-4CE1-8904-AB4703F4B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4" y="1271"/>
                <a:ext cx="727" cy="1281"/>
              </a:xfrm>
              <a:custGeom>
                <a:avLst/>
                <a:gdLst>
                  <a:gd name="T0" fmla="*/ 278 w 727"/>
                  <a:gd name="T1" fmla="*/ 0 h 1281"/>
                  <a:gd name="T2" fmla="*/ 0 w 727"/>
                  <a:gd name="T3" fmla="*/ 1281 h 1281"/>
                  <a:gd name="T4" fmla="*/ 727 w 727"/>
                  <a:gd name="T5" fmla="*/ 0 h 1281"/>
                  <a:gd name="T6" fmla="*/ 278 w 727"/>
                  <a:gd name="T7" fmla="*/ 0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7" h="1281">
                    <a:moveTo>
                      <a:pt x="278" y="0"/>
                    </a:moveTo>
                    <a:lnTo>
                      <a:pt x="0" y="1281"/>
                    </a:lnTo>
                    <a:lnTo>
                      <a:pt x="727" y="0"/>
                    </a:lnTo>
                    <a:lnTo>
                      <a:pt x="2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313">
                <a:extLst>
                  <a:ext uri="{FF2B5EF4-FFF2-40B4-BE49-F238E27FC236}">
                    <a16:creationId xmlns:a16="http://schemas.microsoft.com/office/drawing/2014/main" id="{619281EF-4A50-4F70-9F36-472E967EC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" y="3965"/>
                <a:ext cx="1164" cy="1078"/>
              </a:xfrm>
              <a:custGeom>
                <a:avLst/>
                <a:gdLst>
                  <a:gd name="T0" fmla="*/ 0 w 1164"/>
                  <a:gd name="T1" fmla="*/ 550 h 1078"/>
                  <a:gd name="T2" fmla="*/ 1069 w 1164"/>
                  <a:gd name="T3" fmla="*/ 1078 h 1078"/>
                  <a:gd name="T4" fmla="*/ 1164 w 1164"/>
                  <a:gd name="T5" fmla="*/ 0 h 1078"/>
                  <a:gd name="T6" fmla="*/ 0 w 1164"/>
                  <a:gd name="T7" fmla="*/ 55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4" h="1078">
                    <a:moveTo>
                      <a:pt x="0" y="550"/>
                    </a:moveTo>
                    <a:lnTo>
                      <a:pt x="1069" y="1078"/>
                    </a:lnTo>
                    <a:lnTo>
                      <a:pt x="1164" y="0"/>
                    </a:lnTo>
                    <a:lnTo>
                      <a:pt x="0" y="550"/>
                    </a:lnTo>
                    <a:close/>
                  </a:path>
                </a:pathLst>
              </a:custGeom>
              <a:solidFill>
                <a:srgbClr val="0E67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314">
                <a:extLst>
                  <a:ext uri="{FF2B5EF4-FFF2-40B4-BE49-F238E27FC236}">
                    <a16:creationId xmlns:a16="http://schemas.microsoft.com/office/drawing/2014/main" id="{810BAE4C-2BE0-43F7-B1B7-DC5525895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4" y="2552"/>
                <a:ext cx="1135" cy="1413"/>
              </a:xfrm>
              <a:custGeom>
                <a:avLst/>
                <a:gdLst>
                  <a:gd name="T0" fmla="*/ 0 w 1135"/>
                  <a:gd name="T1" fmla="*/ 0 h 1413"/>
                  <a:gd name="T2" fmla="*/ 1005 w 1135"/>
                  <a:gd name="T3" fmla="*/ 1413 h 1413"/>
                  <a:gd name="T4" fmla="*/ 1135 w 1135"/>
                  <a:gd name="T5" fmla="*/ 754 h 1413"/>
                  <a:gd name="T6" fmla="*/ 0 w 1135"/>
                  <a:gd name="T7" fmla="*/ 0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5" h="1413">
                    <a:moveTo>
                      <a:pt x="0" y="0"/>
                    </a:moveTo>
                    <a:lnTo>
                      <a:pt x="1005" y="1413"/>
                    </a:lnTo>
                    <a:lnTo>
                      <a:pt x="1135" y="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C7F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315">
                <a:extLst>
                  <a:ext uri="{FF2B5EF4-FFF2-40B4-BE49-F238E27FC236}">
                    <a16:creationId xmlns:a16="http://schemas.microsoft.com/office/drawing/2014/main" id="{95908447-77FD-4246-9750-6A4640DFA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" y="4515"/>
                <a:ext cx="1069" cy="693"/>
              </a:xfrm>
              <a:custGeom>
                <a:avLst/>
                <a:gdLst>
                  <a:gd name="T0" fmla="*/ 0 w 1069"/>
                  <a:gd name="T1" fmla="*/ 0 h 693"/>
                  <a:gd name="T2" fmla="*/ 626 w 1069"/>
                  <a:gd name="T3" fmla="*/ 693 h 693"/>
                  <a:gd name="T4" fmla="*/ 1069 w 1069"/>
                  <a:gd name="T5" fmla="*/ 528 h 693"/>
                  <a:gd name="T6" fmla="*/ 0 w 1069"/>
                  <a:gd name="T7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9" h="693">
                    <a:moveTo>
                      <a:pt x="0" y="0"/>
                    </a:moveTo>
                    <a:lnTo>
                      <a:pt x="626" y="693"/>
                    </a:lnTo>
                    <a:lnTo>
                      <a:pt x="1069" y="5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96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316">
                <a:extLst>
                  <a:ext uri="{FF2B5EF4-FFF2-40B4-BE49-F238E27FC236}">
                    <a16:creationId xmlns:a16="http://schemas.microsoft.com/office/drawing/2014/main" id="{2A55DC6B-ED2E-4E3E-9B5D-7464D767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" y="2552"/>
                <a:ext cx="1164" cy="1963"/>
              </a:xfrm>
              <a:custGeom>
                <a:avLst/>
                <a:gdLst>
                  <a:gd name="T0" fmla="*/ 159 w 1164"/>
                  <a:gd name="T1" fmla="*/ 0 h 1963"/>
                  <a:gd name="T2" fmla="*/ 0 w 1164"/>
                  <a:gd name="T3" fmla="*/ 1963 h 1963"/>
                  <a:gd name="T4" fmla="*/ 1164 w 1164"/>
                  <a:gd name="T5" fmla="*/ 1413 h 1963"/>
                  <a:gd name="T6" fmla="*/ 159 w 1164"/>
                  <a:gd name="T7" fmla="*/ 0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4" h="1963">
                    <a:moveTo>
                      <a:pt x="159" y="0"/>
                    </a:moveTo>
                    <a:lnTo>
                      <a:pt x="0" y="1963"/>
                    </a:lnTo>
                    <a:lnTo>
                      <a:pt x="1164" y="141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227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317">
                <a:extLst>
                  <a:ext uri="{FF2B5EF4-FFF2-40B4-BE49-F238E27FC236}">
                    <a16:creationId xmlns:a16="http://schemas.microsoft.com/office/drawing/2014/main" id="{863D4E0D-C150-42AD-B58C-EF7FD1A1B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4" y="-961"/>
                <a:ext cx="1270" cy="989"/>
              </a:xfrm>
              <a:custGeom>
                <a:avLst/>
                <a:gdLst>
                  <a:gd name="T0" fmla="*/ 24 w 1270"/>
                  <a:gd name="T1" fmla="*/ 0 h 989"/>
                  <a:gd name="T2" fmla="*/ 0 w 1270"/>
                  <a:gd name="T3" fmla="*/ 989 h 989"/>
                  <a:gd name="T4" fmla="*/ 1270 w 1270"/>
                  <a:gd name="T5" fmla="*/ 676 h 989"/>
                  <a:gd name="T6" fmla="*/ 24 w 1270"/>
                  <a:gd name="T7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0" h="989">
                    <a:moveTo>
                      <a:pt x="24" y="0"/>
                    </a:moveTo>
                    <a:lnTo>
                      <a:pt x="0" y="989"/>
                    </a:lnTo>
                    <a:lnTo>
                      <a:pt x="1270" y="67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AAB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318">
                <a:extLst>
                  <a:ext uri="{FF2B5EF4-FFF2-40B4-BE49-F238E27FC236}">
                    <a16:creationId xmlns:a16="http://schemas.microsoft.com/office/drawing/2014/main" id="{11F84066-33AC-4106-BAB3-FFC41CF20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" y="4532"/>
                <a:ext cx="2498" cy="676"/>
              </a:xfrm>
              <a:custGeom>
                <a:avLst/>
                <a:gdLst>
                  <a:gd name="T0" fmla="*/ 1500 w 2498"/>
                  <a:gd name="T1" fmla="*/ 27 h 676"/>
                  <a:gd name="T2" fmla="*/ 0 w 2498"/>
                  <a:gd name="T3" fmla="*/ 0 h 676"/>
                  <a:gd name="T4" fmla="*/ 2498 w 2498"/>
                  <a:gd name="T5" fmla="*/ 676 h 676"/>
                  <a:gd name="T6" fmla="*/ 1500 w 2498"/>
                  <a:gd name="T7" fmla="*/ 27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8" h="676">
                    <a:moveTo>
                      <a:pt x="1500" y="27"/>
                    </a:moveTo>
                    <a:lnTo>
                      <a:pt x="0" y="0"/>
                    </a:lnTo>
                    <a:lnTo>
                      <a:pt x="2498" y="676"/>
                    </a:lnTo>
                    <a:lnTo>
                      <a:pt x="1500" y="27"/>
                    </a:lnTo>
                    <a:close/>
                  </a:path>
                </a:pathLst>
              </a:custGeom>
              <a:solidFill>
                <a:srgbClr val="1A73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319">
                <a:extLst>
                  <a:ext uri="{FF2B5EF4-FFF2-40B4-BE49-F238E27FC236}">
                    <a16:creationId xmlns:a16="http://schemas.microsoft.com/office/drawing/2014/main" id="{13F2CCCF-B927-482C-BBE9-1DA6707EF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9" y="2552"/>
                <a:ext cx="1015" cy="1963"/>
              </a:xfrm>
              <a:custGeom>
                <a:avLst/>
                <a:gdLst>
                  <a:gd name="T0" fmla="*/ 0 w 1015"/>
                  <a:gd name="T1" fmla="*/ 1512 h 1963"/>
                  <a:gd name="T2" fmla="*/ 856 w 1015"/>
                  <a:gd name="T3" fmla="*/ 1963 h 1963"/>
                  <a:gd name="T4" fmla="*/ 1015 w 1015"/>
                  <a:gd name="T5" fmla="*/ 0 h 1963"/>
                  <a:gd name="T6" fmla="*/ 0 w 1015"/>
                  <a:gd name="T7" fmla="*/ 1512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5" h="1963">
                    <a:moveTo>
                      <a:pt x="0" y="1512"/>
                    </a:moveTo>
                    <a:lnTo>
                      <a:pt x="856" y="1963"/>
                    </a:lnTo>
                    <a:lnTo>
                      <a:pt x="1015" y="0"/>
                    </a:lnTo>
                    <a:lnTo>
                      <a:pt x="0" y="1512"/>
                    </a:lnTo>
                    <a:close/>
                  </a:path>
                </a:pathLst>
              </a:custGeom>
              <a:solidFill>
                <a:srgbClr val="2785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320">
                <a:extLst>
                  <a:ext uri="{FF2B5EF4-FFF2-40B4-BE49-F238E27FC236}">
                    <a16:creationId xmlns:a16="http://schemas.microsoft.com/office/drawing/2014/main" id="{3DDB76CE-1AC3-4CA1-9639-AB2DCDAB6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" y="1271"/>
                <a:ext cx="726" cy="1281"/>
              </a:xfrm>
              <a:custGeom>
                <a:avLst/>
                <a:gdLst>
                  <a:gd name="T0" fmla="*/ 0 w 726"/>
                  <a:gd name="T1" fmla="*/ 858 h 1281"/>
                  <a:gd name="T2" fmla="*/ 448 w 726"/>
                  <a:gd name="T3" fmla="*/ 1281 h 1281"/>
                  <a:gd name="T4" fmla="*/ 726 w 726"/>
                  <a:gd name="T5" fmla="*/ 0 h 1281"/>
                  <a:gd name="T6" fmla="*/ 0 w 726"/>
                  <a:gd name="T7" fmla="*/ 858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6" h="1281">
                    <a:moveTo>
                      <a:pt x="0" y="858"/>
                    </a:moveTo>
                    <a:lnTo>
                      <a:pt x="448" y="1281"/>
                    </a:lnTo>
                    <a:lnTo>
                      <a:pt x="726" y="0"/>
                    </a:lnTo>
                    <a:lnTo>
                      <a:pt x="0" y="858"/>
                    </a:lnTo>
                    <a:close/>
                  </a:path>
                </a:pathLst>
              </a:custGeom>
              <a:solidFill>
                <a:srgbClr val="569E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321">
                <a:extLst>
                  <a:ext uri="{FF2B5EF4-FFF2-40B4-BE49-F238E27FC236}">
                    <a16:creationId xmlns:a16="http://schemas.microsoft.com/office/drawing/2014/main" id="{43845031-5656-4D39-9DEC-53B607CAB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" y="1271"/>
                <a:ext cx="726" cy="1281"/>
              </a:xfrm>
              <a:custGeom>
                <a:avLst/>
                <a:gdLst>
                  <a:gd name="T0" fmla="*/ 0 w 726"/>
                  <a:gd name="T1" fmla="*/ 858 h 1281"/>
                  <a:gd name="T2" fmla="*/ 448 w 726"/>
                  <a:gd name="T3" fmla="*/ 1281 h 1281"/>
                  <a:gd name="T4" fmla="*/ 726 w 726"/>
                  <a:gd name="T5" fmla="*/ 0 h 1281"/>
                  <a:gd name="T6" fmla="*/ 0 w 726"/>
                  <a:gd name="T7" fmla="*/ 858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6" h="1281">
                    <a:moveTo>
                      <a:pt x="0" y="858"/>
                    </a:moveTo>
                    <a:lnTo>
                      <a:pt x="448" y="1281"/>
                    </a:lnTo>
                    <a:lnTo>
                      <a:pt x="726" y="0"/>
                    </a:lnTo>
                    <a:lnTo>
                      <a:pt x="0" y="85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322">
                <a:extLst>
                  <a:ext uri="{FF2B5EF4-FFF2-40B4-BE49-F238E27FC236}">
                    <a16:creationId xmlns:a16="http://schemas.microsoft.com/office/drawing/2014/main" id="{410EE275-65FB-4563-A0BC-B8E7D1202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9" y="2552"/>
                <a:ext cx="1015" cy="1512"/>
              </a:xfrm>
              <a:custGeom>
                <a:avLst/>
                <a:gdLst>
                  <a:gd name="T0" fmla="*/ 17 w 1015"/>
                  <a:gd name="T1" fmla="*/ 341 h 1512"/>
                  <a:gd name="T2" fmla="*/ 0 w 1015"/>
                  <a:gd name="T3" fmla="*/ 1512 h 1512"/>
                  <a:gd name="T4" fmla="*/ 1015 w 1015"/>
                  <a:gd name="T5" fmla="*/ 0 h 1512"/>
                  <a:gd name="T6" fmla="*/ 17 w 1015"/>
                  <a:gd name="T7" fmla="*/ 341 h 1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5" h="1512">
                    <a:moveTo>
                      <a:pt x="17" y="341"/>
                    </a:moveTo>
                    <a:lnTo>
                      <a:pt x="0" y="1512"/>
                    </a:lnTo>
                    <a:lnTo>
                      <a:pt x="1015" y="0"/>
                    </a:lnTo>
                    <a:lnTo>
                      <a:pt x="17" y="341"/>
                    </a:lnTo>
                    <a:close/>
                  </a:path>
                </a:pathLst>
              </a:custGeom>
              <a:solidFill>
                <a:srgbClr val="369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323">
                <a:extLst>
                  <a:ext uri="{FF2B5EF4-FFF2-40B4-BE49-F238E27FC236}">
                    <a16:creationId xmlns:a16="http://schemas.microsoft.com/office/drawing/2014/main" id="{A35A3ECD-143C-44E8-96F1-78719CA03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8" y="1271"/>
                <a:ext cx="904" cy="858"/>
              </a:xfrm>
              <a:custGeom>
                <a:avLst/>
                <a:gdLst>
                  <a:gd name="T0" fmla="*/ 0 w 904"/>
                  <a:gd name="T1" fmla="*/ 253 h 858"/>
                  <a:gd name="T2" fmla="*/ 178 w 904"/>
                  <a:gd name="T3" fmla="*/ 858 h 858"/>
                  <a:gd name="T4" fmla="*/ 904 w 904"/>
                  <a:gd name="T5" fmla="*/ 0 h 858"/>
                  <a:gd name="T6" fmla="*/ 0 w 904"/>
                  <a:gd name="T7" fmla="*/ 253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4" h="858">
                    <a:moveTo>
                      <a:pt x="0" y="253"/>
                    </a:moveTo>
                    <a:lnTo>
                      <a:pt x="178" y="858"/>
                    </a:lnTo>
                    <a:lnTo>
                      <a:pt x="904" y="0"/>
                    </a:lnTo>
                    <a:lnTo>
                      <a:pt x="0" y="253"/>
                    </a:lnTo>
                    <a:close/>
                  </a:path>
                </a:pathLst>
              </a:custGeom>
              <a:solidFill>
                <a:srgbClr val="63A4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324">
                <a:extLst>
                  <a:ext uri="{FF2B5EF4-FFF2-40B4-BE49-F238E27FC236}">
                    <a16:creationId xmlns:a16="http://schemas.microsoft.com/office/drawing/2014/main" id="{C5A481F1-E128-409C-B551-0181884F3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8" y="1271"/>
                <a:ext cx="904" cy="858"/>
              </a:xfrm>
              <a:custGeom>
                <a:avLst/>
                <a:gdLst>
                  <a:gd name="T0" fmla="*/ 0 w 904"/>
                  <a:gd name="T1" fmla="*/ 253 h 858"/>
                  <a:gd name="T2" fmla="*/ 178 w 904"/>
                  <a:gd name="T3" fmla="*/ 858 h 858"/>
                  <a:gd name="T4" fmla="*/ 904 w 904"/>
                  <a:gd name="T5" fmla="*/ 0 h 858"/>
                  <a:gd name="T6" fmla="*/ 0 w 904"/>
                  <a:gd name="T7" fmla="*/ 253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4" h="858">
                    <a:moveTo>
                      <a:pt x="0" y="253"/>
                    </a:moveTo>
                    <a:lnTo>
                      <a:pt x="178" y="858"/>
                    </a:lnTo>
                    <a:lnTo>
                      <a:pt x="904" y="0"/>
                    </a:lnTo>
                    <a:lnTo>
                      <a:pt x="0" y="25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325">
                <a:extLst>
                  <a:ext uri="{FF2B5EF4-FFF2-40B4-BE49-F238E27FC236}">
                    <a16:creationId xmlns:a16="http://schemas.microsoft.com/office/drawing/2014/main" id="{10C10838-0915-4C9F-BEF1-773A11E96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" y="4515"/>
                <a:ext cx="998" cy="693"/>
              </a:xfrm>
              <a:custGeom>
                <a:avLst/>
                <a:gdLst>
                  <a:gd name="T0" fmla="*/ 372 w 998"/>
                  <a:gd name="T1" fmla="*/ 0 h 693"/>
                  <a:gd name="T2" fmla="*/ 0 w 998"/>
                  <a:gd name="T3" fmla="*/ 44 h 693"/>
                  <a:gd name="T4" fmla="*/ 998 w 998"/>
                  <a:gd name="T5" fmla="*/ 693 h 693"/>
                  <a:gd name="T6" fmla="*/ 372 w 998"/>
                  <a:gd name="T7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8" h="693">
                    <a:moveTo>
                      <a:pt x="372" y="0"/>
                    </a:moveTo>
                    <a:lnTo>
                      <a:pt x="0" y="44"/>
                    </a:lnTo>
                    <a:lnTo>
                      <a:pt x="998" y="693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116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326">
                <a:extLst>
                  <a:ext uri="{FF2B5EF4-FFF2-40B4-BE49-F238E27FC236}">
                    <a16:creationId xmlns:a16="http://schemas.microsoft.com/office/drawing/2014/main" id="{9BADE787-E4BC-4942-BF4B-812A158C4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8" y="28"/>
                <a:ext cx="904" cy="1496"/>
              </a:xfrm>
              <a:custGeom>
                <a:avLst/>
                <a:gdLst>
                  <a:gd name="T0" fmla="*/ 396 w 904"/>
                  <a:gd name="T1" fmla="*/ 0 h 1496"/>
                  <a:gd name="T2" fmla="*/ 0 w 904"/>
                  <a:gd name="T3" fmla="*/ 1496 h 1496"/>
                  <a:gd name="T4" fmla="*/ 904 w 904"/>
                  <a:gd name="T5" fmla="*/ 1243 h 1496"/>
                  <a:gd name="T6" fmla="*/ 396 w 904"/>
                  <a:gd name="T7" fmla="*/ 0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4" h="1496">
                    <a:moveTo>
                      <a:pt x="396" y="0"/>
                    </a:moveTo>
                    <a:lnTo>
                      <a:pt x="0" y="1496"/>
                    </a:lnTo>
                    <a:lnTo>
                      <a:pt x="904" y="1243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76A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327">
                <a:extLst>
                  <a:ext uri="{FF2B5EF4-FFF2-40B4-BE49-F238E27FC236}">
                    <a16:creationId xmlns:a16="http://schemas.microsoft.com/office/drawing/2014/main" id="{59B38274-EE53-4560-8A75-79F266561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8" y="28"/>
                <a:ext cx="904" cy="1496"/>
              </a:xfrm>
              <a:custGeom>
                <a:avLst/>
                <a:gdLst>
                  <a:gd name="T0" fmla="*/ 396 w 904"/>
                  <a:gd name="T1" fmla="*/ 0 h 1496"/>
                  <a:gd name="T2" fmla="*/ 0 w 904"/>
                  <a:gd name="T3" fmla="*/ 1496 h 1496"/>
                  <a:gd name="T4" fmla="*/ 904 w 904"/>
                  <a:gd name="T5" fmla="*/ 1243 h 1496"/>
                  <a:gd name="T6" fmla="*/ 396 w 904"/>
                  <a:gd name="T7" fmla="*/ 0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4" h="1496">
                    <a:moveTo>
                      <a:pt x="396" y="0"/>
                    </a:moveTo>
                    <a:lnTo>
                      <a:pt x="0" y="1496"/>
                    </a:lnTo>
                    <a:lnTo>
                      <a:pt x="904" y="1243"/>
                    </a:lnTo>
                    <a:lnTo>
                      <a:pt x="39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328">
                <a:extLst>
                  <a:ext uri="{FF2B5EF4-FFF2-40B4-BE49-F238E27FC236}">
                    <a16:creationId xmlns:a16="http://schemas.microsoft.com/office/drawing/2014/main" id="{806FEEC1-8420-45D2-A53C-1CD051F32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265"/>
                <a:ext cx="886" cy="1259"/>
              </a:xfrm>
              <a:custGeom>
                <a:avLst/>
                <a:gdLst>
                  <a:gd name="T0" fmla="*/ 201 w 886"/>
                  <a:gd name="T1" fmla="*/ 0 h 1259"/>
                  <a:gd name="T2" fmla="*/ 0 w 886"/>
                  <a:gd name="T3" fmla="*/ 797 h 1259"/>
                  <a:gd name="T4" fmla="*/ 886 w 886"/>
                  <a:gd name="T5" fmla="*/ 1259 h 1259"/>
                  <a:gd name="T6" fmla="*/ 201 w 886"/>
                  <a:gd name="T7" fmla="*/ 0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6" h="1259">
                    <a:moveTo>
                      <a:pt x="201" y="0"/>
                    </a:moveTo>
                    <a:lnTo>
                      <a:pt x="0" y="797"/>
                    </a:lnTo>
                    <a:lnTo>
                      <a:pt x="886" y="125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7CB7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329">
                <a:extLst>
                  <a:ext uri="{FF2B5EF4-FFF2-40B4-BE49-F238E27FC236}">
                    <a16:creationId xmlns:a16="http://schemas.microsoft.com/office/drawing/2014/main" id="{81E3B5D9-C051-4069-844A-6E976F40B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265"/>
                <a:ext cx="886" cy="1259"/>
              </a:xfrm>
              <a:custGeom>
                <a:avLst/>
                <a:gdLst>
                  <a:gd name="T0" fmla="*/ 201 w 886"/>
                  <a:gd name="T1" fmla="*/ 0 h 1259"/>
                  <a:gd name="T2" fmla="*/ 0 w 886"/>
                  <a:gd name="T3" fmla="*/ 797 h 1259"/>
                  <a:gd name="T4" fmla="*/ 886 w 886"/>
                  <a:gd name="T5" fmla="*/ 1259 h 1259"/>
                  <a:gd name="T6" fmla="*/ 201 w 886"/>
                  <a:gd name="T7" fmla="*/ 0 h 1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6" h="1259">
                    <a:moveTo>
                      <a:pt x="201" y="0"/>
                    </a:moveTo>
                    <a:lnTo>
                      <a:pt x="0" y="797"/>
                    </a:lnTo>
                    <a:lnTo>
                      <a:pt x="886" y="1259"/>
                    </a:lnTo>
                    <a:lnTo>
                      <a:pt x="20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330">
                <a:extLst>
                  <a:ext uri="{FF2B5EF4-FFF2-40B4-BE49-F238E27FC236}">
                    <a16:creationId xmlns:a16="http://schemas.microsoft.com/office/drawing/2014/main" id="{03322CA4-4766-4828-A835-B61EEE3AA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28"/>
                <a:ext cx="1081" cy="1496"/>
              </a:xfrm>
              <a:custGeom>
                <a:avLst/>
                <a:gdLst>
                  <a:gd name="T0" fmla="*/ 0 w 1081"/>
                  <a:gd name="T1" fmla="*/ 237 h 1496"/>
                  <a:gd name="T2" fmla="*/ 685 w 1081"/>
                  <a:gd name="T3" fmla="*/ 1496 h 1496"/>
                  <a:gd name="T4" fmla="*/ 1081 w 1081"/>
                  <a:gd name="T5" fmla="*/ 0 h 1496"/>
                  <a:gd name="T6" fmla="*/ 0 w 1081"/>
                  <a:gd name="T7" fmla="*/ 237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1" h="1496">
                    <a:moveTo>
                      <a:pt x="0" y="237"/>
                    </a:moveTo>
                    <a:lnTo>
                      <a:pt x="685" y="1496"/>
                    </a:lnTo>
                    <a:lnTo>
                      <a:pt x="1081" y="0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81B3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31">
                <a:extLst>
                  <a:ext uri="{FF2B5EF4-FFF2-40B4-BE49-F238E27FC236}">
                    <a16:creationId xmlns:a16="http://schemas.microsoft.com/office/drawing/2014/main" id="{975A7390-E66F-46A0-8619-73F631F8B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28"/>
                <a:ext cx="1081" cy="1496"/>
              </a:xfrm>
              <a:custGeom>
                <a:avLst/>
                <a:gdLst>
                  <a:gd name="T0" fmla="*/ 0 w 1081"/>
                  <a:gd name="T1" fmla="*/ 237 h 1496"/>
                  <a:gd name="T2" fmla="*/ 685 w 1081"/>
                  <a:gd name="T3" fmla="*/ 1496 h 1496"/>
                  <a:gd name="T4" fmla="*/ 1081 w 1081"/>
                  <a:gd name="T5" fmla="*/ 0 h 1496"/>
                  <a:gd name="T6" fmla="*/ 0 w 1081"/>
                  <a:gd name="T7" fmla="*/ 237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1" h="1496">
                    <a:moveTo>
                      <a:pt x="0" y="237"/>
                    </a:moveTo>
                    <a:lnTo>
                      <a:pt x="685" y="1496"/>
                    </a:lnTo>
                    <a:lnTo>
                      <a:pt x="1081" y="0"/>
                    </a:lnTo>
                    <a:lnTo>
                      <a:pt x="0" y="2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332">
                <a:extLst>
                  <a:ext uri="{FF2B5EF4-FFF2-40B4-BE49-F238E27FC236}">
                    <a16:creationId xmlns:a16="http://schemas.microsoft.com/office/drawing/2014/main" id="{04000336-273B-412E-9C27-DEB63D13D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9" y="4064"/>
                <a:ext cx="856" cy="495"/>
              </a:xfrm>
              <a:custGeom>
                <a:avLst/>
                <a:gdLst>
                  <a:gd name="T0" fmla="*/ 0 w 856"/>
                  <a:gd name="T1" fmla="*/ 0 h 495"/>
                  <a:gd name="T2" fmla="*/ 484 w 856"/>
                  <a:gd name="T3" fmla="*/ 495 h 495"/>
                  <a:gd name="T4" fmla="*/ 856 w 856"/>
                  <a:gd name="T5" fmla="*/ 451 h 495"/>
                  <a:gd name="T6" fmla="*/ 0 w 856"/>
                  <a:gd name="T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6" h="495">
                    <a:moveTo>
                      <a:pt x="0" y="0"/>
                    </a:moveTo>
                    <a:lnTo>
                      <a:pt x="484" y="495"/>
                    </a:lnTo>
                    <a:lnTo>
                      <a:pt x="856" y="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7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333">
                <a:extLst>
                  <a:ext uri="{FF2B5EF4-FFF2-40B4-BE49-F238E27FC236}">
                    <a16:creationId xmlns:a16="http://schemas.microsoft.com/office/drawing/2014/main" id="{1973622D-5D6C-466B-84A8-FA0A20F2F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6" y="2129"/>
                <a:ext cx="998" cy="764"/>
              </a:xfrm>
              <a:custGeom>
                <a:avLst/>
                <a:gdLst>
                  <a:gd name="T0" fmla="*/ 550 w 998"/>
                  <a:gd name="T1" fmla="*/ 0 h 764"/>
                  <a:gd name="T2" fmla="*/ 0 w 998"/>
                  <a:gd name="T3" fmla="*/ 764 h 764"/>
                  <a:gd name="T4" fmla="*/ 998 w 998"/>
                  <a:gd name="T5" fmla="*/ 423 h 764"/>
                  <a:gd name="T6" fmla="*/ 550 w 998"/>
                  <a:gd name="T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8" h="764">
                    <a:moveTo>
                      <a:pt x="550" y="0"/>
                    </a:moveTo>
                    <a:lnTo>
                      <a:pt x="0" y="764"/>
                    </a:lnTo>
                    <a:lnTo>
                      <a:pt x="998" y="423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489D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334">
                <a:extLst>
                  <a:ext uri="{FF2B5EF4-FFF2-40B4-BE49-F238E27FC236}">
                    <a16:creationId xmlns:a16="http://schemas.microsoft.com/office/drawing/2014/main" id="{71C7D127-26C4-4AAE-A265-D1EA9252C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6" y="2129"/>
                <a:ext cx="998" cy="764"/>
              </a:xfrm>
              <a:custGeom>
                <a:avLst/>
                <a:gdLst>
                  <a:gd name="T0" fmla="*/ 550 w 998"/>
                  <a:gd name="T1" fmla="*/ 0 h 764"/>
                  <a:gd name="T2" fmla="*/ 0 w 998"/>
                  <a:gd name="T3" fmla="*/ 764 h 764"/>
                  <a:gd name="T4" fmla="*/ 998 w 998"/>
                  <a:gd name="T5" fmla="*/ 423 h 764"/>
                  <a:gd name="T6" fmla="*/ 550 w 998"/>
                  <a:gd name="T7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8" h="764">
                    <a:moveTo>
                      <a:pt x="550" y="0"/>
                    </a:moveTo>
                    <a:lnTo>
                      <a:pt x="0" y="764"/>
                    </a:lnTo>
                    <a:lnTo>
                      <a:pt x="998" y="423"/>
                    </a:lnTo>
                    <a:lnTo>
                      <a:pt x="5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335">
                <a:extLst>
                  <a:ext uri="{FF2B5EF4-FFF2-40B4-BE49-F238E27FC236}">
                    <a16:creationId xmlns:a16="http://schemas.microsoft.com/office/drawing/2014/main" id="{0047E7E4-C08A-44B7-A23A-B066FB0CA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9" y="-1126"/>
                <a:ext cx="1205" cy="1391"/>
              </a:xfrm>
              <a:custGeom>
                <a:avLst/>
                <a:gdLst>
                  <a:gd name="T0" fmla="*/ 0 w 1205"/>
                  <a:gd name="T1" fmla="*/ 0 h 1391"/>
                  <a:gd name="T2" fmla="*/ 124 w 1205"/>
                  <a:gd name="T3" fmla="*/ 1391 h 1391"/>
                  <a:gd name="T4" fmla="*/ 1205 w 1205"/>
                  <a:gd name="T5" fmla="*/ 1154 h 1391"/>
                  <a:gd name="T6" fmla="*/ 0 w 1205"/>
                  <a:gd name="T7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5" h="1391">
                    <a:moveTo>
                      <a:pt x="0" y="0"/>
                    </a:moveTo>
                    <a:lnTo>
                      <a:pt x="124" y="1391"/>
                    </a:lnTo>
                    <a:lnTo>
                      <a:pt x="1205" y="1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B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36">
                <a:extLst>
                  <a:ext uri="{FF2B5EF4-FFF2-40B4-BE49-F238E27FC236}">
                    <a16:creationId xmlns:a16="http://schemas.microsoft.com/office/drawing/2014/main" id="{99FC5428-984B-4193-A2EF-7B5E9FFF2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9" y="-1126"/>
                <a:ext cx="1229" cy="1154"/>
              </a:xfrm>
              <a:custGeom>
                <a:avLst/>
                <a:gdLst>
                  <a:gd name="T0" fmla="*/ 0 w 1229"/>
                  <a:gd name="T1" fmla="*/ 0 h 1154"/>
                  <a:gd name="T2" fmla="*/ 1205 w 1229"/>
                  <a:gd name="T3" fmla="*/ 1154 h 1154"/>
                  <a:gd name="T4" fmla="*/ 1229 w 1229"/>
                  <a:gd name="T5" fmla="*/ 165 h 1154"/>
                  <a:gd name="T6" fmla="*/ 0 w 1229"/>
                  <a:gd name="T7" fmla="*/ 0 h 1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9" h="1154">
                    <a:moveTo>
                      <a:pt x="0" y="0"/>
                    </a:moveTo>
                    <a:lnTo>
                      <a:pt x="1205" y="1154"/>
                    </a:lnTo>
                    <a:lnTo>
                      <a:pt x="1229" y="1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B8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37">
                <a:extLst>
                  <a:ext uri="{FF2B5EF4-FFF2-40B4-BE49-F238E27FC236}">
                    <a16:creationId xmlns:a16="http://schemas.microsoft.com/office/drawing/2014/main" id="{4FD52ADF-65CD-409A-A5A5-6A8AF0C1C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524"/>
                <a:ext cx="1825" cy="1369"/>
              </a:xfrm>
              <a:custGeom>
                <a:avLst/>
                <a:gdLst>
                  <a:gd name="T0" fmla="*/ 0 w 1825"/>
                  <a:gd name="T1" fmla="*/ 682 h 1369"/>
                  <a:gd name="T2" fmla="*/ 1453 w 1825"/>
                  <a:gd name="T3" fmla="*/ 1369 h 1369"/>
                  <a:gd name="T4" fmla="*/ 1825 w 1825"/>
                  <a:gd name="T5" fmla="*/ 0 h 1369"/>
                  <a:gd name="T6" fmla="*/ 0 w 1825"/>
                  <a:gd name="T7" fmla="*/ 682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5" h="1369">
                    <a:moveTo>
                      <a:pt x="0" y="682"/>
                    </a:moveTo>
                    <a:lnTo>
                      <a:pt x="1453" y="1369"/>
                    </a:lnTo>
                    <a:lnTo>
                      <a:pt x="1825" y="0"/>
                    </a:lnTo>
                    <a:lnTo>
                      <a:pt x="0" y="682"/>
                    </a:lnTo>
                    <a:close/>
                  </a:path>
                </a:pathLst>
              </a:custGeom>
              <a:solidFill>
                <a:srgbClr val="58A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38">
                <a:extLst>
                  <a:ext uri="{FF2B5EF4-FFF2-40B4-BE49-F238E27FC236}">
                    <a16:creationId xmlns:a16="http://schemas.microsoft.com/office/drawing/2014/main" id="{F6FACB0C-94AB-4CBF-A3D1-32EBD7DE6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524"/>
                <a:ext cx="1825" cy="1369"/>
              </a:xfrm>
              <a:custGeom>
                <a:avLst/>
                <a:gdLst>
                  <a:gd name="T0" fmla="*/ 0 w 1825"/>
                  <a:gd name="T1" fmla="*/ 682 h 1369"/>
                  <a:gd name="T2" fmla="*/ 1453 w 1825"/>
                  <a:gd name="T3" fmla="*/ 1369 h 1369"/>
                  <a:gd name="T4" fmla="*/ 1825 w 1825"/>
                  <a:gd name="T5" fmla="*/ 0 h 1369"/>
                  <a:gd name="T6" fmla="*/ 0 w 1825"/>
                  <a:gd name="T7" fmla="*/ 682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5" h="1369">
                    <a:moveTo>
                      <a:pt x="0" y="682"/>
                    </a:moveTo>
                    <a:lnTo>
                      <a:pt x="1453" y="1369"/>
                    </a:lnTo>
                    <a:lnTo>
                      <a:pt x="1825" y="0"/>
                    </a:lnTo>
                    <a:lnTo>
                      <a:pt x="0" y="68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339">
                <a:extLst>
                  <a:ext uri="{FF2B5EF4-FFF2-40B4-BE49-F238E27FC236}">
                    <a16:creationId xmlns:a16="http://schemas.microsoft.com/office/drawing/2014/main" id="{9C82FC8E-EBC4-4096-9E50-A3AE8926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6" y="1524"/>
                <a:ext cx="550" cy="1369"/>
              </a:xfrm>
              <a:custGeom>
                <a:avLst/>
                <a:gdLst>
                  <a:gd name="T0" fmla="*/ 372 w 550"/>
                  <a:gd name="T1" fmla="*/ 0 h 1369"/>
                  <a:gd name="T2" fmla="*/ 0 w 550"/>
                  <a:gd name="T3" fmla="*/ 1369 h 1369"/>
                  <a:gd name="T4" fmla="*/ 550 w 550"/>
                  <a:gd name="T5" fmla="*/ 605 h 1369"/>
                  <a:gd name="T6" fmla="*/ 372 w 550"/>
                  <a:gd name="T7" fmla="*/ 0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0" h="1369">
                    <a:moveTo>
                      <a:pt x="372" y="0"/>
                    </a:moveTo>
                    <a:lnTo>
                      <a:pt x="0" y="1369"/>
                    </a:lnTo>
                    <a:lnTo>
                      <a:pt x="550" y="605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54A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340">
                <a:extLst>
                  <a:ext uri="{FF2B5EF4-FFF2-40B4-BE49-F238E27FC236}">
                    <a16:creationId xmlns:a16="http://schemas.microsoft.com/office/drawing/2014/main" id="{0F157490-90F7-4297-955D-78CB27049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6" y="1524"/>
                <a:ext cx="550" cy="1369"/>
              </a:xfrm>
              <a:custGeom>
                <a:avLst/>
                <a:gdLst>
                  <a:gd name="T0" fmla="*/ 372 w 550"/>
                  <a:gd name="T1" fmla="*/ 0 h 1369"/>
                  <a:gd name="T2" fmla="*/ 0 w 550"/>
                  <a:gd name="T3" fmla="*/ 1369 h 1369"/>
                  <a:gd name="T4" fmla="*/ 550 w 550"/>
                  <a:gd name="T5" fmla="*/ 605 h 1369"/>
                  <a:gd name="T6" fmla="*/ 372 w 550"/>
                  <a:gd name="T7" fmla="*/ 0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0" h="1369">
                    <a:moveTo>
                      <a:pt x="372" y="0"/>
                    </a:moveTo>
                    <a:lnTo>
                      <a:pt x="0" y="1369"/>
                    </a:lnTo>
                    <a:lnTo>
                      <a:pt x="550" y="605"/>
                    </a:lnTo>
                    <a:lnTo>
                      <a:pt x="37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341">
                <a:extLst>
                  <a:ext uri="{FF2B5EF4-FFF2-40B4-BE49-F238E27FC236}">
                    <a16:creationId xmlns:a16="http://schemas.microsoft.com/office/drawing/2014/main" id="{1A09BBE8-3D6C-4D28-9D88-FA9EBAC95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062"/>
                <a:ext cx="1825" cy="1144"/>
              </a:xfrm>
              <a:custGeom>
                <a:avLst/>
                <a:gdLst>
                  <a:gd name="T0" fmla="*/ 939 w 1825"/>
                  <a:gd name="T1" fmla="*/ 0 h 1144"/>
                  <a:gd name="T2" fmla="*/ 0 w 1825"/>
                  <a:gd name="T3" fmla="*/ 1144 h 1144"/>
                  <a:gd name="T4" fmla="*/ 1825 w 1825"/>
                  <a:gd name="T5" fmla="*/ 462 h 1144"/>
                  <a:gd name="T6" fmla="*/ 939 w 1825"/>
                  <a:gd name="T7" fmla="*/ 0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5" h="1144">
                    <a:moveTo>
                      <a:pt x="939" y="0"/>
                    </a:moveTo>
                    <a:lnTo>
                      <a:pt x="0" y="1144"/>
                    </a:lnTo>
                    <a:lnTo>
                      <a:pt x="1825" y="462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6DB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342">
                <a:extLst>
                  <a:ext uri="{FF2B5EF4-FFF2-40B4-BE49-F238E27FC236}">
                    <a16:creationId xmlns:a16="http://schemas.microsoft.com/office/drawing/2014/main" id="{4A32FE2F-DC8E-4328-A69D-3E2E8F538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062"/>
                <a:ext cx="1825" cy="1144"/>
              </a:xfrm>
              <a:custGeom>
                <a:avLst/>
                <a:gdLst>
                  <a:gd name="T0" fmla="*/ 939 w 1825"/>
                  <a:gd name="T1" fmla="*/ 0 h 1144"/>
                  <a:gd name="T2" fmla="*/ 0 w 1825"/>
                  <a:gd name="T3" fmla="*/ 1144 h 1144"/>
                  <a:gd name="T4" fmla="*/ 1825 w 1825"/>
                  <a:gd name="T5" fmla="*/ 462 h 1144"/>
                  <a:gd name="T6" fmla="*/ 939 w 1825"/>
                  <a:gd name="T7" fmla="*/ 0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5" h="1144">
                    <a:moveTo>
                      <a:pt x="939" y="0"/>
                    </a:moveTo>
                    <a:lnTo>
                      <a:pt x="0" y="1144"/>
                    </a:lnTo>
                    <a:lnTo>
                      <a:pt x="1825" y="462"/>
                    </a:lnTo>
                    <a:lnTo>
                      <a:pt x="9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343">
                <a:extLst>
                  <a:ext uri="{FF2B5EF4-FFF2-40B4-BE49-F238E27FC236}">
                    <a16:creationId xmlns:a16="http://schemas.microsoft.com/office/drawing/2014/main" id="{DEAEBF51-B841-4324-A559-72E6AF074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" y="4064"/>
                <a:ext cx="1500" cy="495"/>
              </a:xfrm>
              <a:custGeom>
                <a:avLst/>
                <a:gdLst>
                  <a:gd name="T0" fmla="*/ 1016 w 1500"/>
                  <a:gd name="T1" fmla="*/ 0 h 495"/>
                  <a:gd name="T2" fmla="*/ 0 w 1500"/>
                  <a:gd name="T3" fmla="*/ 468 h 495"/>
                  <a:gd name="T4" fmla="*/ 1500 w 1500"/>
                  <a:gd name="T5" fmla="*/ 495 h 495"/>
                  <a:gd name="T6" fmla="*/ 1016 w 1500"/>
                  <a:gd name="T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0" h="495">
                    <a:moveTo>
                      <a:pt x="1016" y="0"/>
                    </a:moveTo>
                    <a:lnTo>
                      <a:pt x="0" y="468"/>
                    </a:lnTo>
                    <a:lnTo>
                      <a:pt x="1500" y="495"/>
                    </a:lnTo>
                    <a:lnTo>
                      <a:pt x="1016" y="0"/>
                    </a:lnTo>
                    <a:close/>
                  </a:path>
                </a:pathLst>
              </a:custGeom>
              <a:solidFill>
                <a:srgbClr val="2682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344">
                <a:extLst>
                  <a:ext uri="{FF2B5EF4-FFF2-40B4-BE49-F238E27FC236}">
                    <a16:creationId xmlns:a16="http://schemas.microsoft.com/office/drawing/2014/main" id="{332C6F0F-CC99-4F31-81AC-831F00BA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" y="4064"/>
                <a:ext cx="1016" cy="468"/>
              </a:xfrm>
              <a:custGeom>
                <a:avLst/>
                <a:gdLst>
                  <a:gd name="T0" fmla="*/ 47 w 1016"/>
                  <a:gd name="T1" fmla="*/ 341 h 468"/>
                  <a:gd name="T2" fmla="*/ 0 w 1016"/>
                  <a:gd name="T3" fmla="*/ 468 h 468"/>
                  <a:gd name="T4" fmla="*/ 1016 w 1016"/>
                  <a:gd name="T5" fmla="*/ 0 h 468"/>
                  <a:gd name="T6" fmla="*/ 47 w 1016"/>
                  <a:gd name="T7" fmla="*/ 34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6" h="468">
                    <a:moveTo>
                      <a:pt x="47" y="341"/>
                    </a:moveTo>
                    <a:lnTo>
                      <a:pt x="0" y="468"/>
                    </a:lnTo>
                    <a:lnTo>
                      <a:pt x="1016" y="0"/>
                    </a:lnTo>
                    <a:lnTo>
                      <a:pt x="47" y="341"/>
                    </a:lnTo>
                    <a:close/>
                  </a:path>
                </a:pathLst>
              </a:custGeom>
              <a:solidFill>
                <a:srgbClr val="2F8A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45">
                <a:extLst>
                  <a:ext uri="{FF2B5EF4-FFF2-40B4-BE49-F238E27FC236}">
                    <a16:creationId xmlns:a16="http://schemas.microsoft.com/office/drawing/2014/main" id="{BF59E79E-24C6-4729-85B3-2E6B4AE4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1" y="2893"/>
                <a:ext cx="945" cy="1171"/>
              </a:xfrm>
              <a:custGeom>
                <a:avLst/>
                <a:gdLst>
                  <a:gd name="T0" fmla="*/ 0 w 945"/>
                  <a:gd name="T1" fmla="*/ 385 h 1171"/>
                  <a:gd name="T2" fmla="*/ 928 w 945"/>
                  <a:gd name="T3" fmla="*/ 1171 h 1171"/>
                  <a:gd name="T4" fmla="*/ 945 w 945"/>
                  <a:gd name="T5" fmla="*/ 0 h 1171"/>
                  <a:gd name="T6" fmla="*/ 0 w 945"/>
                  <a:gd name="T7" fmla="*/ 385 h 1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5" h="1171">
                    <a:moveTo>
                      <a:pt x="0" y="385"/>
                    </a:moveTo>
                    <a:lnTo>
                      <a:pt x="928" y="1171"/>
                    </a:lnTo>
                    <a:lnTo>
                      <a:pt x="945" y="0"/>
                    </a:lnTo>
                    <a:lnTo>
                      <a:pt x="0" y="385"/>
                    </a:lnTo>
                    <a:close/>
                  </a:path>
                </a:pathLst>
              </a:custGeom>
              <a:solidFill>
                <a:srgbClr val="3898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46">
                <a:extLst>
                  <a:ext uri="{FF2B5EF4-FFF2-40B4-BE49-F238E27FC236}">
                    <a16:creationId xmlns:a16="http://schemas.microsoft.com/office/drawing/2014/main" id="{E7DDCBF5-308F-42F1-8DFD-386590937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062"/>
                <a:ext cx="939" cy="1144"/>
              </a:xfrm>
              <a:custGeom>
                <a:avLst/>
                <a:gdLst>
                  <a:gd name="T0" fmla="*/ 71 w 939"/>
                  <a:gd name="T1" fmla="*/ 292 h 1144"/>
                  <a:gd name="T2" fmla="*/ 0 w 939"/>
                  <a:gd name="T3" fmla="*/ 1144 h 1144"/>
                  <a:gd name="T4" fmla="*/ 939 w 939"/>
                  <a:gd name="T5" fmla="*/ 0 h 1144"/>
                  <a:gd name="T6" fmla="*/ 71 w 939"/>
                  <a:gd name="T7" fmla="*/ 29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9" h="1144">
                    <a:moveTo>
                      <a:pt x="71" y="292"/>
                    </a:moveTo>
                    <a:lnTo>
                      <a:pt x="0" y="1144"/>
                    </a:lnTo>
                    <a:lnTo>
                      <a:pt x="939" y="0"/>
                    </a:lnTo>
                    <a:lnTo>
                      <a:pt x="71" y="292"/>
                    </a:lnTo>
                    <a:close/>
                  </a:path>
                </a:pathLst>
              </a:custGeom>
              <a:solidFill>
                <a:srgbClr val="75C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47">
                <a:extLst>
                  <a:ext uri="{FF2B5EF4-FFF2-40B4-BE49-F238E27FC236}">
                    <a16:creationId xmlns:a16="http://schemas.microsoft.com/office/drawing/2014/main" id="{6C56BDA2-0174-4CD4-813C-65731C92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062"/>
                <a:ext cx="939" cy="1144"/>
              </a:xfrm>
              <a:custGeom>
                <a:avLst/>
                <a:gdLst>
                  <a:gd name="T0" fmla="*/ 71 w 939"/>
                  <a:gd name="T1" fmla="*/ 292 h 1144"/>
                  <a:gd name="T2" fmla="*/ 0 w 939"/>
                  <a:gd name="T3" fmla="*/ 1144 h 1144"/>
                  <a:gd name="T4" fmla="*/ 939 w 939"/>
                  <a:gd name="T5" fmla="*/ 0 h 1144"/>
                  <a:gd name="T6" fmla="*/ 71 w 939"/>
                  <a:gd name="T7" fmla="*/ 292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9" h="1144">
                    <a:moveTo>
                      <a:pt x="71" y="292"/>
                    </a:moveTo>
                    <a:lnTo>
                      <a:pt x="0" y="1144"/>
                    </a:lnTo>
                    <a:lnTo>
                      <a:pt x="939" y="0"/>
                    </a:lnTo>
                    <a:lnTo>
                      <a:pt x="71" y="29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48">
                <a:extLst>
                  <a:ext uri="{FF2B5EF4-FFF2-40B4-BE49-F238E27FC236}">
                    <a16:creationId xmlns:a16="http://schemas.microsoft.com/office/drawing/2014/main" id="{AF229C91-8F25-44ED-AC6E-85C91B58D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-1126"/>
                <a:ext cx="815" cy="1391"/>
              </a:xfrm>
              <a:custGeom>
                <a:avLst/>
                <a:gdLst>
                  <a:gd name="T0" fmla="*/ 691 w 815"/>
                  <a:gd name="T1" fmla="*/ 0 h 1391"/>
                  <a:gd name="T2" fmla="*/ 0 w 815"/>
                  <a:gd name="T3" fmla="*/ 93 h 1391"/>
                  <a:gd name="T4" fmla="*/ 815 w 815"/>
                  <a:gd name="T5" fmla="*/ 1391 h 1391"/>
                  <a:gd name="T6" fmla="*/ 691 w 815"/>
                  <a:gd name="T7" fmla="*/ 0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5" h="1391">
                    <a:moveTo>
                      <a:pt x="691" y="0"/>
                    </a:moveTo>
                    <a:lnTo>
                      <a:pt x="0" y="93"/>
                    </a:lnTo>
                    <a:lnTo>
                      <a:pt x="815" y="139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99C7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49">
                <a:extLst>
                  <a:ext uri="{FF2B5EF4-FFF2-40B4-BE49-F238E27FC236}">
                    <a16:creationId xmlns:a16="http://schemas.microsoft.com/office/drawing/2014/main" id="{5A77C6B4-5429-46FF-B958-E8B3F3FC1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" y="-1033"/>
                <a:ext cx="945" cy="1298"/>
              </a:xfrm>
              <a:custGeom>
                <a:avLst/>
                <a:gdLst>
                  <a:gd name="T0" fmla="*/ 130 w 945"/>
                  <a:gd name="T1" fmla="*/ 0 h 1298"/>
                  <a:gd name="T2" fmla="*/ 0 w 945"/>
                  <a:gd name="T3" fmla="*/ 1298 h 1298"/>
                  <a:gd name="T4" fmla="*/ 945 w 945"/>
                  <a:gd name="T5" fmla="*/ 1298 h 1298"/>
                  <a:gd name="T6" fmla="*/ 130 w 945"/>
                  <a:gd name="T7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5" h="1298">
                    <a:moveTo>
                      <a:pt x="130" y="0"/>
                    </a:moveTo>
                    <a:lnTo>
                      <a:pt x="0" y="1298"/>
                    </a:lnTo>
                    <a:lnTo>
                      <a:pt x="945" y="1298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97C9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0">
                <a:extLst>
                  <a:ext uri="{FF2B5EF4-FFF2-40B4-BE49-F238E27FC236}">
                    <a16:creationId xmlns:a16="http://schemas.microsoft.com/office/drawing/2014/main" id="{188307FF-C1F7-4DE6-85DA-D8C3248C4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0" y="3278"/>
                <a:ext cx="969" cy="1127"/>
              </a:xfrm>
              <a:custGeom>
                <a:avLst/>
                <a:gdLst>
                  <a:gd name="T0" fmla="*/ 41 w 969"/>
                  <a:gd name="T1" fmla="*/ 0 h 1127"/>
                  <a:gd name="T2" fmla="*/ 0 w 969"/>
                  <a:gd name="T3" fmla="*/ 1127 h 1127"/>
                  <a:gd name="T4" fmla="*/ 969 w 969"/>
                  <a:gd name="T5" fmla="*/ 786 h 1127"/>
                  <a:gd name="T6" fmla="*/ 41 w 969"/>
                  <a:gd name="T7" fmla="*/ 0 h 1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9" h="1127">
                    <a:moveTo>
                      <a:pt x="41" y="0"/>
                    </a:moveTo>
                    <a:lnTo>
                      <a:pt x="0" y="1127"/>
                    </a:lnTo>
                    <a:lnTo>
                      <a:pt x="969" y="786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339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51">
                <a:extLst>
                  <a:ext uri="{FF2B5EF4-FFF2-40B4-BE49-F238E27FC236}">
                    <a16:creationId xmlns:a16="http://schemas.microsoft.com/office/drawing/2014/main" id="{FF3C1A05-D2D7-4B91-961A-E7B5D8171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2206"/>
                <a:ext cx="1453" cy="1072"/>
              </a:xfrm>
              <a:custGeom>
                <a:avLst/>
                <a:gdLst>
                  <a:gd name="T0" fmla="*/ 0 w 1453"/>
                  <a:gd name="T1" fmla="*/ 0 h 1072"/>
                  <a:gd name="T2" fmla="*/ 508 w 1453"/>
                  <a:gd name="T3" fmla="*/ 1072 h 1072"/>
                  <a:gd name="T4" fmla="*/ 1453 w 1453"/>
                  <a:gd name="T5" fmla="*/ 687 h 1072"/>
                  <a:gd name="T6" fmla="*/ 0 w 1453"/>
                  <a:gd name="T7" fmla="*/ 0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3" h="1072">
                    <a:moveTo>
                      <a:pt x="0" y="0"/>
                    </a:moveTo>
                    <a:lnTo>
                      <a:pt x="508" y="1072"/>
                    </a:lnTo>
                    <a:lnTo>
                      <a:pt x="1453" y="6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A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52">
                <a:extLst>
                  <a:ext uri="{FF2B5EF4-FFF2-40B4-BE49-F238E27FC236}">
                    <a16:creationId xmlns:a16="http://schemas.microsoft.com/office/drawing/2014/main" id="{9EE77114-67DA-4DFE-B546-F2496C6F4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2206"/>
                <a:ext cx="1453" cy="1072"/>
              </a:xfrm>
              <a:custGeom>
                <a:avLst/>
                <a:gdLst>
                  <a:gd name="T0" fmla="*/ 0 w 1453"/>
                  <a:gd name="T1" fmla="*/ 0 h 1072"/>
                  <a:gd name="T2" fmla="*/ 508 w 1453"/>
                  <a:gd name="T3" fmla="*/ 1072 h 1072"/>
                  <a:gd name="T4" fmla="*/ 1453 w 1453"/>
                  <a:gd name="T5" fmla="*/ 687 h 1072"/>
                  <a:gd name="T6" fmla="*/ 0 w 1453"/>
                  <a:gd name="T7" fmla="*/ 0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3" h="1072">
                    <a:moveTo>
                      <a:pt x="0" y="0"/>
                    </a:moveTo>
                    <a:lnTo>
                      <a:pt x="508" y="1072"/>
                    </a:lnTo>
                    <a:lnTo>
                      <a:pt x="1453" y="68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53">
                <a:extLst>
                  <a:ext uri="{FF2B5EF4-FFF2-40B4-BE49-F238E27FC236}">
                    <a16:creationId xmlns:a16="http://schemas.microsoft.com/office/drawing/2014/main" id="{B7AEDBAC-4F63-4678-814B-EE4C75107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" y="5142"/>
                <a:ext cx="2292" cy="275"/>
              </a:xfrm>
              <a:custGeom>
                <a:avLst/>
                <a:gdLst>
                  <a:gd name="T0" fmla="*/ 615 w 2292"/>
                  <a:gd name="T1" fmla="*/ 49 h 275"/>
                  <a:gd name="T2" fmla="*/ 0 w 2292"/>
                  <a:gd name="T3" fmla="*/ 275 h 275"/>
                  <a:gd name="T4" fmla="*/ 2292 w 2292"/>
                  <a:gd name="T5" fmla="*/ 0 h 275"/>
                  <a:gd name="T6" fmla="*/ 615 w 2292"/>
                  <a:gd name="T7" fmla="*/ 4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2" h="275">
                    <a:moveTo>
                      <a:pt x="615" y="49"/>
                    </a:moveTo>
                    <a:lnTo>
                      <a:pt x="0" y="275"/>
                    </a:lnTo>
                    <a:lnTo>
                      <a:pt x="2292" y="0"/>
                    </a:lnTo>
                    <a:lnTo>
                      <a:pt x="615" y="49"/>
                    </a:lnTo>
                    <a:close/>
                  </a:path>
                </a:pathLst>
              </a:custGeom>
              <a:solidFill>
                <a:srgbClr val="6C92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54">
                <a:extLst>
                  <a:ext uri="{FF2B5EF4-FFF2-40B4-BE49-F238E27FC236}">
                    <a16:creationId xmlns:a16="http://schemas.microsoft.com/office/drawing/2014/main" id="{82278D82-A0A6-4572-AA99-E432A1041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" y="265"/>
                <a:ext cx="945" cy="797"/>
              </a:xfrm>
              <a:custGeom>
                <a:avLst/>
                <a:gdLst>
                  <a:gd name="T0" fmla="*/ 0 w 945"/>
                  <a:gd name="T1" fmla="*/ 0 h 797"/>
                  <a:gd name="T2" fmla="*/ 744 w 945"/>
                  <a:gd name="T3" fmla="*/ 797 h 797"/>
                  <a:gd name="T4" fmla="*/ 945 w 945"/>
                  <a:gd name="T5" fmla="*/ 0 h 797"/>
                  <a:gd name="T6" fmla="*/ 0 w 945"/>
                  <a:gd name="T7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5" h="797">
                    <a:moveTo>
                      <a:pt x="0" y="0"/>
                    </a:moveTo>
                    <a:lnTo>
                      <a:pt x="744" y="797"/>
                    </a:lnTo>
                    <a:lnTo>
                      <a:pt x="9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C2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355">
                <a:extLst>
                  <a:ext uri="{FF2B5EF4-FFF2-40B4-BE49-F238E27FC236}">
                    <a16:creationId xmlns:a16="http://schemas.microsoft.com/office/drawing/2014/main" id="{38298A72-FB96-4E45-ACA6-B53F29C44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" y="265"/>
                <a:ext cx="945" cy="797"/>
              </a:xfrm>
              <a:custGeom>
                <a:avLst/>
                <a:gdLst>
                  <a:gd name="T0" fmla="*/ 0 w 945"/>
                  <a:gd name="T1" fmla="*/ 0 h 797"/>
                  <a:gd name="T2" fmla="*/ 744 w 945"/>
                  <a:gd name="T3" fmla="*/ 797 h 797"/>
                  <a:gd name="T4" fmla="*/ 945 w 945"/>
                  <a:gd name="T5" fmla="*/ 0 h 797"/>
                  <a:gd name="T6" fmla="*/ 0 w 945"/>
                  <a:gd name="T7" fmla="*/ 0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5" h="797">
                    <a:moveTo>
                      <a:pt x="0" y="0"/>
                    </a:moveTo>
                    <a:lnTo>
                      <a:pt x="744" y="797"/>
                    </a:lnTo>
                    <a:lnTo>
                      <a:pt x="945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356">
                <a:extLst>
                  <a:ext uri="{FF2B5EF4-FFF2-40B4-BE49-F238E27FC236}">
                    <a16:creationId xmlns:a16="http://schemas.microsoft.com/office/drawing/2014/main" id="{A7A0B4A6-55CC-4209-A1F2-E429F7A2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" y="2206"/>
                <a:ext cx="768" cy="1072"/>
              </a:xfrm>
              <a:custGeom>
                <a:avLst/>
                <a:gdLst>
                  <a:gd name="T0" fmla="*/ 260 w 768"/>
                  <a:gd name="T1" fmla="*/ 0 h 1072"/>
                  <a:gd name="T2" fmla="*/ 0 w 768"/>
                  <a:gd name="T3" fmla="*/ 572 h 1072"/>
                  <a:gd name="T4" fmla="*/ 768 w 768"/>
                  <a:gd name="T5" fmla="*/ 1072 h 1072"/>
                  <a:gd name="T6" fmla="*/ 260 w 768"/>
                  <a:gd name="T7" fmla="*/ 0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8" h="1072">
                    <a:moveTo>
                      <a:pt x="260" y="0"/>
                    </a:moveTo>
                    <a:lnTo>
                      <a:pt x="0" y="572"/>
                    </a:lnTo>
                    <a:lnTo>
                      <a:pt x="768" y="1072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53B5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357">
                <a:extLst>
                  <a:ext uri="{FF2B5EF4-FFF2-40B4-BE49-F238E27FC236}">
                    <a16:creationId xmlns:a16="http://schemas.microsoft.com/office/drawing/2014/main" id="{CC0D87E1-F822-4167-BC37-9DA9AAF4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" y="2206"/>
                <a:ext cx="768" cy="1072"/>
              </a:xfrm>
              <a:custGeom>
                <a:avLst/>
                <a:gdLst>
                  <a:gd name="T0" fmla="*/ 260 w 768"/>
                  <a:gd name="T1" fmla="*/ 0 h 1072"/>
                  <a:gd name="T2" fmla="*/ 0 w 768"/>
                  <a:gd name="T3" fmla="*/ 572 h 1072"/>
                  <a:gd name="T4" fmla="*/ 768 w 768"/>
                  <a:gd name="T5" fmla="*/ 1072 h 1072"/>
                  <a:gd name="T6" fmla="*/ 260 w 768"/>
                  <a:gd name="T7" fmla="*/ 0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8" h="1072">
                    <a:moveTo>
                      <a:pt x="260" y="0"/>
                    </a:moveTo>
                    <a:lnTo>
                      <a:pt x="0" y="572"/>
                    </a:lnTo>
                    <a:lnTo>
                      <a:pt x="768" y="1072"/>
                    </a:lnTo>
                    <a:lnTo>
                      <a:pt x="2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358">
                <a:extLst>
                  <a:ext uri="{FF2B5EF4-FFF2-40B4-BE49-F238E27FC236}">
                    <a16:creationId xmlns:a16="http://schemas.microsoft.com/office/drawing/2014/main" id="{271C7208-09BB-4543-ABAE-D2D0EDFDE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" y="265"/>
                <a:ext cx="868" cy="1089"/>
              </a:xfrm>
              <a:custGeom>
                <a:avLst/>
                <a:gdLst>
                  <a:gd name="T0" fmla="*/ 124 w 868"/>
                  <a:gd name="T1" fmla="*/ 0 h 1089"/>
                  <a:gd name="T2" fmla="*/ 0 w 868"/>
                  <a:gd name="T3" fmla="*/ 1089 h 1089"/>
                  <a:gd name="T4" fmla="*/ 868 w 868"/>
                  <a:gd name="T5" fmla="*/ 797 h 1089"/>
                  <a:gd name="T6" fmla="*/ 124 w 868"/>
                  <a:gd name="T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8" h="1089">
                    <a:moveTo>
                      <a:pt x="124" y="0"/>
                    </a:moveTo>
                    <a:lnTo>
                      <a:pt x="0" y="1089"/>
                    </a:lnTo>
                    <a:lnTo>
                      <a:pt x="868" y="797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85C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359">
                <a:extLst>
                  <a:ext uri="{FF2B5EF4-FFF2-40B4-BE49-F238E27FC236}">
                    <a16:creationId xmlns:a16="http://schemas.microsoft.com/office/drawing/2014/main" id="{C93C7B64-0D96-45BF-8097-C1695F46F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" y="265"/>
                <a:ext cx="868" cy="1089"/>
              </a:xfrm>
              <a:custGeom>
                <a:avLst/>
                <a:gdLst>
                  <a:gd name="T0" fmla="*/ 124 w 868"/>
                  <a:gd name="T1" fmla="*/ 0 h 1089"/>
                  <a:gd name="T2" fmla="*/ 0 w 868"/>
                  <a:gd name="T3" fmla="*/ 1089 h 1089"/>
                  <a:gd name="T4" fmla="*/ 868 w 868"/>
                  <a:gd name="T5" fmla="*/ 797 h 1089"/>
                  <a:gd name="T6" fmla="*/ 124 w 868"/>
                  <a:gd name="T7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8" h="1089">
                    <a:moveTo>
                      <a:pt x="124" y="0"/>
                    </a:moveTo>
                    <a:lnTo>
                      <a:pt x="0" y="1089"/>
                    </a:lnTo>
                    <a:lnTo>
                      <a:pt x="868" y="797"/>
                    </a:lnTo>
                    <a:lnTo>
                      <a:pt x="1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360">
                <a:extLst>
                  <a:ext uri="{FF2B5EF4-FFF2-40B4-BE49-F238E27FC236}">
                    <a16:creationId xmlns:a16="http://schemas.microsoft.com/office/drawing/2014/main" id="{8308212A-9371-41C4-8DAF-8A28AA57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" y="265"/>
                <a:ext cx="797" cy="1089"/>
              </a:xfrm>
              <a:custGeom>
                <a:avLst/>
                <a:gdLst>
                  <a:gd name="T0" fmla="*/ 0 w 797"/>
                  <a:gd name="T1" fmla="*/ 781 h 1089"/>
                  <a:gd name="T2" fmla="*/ 673 w 797"/>
                  <a:gd name="T3" fmla="*/ 1089 h 1089"/>
                  <a:gd name="T4" fmla="*/ 797 w 797"/>
                  <a:gd name="T5" fmla="*/ 0 h 1089"/>
                  <a:gd name="T6" fmla="*/ 0 w 797"/>
                  <a:gd name="T7" fmla="*/ 781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7" h="1089">
                    <a:moveTo>
                      <a:pt x="0" y="781"/>
                    </a:moveTo>
                    <a:lnTo>
                      <a:pt x="673" y="1089"/>
                    </a:lnTo>
                    <a:lnTo>
                      <a:pt x="797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rgbClr val="8BC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361">
                <a:extLst>
                  <a:ext uri="{FF2B5EF4-FFF2-40B4-BE49-F238E27FC236}">
                    <a16:creationId xmlns:a16="http://schemas.microsoft.com/office/drawing/2014/main" id="{2D6A46AE-81C2-4CE0-8E15-6B7EE5ED4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" y="265"/>
                <a:ext cx="797" cy="1089"/>
              </a:xfrm>
              <a:custGeom>
                <a:avLst/>
                <a:gdLst>
                  <a:gd name="T0" fmla="*/ 0 w 797"/>
                  <a:gd name="T1" fmla="*/ 781 h 1089"/>
                  <a:gd name="T2" fmla="*/ 673 w 797"/>
                  <a:gd name="T3" fmla="*/ 1089 h 1089"/>
                  <a:gd name="T4" fmla="*/ 797 w 797"/>
                  <a:gd name="T5" fmla="*/ 0 h 1089"/>
                  <a:gd name="T6" fmla="*/ 0 w 797"/>
                  <a:gd name="T7" fmla="*/ 781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7" h="1089">
                    <a:moveTo>
                      <a:pt x="0" y="781"/>
                    </a:moveTo>
                    <a:lnTo>
                      <a:pt x="673" y="1089"/>
                    </a:lnTo>
                    <a:lnTo>
                      <a:pt x="797" y="0"/>
                    </a:lnTo>
                    <a:lnTo>
                      <a:pt x="0" y="78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362">
                <a:extLst>
                  <a:ext uri="{FF2B5EF4-FFF2-40B4-BE49-F238E27FC236}">
                    <a16:creationId xmlns:a16="http://schemas.microsoft.com/office/drawing/2014/main" id="{B31D8EE2-950E-4D29-ABE2-2CA66DFF7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6" y="-1033"/>
                <a:ext cx="1252" cy="1298"/>
              </a:xfrm>
              <a:custGeom>
                <a:avLst/>
                <a:gdLst>
                  <a:gd name="T0" fmla="*/ 0 w 1252"/>
                  <a:gd name="T1" fmla="*/ 627 h 1298"/>
                  <a:gd name="T2" fmla="*/ 1122 w 1252"/>
                  <a:gd name="T3" fmla="*/ 1298 h 1298"/>
                  <a:gd name="T4" fmla="*/ 1252 w 1252"/>
                  <a:gd name="T5" fmla="*/ 0 h 1298"/>
                  <a:gd name="T6" fmla="*/ 0 w 1252"/>
                  <a:gd name="T7" fmla="*/ 627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2" h="1298">
                    <a:moveTo>
                      <a:pt x="0" y="627"/>
                    </a:moveTo>
                    <a:lnTo>
                      <a:pt x="1122" y="1298"/>
                    </a:lnTo>
                    <a:lnTo>
                      <a:pt x="1252" y="0"/>
                    </a:lnTo>
                    <a:lnTo>
                      <a:pt x="0" y="627"/>
                    </a:lnTo>
                    <a:close/>
                  </a:path>
                </a:pathLst>
              </a:custGeom>
              <a:solidFill>
                <a:srgbClr val="A0D4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363">
                <a:extLst>
                  <a:ext uri="{FF2B5EF4-FFF2-40B4-BE49-F238E27FC236}">
                    <a16:creationId xmlns:a16="http://schemas.microsoft.com/office/drawing/2014/main" id="{6792E687-EF17-4467-97CB-AED40699B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3278"/>
                <a:ext cx="1648" cy="1127"/>
              </a:xfrm>
              <a:custGeom>
                <a:avLst/>
                <a:gdLst>
                  <a:gd name="T0" fmla="*/ 0 w 1648"/>
                  <a:gd name="T1" fmla="*/ 1050 h 1127"/>
                  <a:gd name="T2" fmla="*/ 1607 w 1648"/>
                  <a:gd name="T3" fmla="*/ 1127 h 1127"/>
                  <a:gd name="T4" fmla="*/ 1648 w 1648"/>
                  <a:gd name="T5" fmla="*/ 0 h 1127"/>
                  <a:gd name="T6" fmla="*/ 0 w 1648"/>
                  <a:gd name="T7" fmla="*/ 1050 h 1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8" h="1127">
                    <a:moveTo>
                      <a:pt x="0" y="1050"/>
                    </a:moveTo>
                    <a:lnTo>
                      <a:pt x="1607" y="1127"/>
                    </a:lnTo>
                    <a:lnTo>
                      <a:pt x="1648" y="0"/>
                    </a:lnTo>
                    <a:lnTo>
                      <a:pt x="0" y="1050"/>
                    </a:lnTo>
                    <a:close/>
                  </a:path>
                </a:pathLst>
              </a:custGeom>
              <a:solidFill>
                <a:srgbClr val="3F9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364">
                <a:extLst>
                  <a:ext uri="{FF2B5EF4-FFF2-40B4-BE49-F238E27FC236}">
                    <a16:creationId xmlns:a16="http://schemas.microsoft.com/office/drawing/2014/main" id="{66A44FD5-6DD2-46AF-9E08-A4A3007DC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2778"/>
                <a:ext cx="1648" cy="1550"/>
              </a:xfrm>
              <a:custGeom>
                <a:avLst/>
                <a:gdLst>
                  <a:gd name="T0" fmla="*/ 880 w 1648"/>
                  <a:gd name="T1" fmla="*/ 0 h 1550"/>
                  <a:gd name="T2" fmla="*/ 0 w 1648"/>
                  <a:gd name="T3" fmla="*/ 1550 h 1550"/>
                  <a:gd name="T4" fmla="*/ 1648 w 1648"/>
                  <a:gd name="T5" fmla="*/ 500 h 1550"/>
                  <a:gd name="T6" fmla="*/ 880 w 1648"/>
                  <a:gd name="T7" fmla="*/ 0 h 1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8" h="1550">
                    <a:moveTo>
                      <a:pt x="880" y="0"/>
                    </a:moveTo>
                    <a:lnTo>
                      <a:pt x="0" y="1550"/>
                    </a:lnTo>
                    <a:lnTo>
                      <a:pt x="1648" y="500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4DAA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365">
                <a:extLst>
                  <a:ext uri="{FF2B5EF4-FFF2-40B4-BE49-F238E27FC236}">
                    <a16:creationId xmlns:a16="http://schemas.microsoft.com/office/drawing/2014/main" id="{C416F74F-9CC1-4B2E-9712-D8031CC97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4328"/>
                <a:ext cx="1607" cy="204"/>
              </a:xfrm>
              <a:custGeom>
                <a:avLst/>
                <a:gdLst>
                  <a:gd name="T0" fmla="*/ 0 w 1607"/>
                  <a:gd name="T1" fmla="*/ 0 h 204"/>
                  <a:gd name="T2" fmla="*/ 1560 w 1607"/>
                  <a:gd name="T3" fmla="*/ 204 h 204"/>
                  <a:gd name="T4" fmla="*/ 1607 w 1607"/>
                  <a:gd name="T5" fmla="*/ 77 h 204"/>
                  <a:gd name="T6" fmla="*/ 0 w 1607"/>
                  <a:gd name="T7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7" h="204">
                    <a:moveTo>
                      <a:pt x="0" y="0"/>
                    </a:moveTo>
                    <a:lnTo>
                      <a:pt x="1560" y="204"/>
                    </a:lnTo>
                    <a:lnTo>
                      <a:pt x="1607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93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366">
                <a:extLst>
                  <a:ext uri="{FF2B5EF4-FFF2-40B4-BE49-F238E27FC236}">
                    <a16:creationId xmlns:a16="http://schemas.microsoft.com/office/drawing/2014/main" id="{9FDAD458-55AB-44DB-8FC1-869970B44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4328"/>
                <a:ext cx="1619" cy="721"/>
              </a:xfrm>
              <a:custGeom>
                <a:avLst/>
                <a:gdLst>
                  <a:gd name="T0" fmla="*/ 59 w 1619"/>
                  <a:gd name="T1" fmla="*/ 0 h 721"/>
                  <a:gd name="T2" fmla="*/ 0 w 1619"/>
                  <a:gd name="T3" fmla="*/ 721 h 721"/>
                  <a:gd name="T4" fmla="*/ 1619 w 1619"/>
                  <a:gd name="T5" fmla="*/ 204 h 721"/>
                  <a:gd name="T6" fmla="*/ 59 w 1619"/>
                  <a:gd name="T7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9" h="721">
                    <a:moveTo>
                      <a:pt x="59" y="0"/>
                    </a:moveTo>
                    <a:lnTo>
                      <a:pt x="0" y="721"/>
                    </a:lnTo>
                    <a:lnTo>
                      <a:pt x="1619" y="204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793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367">
                <a:extLst>
                  <a:ext uri="{FF2B5EF4-FFF2-40B4-BE49-F238E27FC236}">
                    <a16:creationId xmlns:a16="http://schemas.microsoft.com/office/drawing/2014/main" id="{0C75B1CC-40A8-48FA-91D7-498012F72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354"/>
                <a:ext cx="969" cy="852"/>
              </a:xfrm>
              <a:custGeom>
                <a:avLst/>
                <a:gdLst>
                  <a:gd name="T0" fmla="*/ 0 w 969"/>
                  <a:gd name="T1" fmla="*/ 527 h 852"/>
                  <a:gd name="T2" fmla="*/ 898 w 969"/>
                  <a:gd name="T3" fmla="*/ 852 h 852"/>
                  <a:gd name="T4" fmla="*/ 969 w 969"/>
                  <a:gd name="T5" fmla="*/ 0 h 852"/>
                  <a:gd name="T6" fmla="*/ 0 w 969"/>
                  <a:gd name="T7" fmla="*/ 527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9" h="852">
                    <a:moveTo>
                      <a:pt x="0" y="527"/>
                    </a:moveTo>
                    <a:lnTo>
                      <a:pt x="898" y="852"/>
                    </a:lnTo>
                    <a:lnTo>
                      <a:pt x="969" y="0"/>
                    </a:lnTo>
                    <a:lnTo>
                      <a:pt x="0" y="527"/>
                    </a:lnTo>
                    <a:close/>
                  </a:path>
                </a:pathLst>
              </a:custGeom>
              <a:solidFill>
                <a:srgbClr val="74C5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368">
                <a:extLst>
                  <a:ext uri="{FF2B5EF4-FFF2-40B4-BE49-F238E27FC236}">
                    <a16:creationId xmlns:a16="http://schemas.microsoft.com/office/drawing/2014/main" id="{61CDCAD3-FAB4-4CFF-BD05-2464FD83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354"/>
                <a:ext cx="969" cy="852"/>
              </a:xfrm>
              <a:custGeom>
                <a:avLst/>
                <a:gdLst>
                  <a:gd name="T0" fmla="*/ 0 w 969"/>
                  <a:gd name="T1" fmla="*/ 527 h 852"/>
                  <a:gd name="T2" fmla="*/ 898 w 969"/>
                  <a:gd name="T3" fmla="*/ 852 h 852"/>
                  <a:gd name="T4" fmla="*/ 969 w 969"/>
                  <a:gd name="T5" fmla="*/ 0 h 852"/>
                  <a:gd name="T6" fmla="*/ 0 w 969"/>
                  <a:gd name="T7" fmla="*/ 527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9" h="852">
                    <a:moveTo>
                      <a:pt x="0" y="527"/>
                    </a:moveTo>
                    <a:lnTo>
                      <a:pt x="898" y="852"/>
                    </a:lnTo>
                    <a:lnTo>
                      <a:pt x="969" y="0"/>
                    </a:lnTo>
                    <a:lnTo>
                      <a:pt x="0" y="5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369">
                <a:extLst>
                  <a:ext uri="{FF2B5EF4-FFF2-40B4-BE49-F238E27FC236}">
                    <a16:creationId xmlns:a16="http://schemas.microsoft.com/office/drawing/2014/main" id="{C553FBCC-A1A6-4AE7-9F7D-BD1EE928B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6" y="-406"/>
                <a:ext cx="1122" cy="1452"/>
              </a:xfrm>
              <a:custGeom>
                <a:avLst/>
                <a:gdLst>
                  <a:gd name="T0" fmla="*/ 0 w 1122"/>
                  <a:gd name="T1" fmla="*/ 0 h 1452"/>
                  <a:gd name="T2" fmla="*/ 325 w 1122"/>
                  <a:gd name="T3" fmla="*/ 1452 h 1452"/>
                  <a:gd name="T4" fmla="*/ 1122 w 1122"/>
                  <a:gd name="T5" fmla="*/ 671 h 1452"/>
                  <a:gd name="T6" fmla="*/ 0 w 1122"/>
                  <a:gd name="T7" fmla="*/ 0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2" h="1452">
                    <a:moveTo>
                      <a:pt x="0" y="0"/>
                    </a:moveTo>
                    <a:lnTo>
                      <a:pt x="325" y="1452"/>
                    </a:lnTo>
                    <a:lnTo>
                      <a:pt x="1122" y="6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D3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370">
                <a:extLst>
                  <a:ext uri="{FF2B5EF4-FFF2-40B4-BE49-F238E27FC236}">
                    <a16:creationId xmlns:a16="http://schemas.microsoft.com/office/drawing/2014/main" id="{911E3996-2C83-4DC2-B2F3-285C0CBFE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6" y="-406"/>
                <a:ext cx="1122" cy="1452"/>
              </a:xfrm>
              <a:custGeom>
                <a:avLst/>
                <a:gdLst>
                  <a:gd name="T0" fmla="*/ 0 w 1122"/>
                  <a:gd name="T1" fmla="*/ 0 h 1452"/>
                  <a:gd name="T2" fmla="*/ 325 w 1122"/>
                  <a:gd name="T3" fmla="*/ 1452 h 1452"/>
                  <a:gd name="T4" fmla="*/ 1122 w 1122"/>
                  <a:gd name="T5" fmla="*/ 671 h 1452"/>
                  <a:gd name="T6" fmla="*/ 0 w 1122"/>
                  <a:gd name="T7" fmla="*/ 0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2" h="1452">
                    <a:moveTo>
                      <a:pt x="0" y="0"/>
                    </a:moveTo>
                    <a:lnTo>
                      <a:pt x="325" y="1452"/>
                    </a:lnTo>
                    <a:lnTo>
                      <a:pt x="1122" y="67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371">
                <a:extLst>
                  <a:ext uri="{FF2B5EF4-FFF2-40B4-BE49-F238E27FC236}">
                    <a16:creationId xmlns:a16="http://schemas.microsoft.com/office/drawing/2014/main" id="{EF0BA457-FB69-4408-B277-F6BCFF1AD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2778"/>
                <a:ext cx="1465" cy="1550"/>
              </a:xfrm>
              <a:custGeom>
                <a:avLst/>
                <a:gdLst>
                  <a:gd name="T0" fmla="*/ 0 w 1465"/>
                  <a:gd name="T1" fmla="*/ 561 h 1550"/>
                  <a:gd name="T2" fmla="*/ 585 w 1465"/>
                  <a:gd name="T3" fmla="*/ 1550 h 1550"/>
                  <a:gd name="T4" fmla="*/ 1465 w 1465"/>
                  <a:gd name="T5" fmla="*/ 0 h 1550"/>
                  <a:gd name="T6" fmla="*/ 0 w 1465"/>
                  <a:gd name="T7" fmla="*/ 561 h 1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5" h="1550">
                    <a:moveTo>
                      <a:pt x="0" y="561"/>
                    </a:moveTo>
                    <a:lnTo>
                      <a:pt x="585" y="1550"/>
                    </a:lnTo>
                    <a:lnTo>
                      <a:pt x="1465" y="0"/>
                    </a:lnTo>
                    <a:lnTo>
                      <a:pt x="0" y="561"/>
                    </a:lnTo>
                    <a:close/>
                  </a:path>
                </a:pathLst>
              </a:custGeom>
              <a:solidFill>
                <a:srgbClr val="5BB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372">
                <a:extLst>
                  <a:ext uri="{FF2B5EF4-FFF2-40B4-BE49-F238E27FC236}">
                    <a16:creationId xmlns:a16="http://schemas.microsoft.com/office/drawing/2014/main" id="{37914635-6B37-4818-9130-CABFF88C8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046"/>
                <a:ext cx="969" cy="835"/>
              </a:xfrm>
              <a:custGeom>
                <a:avLst/>
                <a:gdLst>
                  <a:gd name="T0" fmla="*/ 296 w 969"/>
                  <a:gd name="T1" fmla="*/ 0 h 835"/>
                  <a:gd name="T2" fmla="*/ 0 w 969"/>
                  <a:gd name="T3" fmla="*/ 835 h 835"/>
                  <a:gd name="T4" fmla="*/ 969 w 969"/>
                  <a:gd name="T5" fmla="*/ 308 h 835"/>
                  <a:gd name="T6" fmla="*/ 296 w 969"/>
                  <a:gd name="T7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9" h="835">
                    <a:moveTo>
                      <a:pt x="296" y="0"/>
                    </a:moveTo>
                    <a:lnTo>
                      <a:pt x="0" y="835"/>
                    </a:lnTo>
                    <a:lnTo>
                      <a:pt x="969" y="308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81C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373">
                <a:extLst>
                  <a:ext uri="{FF2B5EF4-FFF2-40B4-BE49-F238E27FC236}">
                    <a16:creationId xmlns:a16="http://schemas.microsoft.com/office/drawing/2014/main" id="{295C3F54-7E3E-4347-90E2-957CF0942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046"/>
                <a:ext cx="969" cy="835"/>
              </a:xfrm>
              <a:custGeom>
                <a:avLst/>
                <a:gdLst>
                  <a:gd name="T0" fmla="*/ 296 w 969"/>
                  <a:gd name="T1" fmla="*/ 0 h 835"/>
                  <a:gd name="T2" fmla="*/ 0 w 969"/>
                  <a:gd name="T3" fmla="*/ 835 h 835"/>
                  <a:gd name="T4" fmla="*/ 969 w 969"/>
                  <a:gd name="T5" fmla="*/ 308 h 835"/>
                  <a:gd name="T6" fmla="*/ 296 w 969"/>
                  <a:gd name="T7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9" h="835">
                    <a:moveTo>
                      <a:pt x="296" y="0"/>
                    </a:moveTo>
                    <a:lnTo>
                      <a:pt x="0" y="835"/>
                    </a:lnTo>
                    <a:lnTo>
                      <a:pt x="969" y="308"/>
                    </a:lnTo>
                    <a:lnTo>
                      <a:pt x="29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374">
                <a:extLst>
                  <a:ext uri="{FF2B5EF4-FFF2-40B4-BE49-F238E27FC236}">
                    <a16:creationId xmlns:a16="http://schemas.microsoft.com/office/drawing/2014/main" id="{03F8992F-3375-436C-9936-72EFEB732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881"/>
                <a:ext cx="898" cy="897"/>
              </a:xfrm>
              <a:custGeom>
                <a:avLst/>
                <a:gdLst>
                  <a:gd name="T0" fmla="*/ 0 w 898"/>
                  <a:gd name="T1" fmla="*/ 0 h 897"/>
                  <a:gd name="T2" fmla="*/ 638 w 898"/>
                  <a:gd name="T3" fmla="*/ 897 h 897"/>
                  <a:gd name="T4" fmla="*/ 898 w 898"/>
                  <a:gd name="T5" fmla="*/ 325 h 897"/>
                  <a:gd name="T6" fmla="*/ 0 w 898"/>
                  <a:gd name="T7" fmla="*/ 0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8" h="897">
                    <a:moveTo>
                      <a:pt x="0" y="0"/>
                    </a:moveTo>
                    <a:lnTo>
                      <a:pt x="638" y="897"/>
                    </a:lnTo>
                    <a:lnTo>
                      <a:pt x="898" y="3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C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375">
                <a:extLst>
                  <a:ext uri="{FF2B5EF4-FFF2-40B4-BE49-F238E27FC236}">
                    <a16:creationId xmlns:a16="http://schemas.microsoft.com/office/drawing/2014/main" id="{FCA5800B-2A94-4DC8-B49D-D4A85403A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881"/>
                <a:ext cx="898" cy="897"/>
              </a:xfrm>
              <a:custGeom>
                <a:avLst/>
                <a:gdLst>
                  <a:gd name="T0" fmla="*/ 0 w 898"/>
                  <a:gd name="T1" fmla="*/ 0 h 897"/>
                  <a:gd name="T2" fmla="*/ 638 w 898"/>
                  <a:gd name="T3" fmla="*/ 897 h 897"/>
                  <a:gd name="T4" fmla="*/ 898 w 898"/>
                  <a:gd name="T5" fmla="*/ 325 h 897"/>
                  <a:gd name="T6" fmla="*/ 0 w 898"/>
                  <a:gd name="T7" fmla="*/ 0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8" h="897">
                    <a:moveTo>
                      <a:pt x="0" y="0"/>
                    </a:moveTo>
                    <a:lnTo>
                      <a:pt x="638" y="897"/>
                    </a:lnTo>
                    <a:lnTo>
                      <a:pt x="898" y="32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376">
                <a:extLst>
                  <a:ext uri="{FF2B5EF4-FFF2-40B4-BE49-F238E27FC236}">
                    <a16:creationId xmlns:a16="http://schemas.microsoft.com/office/drawing/2014/main" id="{F26B7368-EF84-43EA-A182-6D776C5C4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-406"/>
                <a:ext cx="750" cy="1540"/>
              </a:xfrm>
              <a:custGeom>
                <a:avLst/>
                <a:gdLst>
                  <a:gd name="T0" fmla="*/ 425 w 750"/>
                  <a:gd name="T1" fmla="*/ 0 h 1540"/>
                  <a:gd name="T2" fmla="*/ 0 w 750"/>
                  <a:gd name="T3" fmla="*/ 1540 h 1540"/>
                  <a:gd name="T4" fmla="*/ 750 w 750"/>
                  <a:gd name="T5" fmla="*/ 1452 h 1540"/>
                  <a:gd name="T6" fmla="*/ 425 w 750"/>
                  <a:gd name="T7" fmla="*/ 0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0" h="1540">
                    <a:moveTo>
                      <a:pt x="425" y="0"/>
                    </a:moveTo>
                    <a:lnTo>
                      <a:pt x="0" y="1540"/>
                    </a:lnTo>
                    <a:lnTo>
                      <a:pt x="750" y="1452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9CD6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377">
                <a:extLst>
                  <a:ext uri="{FF2B5EF4-FFF2-40B4-BE49-F238E27FC236}">
                    <a16:creationId xmlns:a16="http://schemas.microsoft.com/office/drawing/2014/main" id="{2F3FD60A-CF2F-4F14-BC29-24E763E29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-406"/>
                <a:ext cx="750" cy="1540"/>
              </a:xfrm>
              <a:custGeom>
                <a:avLst/>
                <a:gdLst>
                  <a:gd name="T0" fmla="*/ 425 w 750"/>
                  <a:gd name="T1" fmla="*/ 0 h 1540"/>
                  <a:gd name="T2" fmla="*/ 0 w 750"/>
                  <a:gd name="T3" fmla="*/ 1540 h 1540"/>
                  <a:gd name="T4" fmla="*/ 750 w 750"/>
                  <a:gd name="T5" fmla="*/ 1452 h 1540"/>
                  <a:gd name="T6" fmla="*/ 425 w 750"/>
                  <a:gd name="T7" fmla="*/ 0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0" h="1540">
                    <a:moveTo>
                      <a:pt x="425" y="0"/>
                    </a:moveTo>
                    <a:lnTo>
                      <a:pt x="0" y="1540"/>
                    </a:lnTo>
                    <a:lnTo>
                      <a:pt x="750" y="1452"/>
                    </a:lnTo>
                    <a:lnTo>
                      <a:pt x="4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378">
                <a:extLst>
                  <a:ext uri="{FF2B5EF4-FFF2-40B4-BE49-F238E27FC236}">
                    <a16:creationId xmlns:a16="http://schemas.microsoft.com/office/drawing/2014/main" id="{7DBB639B-4DC6-416B-87D8-E6DD11DCB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1881"/>
                <a:ext cx="1465" cy="1458"/>
              </a:xfrm>
              <a:custGeom>
                <a:avLst/>
                <a:gdLst>
                  <a:gd name="T0" fmla="*/ 827 w 1465"/>
                  <a:gd name="T1" fmla="*/ 0 h 1458"/>
                  <a:gd name="T2" fmla="*/ 0 w 1465"/>
                  <a:gd name="T3" fmla="*/ 1458 h 1458"/>
                  <a:gd name="T4" fmla="*/ 1465 w 1465"/>
                  <a:gd name="T5" fmla="*/ 897 h 1458"/>
                  <a:gd name="T6" fmla="*/ 827 w 1465"/>
                  <a:gd name="T7" fmla="*/ 0 h 1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5" h="1458">
                    <a:moveTo>
                      <a:pt x="827" y="0"/>
                    </a:moveTo>
                    <a:lnTo>
                      <a:pt x="0" y="1458"/>
                    </a:lnTo>
                    <a:lnTo>
                      <a:pt x="1465" y="897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rgbClr val="68C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379">
                <a:extLst>
                  <a:ext uri="{FF2B5EF4-FFF2-40B4-BE49-F238E27FC236}">
                    <a16:creationId xmlns:a16="http://schemas.microsoft.com/office/drawing/2014/main" id="{5A00A863-27A6-4787-9C40-83AB8A424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1881"/>
                <a:ext cx="1465" cy="1458"/>
              </a:xfrm>
              <a:custGeom>
                <a:avLst/>
                <a:gdLst>
                  <a:gd name="T0" fmla="*/ 827 w 1465"/>
                  <a:gd name="T1" fmla="*/ 0 h 1458"/>
                  <a:gd name="T2" fmla="*/ 0 w 1465"/>
                  <a:gd name="T3" fmla="*/ 1458 h 1458"/>
                  <a:gd name="T4" fmla="*/ 1465 w 1465"/>
                  <a:gd name="T5" fmla="*/ 897 h 1458"/>
                  <a:gd name="T6" fmla="*/ 827 w 1465"/>
                  <a:gd name="T7" fmla="*/ 0 h 1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5" h="1458">
                    <a:moveTo>
                      <a:pt x="827" y="0"/>
                    </a:moveTo>
                    <a:lnTo>
                      <a:pt x="0" y="1458"/>
                    </a:lnTo>
                    <a:lnTo>
                      <a:pt x="1465" y="897"/>
                    </a:lnTo>
                    <a:lnTo>
                      <a:pt x="8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380">
                <a:extLst>
                  <a:ext uri="{FF2B5EF4-FFF2-40B4-BE49-F238E27FC236}">
                    <a16:creationId xmlns:a16="http://schemas.microsoft.com/office/drawing/2014/main" id="{02AB98E4-1706-44D7-8BF9-0FACBED9D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" y="-406"/>
                <a:ext cx="1252" cy="1540"/>
              </a:xfrm>
              <a:custGeom>
                <a:avLst/>
                <a:gdLst>
                  <a:gd name="T0" fmla="*/ 0 w 1252"/>
                  <a:gd name="T1" fmla="*/ 407 h 1540"/>
                  <a:gd name="T2" fmla="*/ 827 w 1252"/>
                  <a:gd name="T3" fmla="*/ 1540 h 1540"/>
                  <a:gd name="T4" fmla="*/ 1252 w 1252"/>
                  <a:gd name="T5" fmla="*/ 0 h 1540"/>
                  <a:gd name="T6" fmla="*/ 0 w 1252"/>
                  <a:gd name="T7" fmla="*/ 407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2" h="1540">
                    <a:moveTo>
                      <a:pt x="0" y="407"/>
                    </a:moveTo>
                    <a:lnTo>
                      <a:pt x="827" y="1540"/>
                    </a:lnTo>
                    <a:lnTo>
                      <a:pt x="1252" y="0"/>
                    </a:lnTo>
                    <a:lnTo>
                      <a:pt x="0" y="407"/>
                    </a:lnTo>
                    <a:close/>
                  </a:path>
                </a:pathLst>
              </a:custGeom>
              <a:solidFill>
                <a:srgbClr val="A9D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381">
                <a:extLst>
                  <a:ext uri="{FF2B5EF4-FFF2-40B4-BE49-F238E27FC236}">
                    <a16:creationId xmlns:a16="http://schemas.microsoft.com/office/drawing/2014/main" id="{04AE4D0B-30D7-4609-99E0-87AED2EE9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" y="-406"/>
                <a:ext cx="1252" cy="1540"/>
              </a:xfrm>
              <a:custGeom>
                <a:avLst/>
                <a:gdLst>
                  <a:gd name="T0" fmla="*/ 0 w 1252"/>
                  <a:gd name="T1" fmla="*/ 407 h 1540"/>
                  <a:gd name="T2" fmla="*/ 827 w 1252"/>
                  <a:gd name="T3" fmla="*/ 1540 h 1540"/>
                  <a:gd name="T4" fmla="*/ 1252 w 1252"/>
                  <a:gd name="T5" fmla="*/ 0 h 1540"/>
                  <a:gd name="T6" fmla="*/ 0 w 1252"/>
                  <a:gd name="T7" fmla="*/ 407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2" h="1540">
                    <a:moveTo>
                      <a:pt x="0" y="407"/>
                    </a:moveTo>
                    <a:lnTo>
                      <a:pt x="827" y="1540"/>
                    </a:lnTo>
                    <a:lnTo>
                      <a:pt x="1252" y="0"/>
                    </a:lnTo>
                    <a:lnTo>
                      <a:pt x="0" y="40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382">
                <a:extLst>
                  <a:ext uri="{FF2B5EF4-FFF2-40B4-BE49-F238E27FC236}">
                    <a16:creationId xmlns:a16="http://schemas.microsoft.com/office/drawing/2014/main" id="{576974F8-5341-42C0-8496-8382BA723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1046"/>
                <a:ext cx="750" cy="835"/>
              </a:xfrm>
              <a:custGeom>
                <a:avLst/>
                <a:gdLst>
                  <a:gd name="T0" fmla="*/ 0 w 750"/>
                  <a:gd name="T1" fmla="*/ 88 h 835"/>
                  <a:gd name="T2" fmla="*/ 454 w 750"/>
                  <a:gd name="T3" fmla="*/ 835 h 835"/>
                  <a:gd name="T4" fmla="*/ 750 w 750"/>
                  <a:gd name="T5" fmla="*/ 0 h 835"/>
                  <a:gd name="T6" fmla="*/ 0 w 750"/>
                  <a:gd name="T7" fmla="*/ 88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0" h="835">
                    <a:moveTo>
                      <a:pt x="0" y="88"/>
                    </a:moveTo>
                    <a:lnTo>
                      <a:pt x="454" y="835"/>
                    </a:lnTo>
                    <a:lnTo>
                      <a:pt x="750" y="0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8ACF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383">
                <a:extLst>
                  <a:ext uri="{FF2B5EF4-FFF2-40B4-BE49-F238E27FC236}">
                    <a16:creationId xmlns:a16="http://schemas.microsoft.com/office/drawing/2014/main" id="{C61E9FD9-35AE-475A-B6C6-B839DD66B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1046"/>
                <a:ext cx="750" cy="835"/>
              </a:xfrm>
              <a:custGeom>
                <a:avLst/>
                <a:gdLst>
                  <a:gd name="T0" fmla="*/ 0 w 750"/>
                  <a:gd name="T1" fmla="*/ 88 h 835"/>
                  <a:gd name="T2" fmla="*/ 454 w 750"/>
                  <a:gd name="T3" fmla="*/ 835 h 835"/>
                  <a:gd name="T4" fmla="*/ 750 w 750"/>
                  <a:gd name="T5" fmla="*/ 0 h 835"/>
                  <a:gd name="T6" fmla="*/ 0 w 750"/>
                  <a:gd name="T7" fmla="*/ 88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0" h="835">
                    <a:moveTo>
                      <a:pt x="0" y="88"/>
                    </a:moveTo>
                    <a:lnTo>
                      <a:pt x="454" y="835"/>
                    </a:lnTo>
                    <a:lnTo>
                      <a:pt x="750" y="0"/>
                    </a:lnTo>
                    <a:lnTo>
                      <a:pt x="0" y="8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384">
                <a:extLst>
                  <a:ext uri="{FF2B5EF4-FFF2-40B4-BE49-F238E27FC236}">
                    <a16:creationId xmlns:a16="http://schemas.microsoft.com/office/drawing/2014/main" id="{A4B771C8-8A6C-4379-A690-2A8A120DC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1557"/>
                <a:ext cx="1429" cy="1782"/>
              </a:xfrm>
              <a:custGeom>
                <a:avLst/>
                <a:gdLst>
                  <a:gd name="T0" fmla="*/ 0 w 1429"/>
                  <a:gd name="T1" fmla="*/ 0 h 1782"/>
                  <a:gd name="T2" fmla="*/ 602 w 1429"/>
                  <a:gd name="T3" fmla="*/ 1782 h 1782"/>
                  <a:gd name="T4" fmla="*/ 1429 w 1429"/>
                  <a:gd name="T5" fmla="*/ 324 h 1782"/>
                  <a:gd name="T6" fmla="*/ 0 w 1429"/>
                  <a:gd name="T7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9" h="1782">
                    <a:moveTo>
                      <a:pt x="0" y="0"/>
                    </a:moveTo>
                    <a:lnTo>
                      <a:pt x="602" y="1782"/>
                    </a:lnTo>
                    <a:lnTo>
                      <a:pt x="1429" y="3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C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385">
                <a:extLst>
                  <a:ext uri="{FF2B5EF4-FFF2-40B4-BE49-F238E27FC236}">
                    <a16:creationId xmlns:a16="http://schemas.microsoft.com/office/drawing/2014/main" id="{C88F5354-EF1D-45C4-9028-E5EEBD38B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1557"/>
                <a:ext cx="1429" cy="1782"/>
              </a:xfrm>
              <a:custGeom>
                <a:avLst/>
                <a:gdLst>
                  <a:gd name="T0" fmla="*/ 0 w 1429"/>
                  <a:gd name="T1" fmla="*/ 0 h 1782"/>
                  <a:gd name="T2" fmla="*/ 602 w 1429"/>
                  <a:gd name="T3" fmla="*/ 1782 h 1782"/>
                  <a:gd name="T4" fmla="*/ 1429 w 1429"/>
                  <a:gd name="T5" fmla="*/ 324 h 1782"/>
                  <a:gd name="T6" fmla="*/ 0 w 1429"/>
                  <a:gd name="T7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9" h="1782">
                    <a:moveTo>
                      <a:pt x="0" y="0"/>
                    </a:moveTo>
                    <a:lnTo>
                      <a:pt x="602" y="1782"/>
                    </a:lnTo>
                    <a:lnTo>
                      <a:pt x="1429" y="3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386">
                <a:extLst>
                  <a:ext uri="{FF2B5EF4-FFF2-40B4-BE49-F238E27FC236}">
                    <a16:creationId xmlns:a16="http://schemas.microsoft.com/office/drawing/2014/main" id="{19814FD4-9B13-44A1-960B-104E2F203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1134"/>
                <a:ext cx="1429" cy="747"/>
              </a:xfrm>
              <a:custGeom>
                <a:avLst/>
                <a:gdLst>
                  <a:gd name="T0" fmla="*/ 975 w 1429"/>
                  <a:gd name="T1" fmla="*/ 0 h 747"/>
                  <a:gd name="T2" fmla="*/ 0 w 1429"/>
                  <a:gd name="T3" fmla="*/ 423 h 747"/>
                  <a:gd name="T4" fmla="*/ 1429 w 1429"/>
                  <a:gd name="T5" fmla="*/ 747 h 747"/>
                  <a:gd name="T6" fmla="*/ 975 w 1429"/>
                  <a:gd name="T7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9" h="747">
                    <a:moveTo>
                      <a:pt x="975" y="0"/>
                    </a:moveTo>
                    <a:lnTo>
                      <a:pt x="0" y="423"/>
                    </a:lnTo>
                    <a:lnTo>
                      <a:pt x="1429" y="747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rgbClr val="8ED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387">
                <a:extLst>
                  <a:ext uri="{FF2B5EF4-FFF2-40B4-BE49-F238E27FC236}">
                    <a16:creationId xmlns:a16="http://schemas.microsoft.com/office/drawing/2014/main" id="{7AE06DE4-3CD9-4142-A6EA-7E0139F06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6" y="1134"/>
                <a:ext cx="1429" cy="747"/>
              </a:xfrm>
              <a:custGeom>
                <a:avLst/>
                <a:gdLst>
                  <a:gd name="T0" fmla="*/ 975 w 1429"/>
                  <a:gd name="T1" fmla="*/ 0 h 747"/>
                  <a:gd name="T2" fmla="*/ 0 w 1429"/>
                  <a:gd name="T3" fmla="*/ 423 h 747"/>
                  <a:gd name="T4" fmla="*/ 1429 w 1429"/>
                  <a:gd name="T5" fmla="*/ 747 h 747"/>
                  <a:gd name="T6" fmla="*/ 975 w 1429"/>
                  <a:gd name="T7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9" h="747">
                    <a:moveTo>
                      <a:pt x="975" y="0"/>
                    </a:moveTo>
                    <a:lnTo>
                      <a:pt x="0" y="423"/>
                    </a:lnTo>
                    <a:lnTo>
                      <a:pt x="1429" y="747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388">
                <a:extLst>
                  <a:ext uri="{FF2B5EF4-FFF2-40B4-BE49-F238E27FC236}">
                    <a16:creationId xmlns:a16="http://schemas.microsoft.com/office/drawing/2014/main" id="{8ABE5691-AE01-442C-8106-22897D108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" y="1557"/>
                <a:ext cx="891" cy="1782"/>
              </a:xfrm>
              <a:custGeom>
                <a:avLst/>
                <a:gdLst>
                  <a:gd name="T0" fmla="*/ 289 w 891"/>
                  <a:gd name="T1" fmla="*/ 0 h 1782"/>
                  <a:gd name="T2" fmla="*/ 0 w 891"/>
                  <a:gd name="T3" fmla="*/ 1556 h 1782"/>
                  <a:gd name="T4" fmla="*/ 891 w 891"/>
                  <a:gd name="T5" fmla="*/ 1782 h 1782"/>
                  <a:gd name="T6" fmla="*/ 289 w 891"/>
                  <a:gd name="T7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1" h="1782">
                    <a:moveTo>
                      <a:pt x="289" y="0"/>
                    </a:moveTo>
                    <a:lnTo>
                      <a:pt x="0" y="1556"/>
                    </a:lnTo>
                    <a:lnTo>
                      <a:pt x="891" y="1782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80C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389">
                <a:extLst>
                  <a:ext uri="{FF2B5EF4-FFF2-40B4-BE49-F238E27FC236}">
                    <a16:creationId xmlns:a16="http://schemas.microsoft.com/office/drawing/2014/main" id="{B2E744F6-D70A-4C20-87D1-43001EA57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" y="1557"/>
                <a:ext cx="891" cy="1782"/>
              </a:xfrm>
              <a:custGeom>
                <a:avLst/>
                <a:gdLst>
                  <a:gd name="T0" fmla="*/ 289 w 891"/>
                  <a:gd name="T1" fmla="*/ 0 h 1782"/>
                  <a:gd name="T2" fmla="*/ 0 w 891"/>
                  <a:gd name="T3" fmla="*/ 1556 h 1782"/>
                  <a:gd name="T4" fmla="*/ 891 w 891"/>
                  <a:gd name="T5" fmla="*/ 1782 h 1782"/>
                  <a:gd name="T6" fmla="*/ 289 w 891"/>
                  <a:gd name="T7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1" h="1782">
                    <a:moveTo>
                      <a:pt x="289" y="0"/>
                    </a:moveTo>
                    <a:lnTo>
                      <a:pt x="0" y="1556"/>
                    </a:lnTo>
                    <a:lnTo>
                      <a:pt x="891" y="1782"/>
                    </a:lnTo>
                    <a:lnTo>
                      <a:pt x="28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390">
                <a:extLst>
                  <a:ext uri="{FF2B5EF4-FFF2-40B4-BE49-F238E27FC236}">
                    <a16:creationId xmlns:a16="http://schemas.microsoft.com/office/drawing/2014/main" id="{02BC4CE8-B270-4772-9206-24A36F10D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5" y="4328"/>
                <a:ext cx="248" cy="814"/>
              </a:xfrm>
              <a:custGeom>
                <a:avLst/>
                <a:gdLst>
                  <a:gd name="T0" fmla="*/ 0 w 248"/>
                  <a:gd name="T1" fmla="*/ 814 h 814"/>
                  <a:gd name="T2" fmla="*/ 189 w 248"/>
                  <a:gd name="T3" fmla="*/ 721 h 814"/>
                  <a:gd name="T4" fmla="*/ 248 w 248"/>
                  <a:gd name="T5" fmla="*/ 0 h 814"/>
                  <a:gd name="T6" fmla="*/ 0 w 248"/>
                  <a:gd name="T7" fmla="*/ 81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8" h="814">
                    <a:moveTo>
                      <a:pt x="0" y="814"/>
                    </a:moveTo>
                    <a:lnTo>
                      <a:pt x="189" y="721"/>
                    </a:lnTo>
                    <a:lnTo>
                      <a:pt x="248" y="0"/>
                    </a:lnTo>
                    <a:lnTo>
                      <a:pt x="0" y="814"/>
                    </a:lnTo>
                    <a:close/>
                  </a:path>
                </a:pathLst>
              </a:custGeom>
              <a:solidFill>
                <a:srgbClr val="519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391">
                <a:extLst>
                  <a:ext uri="{FF2B5EF4-FFF2-40B4-BE49-F238E27FC236}">
                    <a16:creationId xmlns:a16="http://schemas.microsoft.com/office/drawing/2014/main" id="{8B147A22-BE56-4551-876F-B5E8839C6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" y="3822"/>
                <a:ext cx="1039" cy="1320"/>
              </a:xfrm>
              <a:custGeom>
                <a:avLst/>
                <a:gdLst>
                  <a:gd name="T0" fmla="*/ 0 w 1039"/>
                  <a:gd name="T1" fmla="*/ 0 h 1320"/>
                  <a:gd name="T2" fmla="*/ 791 w 1039"/>
                  <a:gd name="T3" fmla="*/ 1320 h 1320"/>
                  <a:gd name="T4" fmla="*/ 1039 w 1039"/>
                  <a:gd name="T5" fmla="*/ 506 h 1320"/>
                  <a:gd name="T6" fmla="*/ 0 w 1039"/>
                  <a:gd name="T7" fmla="*/ 0 h 1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9" h="1320">
                    <a:moveTo>
                      <a:pt x="0" y="0"/>
                    </a:moveTo>
                    <a:lnTo>
                      <a:pt x="791" y="1320"/>
                    </a:lnTo>
                    <a:lnTo>
                      <a:pt x="1039" y="5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9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392">
                <a:extLst>
                  <a:ext uri="{FF2B5EF4-FFF2-40B4-BE49-F238E27FC236}">
                    <a16:creationId xmlns:a16="http://schemas.microsoft.com/office/drawing/2014/main" id="{2E2CD80E-CE37-4802-8E50-987CA3397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" y="3339"/>
                <a:ext cx="1039" cy="989"/>
              </a:xfrm>
              <a:custGeom>
                <a:avLst/>
                <a:gdLst>
                  <a:gd name="T0" fmla="*/ 454 w 1039"/>
                  <a:gd name="T1" fmla="*/ 0 h 989"/>
                  <a:gd name="T2" fmla="*/ 0 w 1039"/>
                  <a:gd name="T3" fmla="*/ 483 h 989"/>
                  <a:gd name="T4" fmla="*/ 1039 w 1039"/>
                  <a:gd name="T5" fmla="*/ 989 h 989"/>
                  <a:gd name="T6" fmla="*/ 454 w 1039"/>
                  <a:gd name="T7" fmla="*/ 0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9" h="989">
                    <a:moveTo>
                      <a:pt x="454" y="0"/>
                    </a:moveTo>
                    <a:lnTo>
                      <a:pt x="0" y="483"/>
                    </a:lnTo>
                    <a:lnTo>
                      <a:pt x="1039" y="989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63A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393">
                <a:extLst>
                  <a:ext uri="{FF2B5EF4-FFF2-40B4-BE49-F238E27FC236}">
                    <a16:creationId xmlns:a16="http://schemas.microsoft.com/office/drawing/2014/main" id="{2BC10230-5C71-4FB3-9D39-00E7BC2A1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1"/>
                <a:ext cx="1223" cy="1133"/>
              </a:xfrm>
              <a:custGeom>
                <a:avLst/>
                <a:gdLst>
                  <a:gd name="T0" fmla="*/ 396 w 1223"/>
                  <a:gd name="T1" fmla="*/ 0 h 1133"/>
                  <a:gd name="T2" fmla="*/ 0 w 1223"/>
                  <a:gd name="T3" fmla="*/ 1061 h 1133"/>
                  <a:gd name="T4" fmla="*/ 1223 w 1223"/>
                  <a:gd name="T5" fmla="*/ 1133 h 1133"/>
                  <a:gd name="T6" fmla="*/ 396 w 1223"/>
                  <a:gd name="T7" fmla="*/ 0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3" h="1133">
                    <a:moveTo>
                      <a:pt x="396" y="0"/>
                    </a:moveTo>
                    <a:lnTo>
                      <a:pt x="0" y="1061"/>
                    </a:lnTo>
                    <a:lnTo>
                      <a:pt x="1223" y="1133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A8D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394">
                <a:extLst>
                  <a:ext uri="{FF2B5EF4-FFF2-40B4-BE49-F238E27FC236}">
                    <a16:creationId xmlns:a16="http://schemas.microsoft.com/office/drawing/2014/main" id="{47F23462-E4EE-42A5-B198-70BF0D074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1"/>
                <a:ext cx="1223" cy="1133"/>
              </a:xfrm>
              <a:custGeom>
                <a:avLst/>
                <a:gdLst>
                  <a:gd name="T0" fmla="*/ 396 w 1223"/>
                  <a:gd name="T1" fmla="*/ 0 h 1133"/>
                  <a:gd name="T2" fmla="*/ 0 w 1223"/>
                  <a:gd name="T3" fmla="*/ 1061 h 1133"/>
                  <a:gd name="T4" fmla="*/ 1223 w 1223"/>
                  <a:gd name="T5" fmla="*/ 1133 h 1133"/>
                  <a:gd name="T6" fmla="*/ 396 w 1223"/>
                  <a:gd name="T7" fmla="*/ 0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3" h="1133">
                    <a:moveTo>
                      <a:pt x="396" y="0"/>
                    </a:moveTo>
                    <a:lnTo>
                      <a:pt x="0" y="1061"/>
                    </a:lnTo>
                    <a:lnTo>
                      <a:pt x="1223" y="1133"/>
                    </a:lnTo>
                    <a:lnTo>
                      <a:pt x="39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395">
                <a:extLst>
                  <a:ext uri="{FF2B5EF4-FFF2-40B4-BE49-F238E27FC236}">
                    <a16:creationId xmlns:a16="http://schemas.microsoft.com/office/drawing/2014/main" id="{26ED734E-FC60-4E12-A78B-741DB1BA6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3822"/>
                <a:ext cx="1677" cy="1369"/>
              </a:xfrm>
              <a:custGeom>
                <a:avLst/>
                <a:gdLst>
                  <a:gd name="T0" fmla="*/ 886 w 1677"/>
                  <a:gd name="T1" fmla="*/ 0 h 1369"/>
                  <a:gd name="T2" fmla="*/ 0 w 1677"/>
                  <a:gd name="T3" fmla="*/ 1369 h 1369"/>
                  <a:gd name="T4" fmla="*/ 1677 w 1677"/>
                  <a:gd name="T5" fmla="*/ 1320 h 1369"/>
                  <a:gd name="T6" fmla="*/ 886 w 1677"/>
                  <a:gd name="T7" fmla="*/ 0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77" h="1369">
                    <a:moveTo>
                      <a:pt x="886" y="0"/>
                    </a:moveTo>
                    <a:lnTo>
                      <a:pt x="0" y="1369"/>
                    </a:lnTo>
                    <a:lnTo>
                      <a:pt x="1677" y="1320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rgbClr val="679C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396">
                <a:extLst>
                  <a:ext uri="{FF2B5EF4-FFF2-40B4-BE49-F238E27FC236}">
                    <a16:creationId xmlns:a16="http://schemas.microsoft.com/office/drawing/2014/main" id="{1911893E-284F-4763-98B8-B77C5AFE3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1062"/>
                <a:ext cx="1223" cy="495"/>
              </a:xfrm>
              <a:custGeom>
                <a:avLst/>
                <a:gdLst>
                  <a:gd name="T0" fmla="*/ 0 w 1223"/>
                  <a:gd name="T1" fmla="*/ 0 h 495"/>
                  <a:gd name="T2" fmla="*/ 248 w 1223"/>
                  <a:gd name="T3" fmla="*/ 495 h 495"/>
                  <a:gd name="T4" fmla="*/ 1223 w 1223"/>
                  <a:gd name="T5" fmla="*/ 72 h 495"/>
                  <a:gd name="T6" fmla="*/ 0 w 1223"/>
                  <a:gd name="T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3" h="495">
                    <a:moveTo>
                      <a:pt x="0" y="0"/>
                    </a:moveTo>
                    <a:lnTo>
                      <a:pt x="248" y="495"/>
                    </a:lnTo>
                    <a:lnTo>
                      <a:pt x="1223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D8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397">
                <a:extLst>
                  <a:ext uri="{FF2B5EF4-FFF2-40B4-BE49-F238E27FC236}">
                    <a16:creationId xmlns:a16="http://schemas.microsoft.com/office/drawing/2014/main" id="{3CB5FBCD-1AD4-4C5D-8CB4-19A7BCF78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1062"/>
                <a:ext cx="1223" cy="495"/>
              </a:xfrm>
              <a:custGeom>
                <a:avLst/>
                <a:gdLst>
                  <a:gd name="T0" fmla="*/ 0 w 1223"/>
                  <a:gd name="T1" fmla="*/ 0 h 495"/>
                  <a:gd name="T2" fmla="*/ 248 w 1223"/>
                  <a:gd name="T3" fmla="*/ 495 h 495"/>
                  <a:gd name="T4" fmla="*/ 1223 w 1223"/>
                  <a:gd name="T5" fmla="*/ 72 h 495"/>
                  <a:gd name="T6" fmla="*/ 0 w 1223"/>
                  <a:gd name="T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3" h="495">
                    <a:moveTo>
                      <a:pt x="0" y="0"/>
                    </a:moveTo>
                    <a:lnTo>
                      <a:pt x="248" y="495"/>
                    </a:lnTo>
                    <a:lnTo>
                      <a:pt x="1223" y="7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398">
                <a:extLst>
                  <a:ext uri="{FF2B5EF4-FFF2-40B4-BE49-F238E27FC236}">
                    <a16:creationId xmlns:a16="http://schemas.microsoft.com/office/drawing/2014/main" id="{9E831CB8-235A-4982-9020-2C80BDDF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4" y="1557"/>
                <a:ext cx="862" cy="1556"/>
              </a:xfrm>
              <a:custGeom>
                <a:avLst/>
                <a:gdLst>
                  <a:gd name="T0" fmla="*/ 0 w 862"/>
                  <a:gd name="T1" fmla="*/ 396 h 1556"/>
                  <a:gd name="T2" fmla="*/ 573 w 862"/>
                  <a:gd name="T3" fmla="*/ 1556 h 1556"/>
                  <a:gd name="T4" fmla="*/ 862 w 862"/>
                  <a:gd name="T5" fmla="*/ 0 h 1556"/>
                  <a:gd name="T6" fmla="*/ 0 w 862"/>
                  <a:gd name="T7" fmla="*/ 396 h 1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2" h="1556">
                    <a:moveTo>
                      <a:pt x="0" y="396"/>
                    </a:moveTo>
                    <a:lnTo>
                      <a:pt x="573" y="1556"/>
                    </a:lnTo>
                    <a:lnTo>
                      <a:pt x="862" y="0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rgbClr val="91D2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399">
                <a:extLst>
                  <a:ext uri="{FF2B5EF4-FFF2-40B4-BE49-F238E27FC236}">
                    <a16:creationId xmlns:a16="http://schemas.microsoft.com/office/drawing/2014/main" id="{0222BD5F-72EF-4C85-A430-C12BCE47F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4" y="1557"/>
                <a:ext cx="862" cy="1556"/>
              </a:xfrm>
              <a:custGeom>
                <a:avLst/>
                <a:gdLst>
                  <a:gd name="T0" fmla="*/ 0 w 862"/>
                  <a:gd name="T1" fmla="*/ 396 h 1556"/>
                  <a:gd name="T2" fmla="*/ 573 w 862"/>
                  <a:gd name="T3" fmla="*/ 1556 h 1556"/>
                  <a:gd name="T4" fmla="*/ 862 w 862"/>
                  <a:gd name="T5" fmla="*/ 0 h 1556"/>
                  <a:gd name="T6" fmla="*/ 0 w 862"/>
                  <a:gd name="T7" fmla="*/ 396 h 1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2" h="1556">
                    <a:moveTo>
                      <a:pt x="0" y="396"/>
                    </a:moveTo>
                    <a:lnTo>
                      <a:pt x="573" y="1556"/>
                    </a:lnTo>
                    <a:lnTo>
                      <a:pt x="862" y="0"/>
                    </a:lnTo>
                    <a:lnTo>
                      <a:pt x="0" y="3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400">
                <a:extLst>
                  <a:ext uri="{FF2B5EF4-FFF2-40B4-BE49-F238E27FC236}">
                    <a16:creationId xmlns:a16="http://schemas.microsoft.com/office/drawing/2014/main" id="{E202FC3E-2A6B-4D67-85F2-D257CACA8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7" y="3113"/>
                <a:ext cx="891" cy="709"/>
              </a:xfrm>
              <a:custGeom>
                <a:avLst/>
                <a:gdLst>
                  <a:gd name="T0" fmla="*/ 0 w 891"/>
                  <a:gd name="T1" fmla="*/ 0 h 709"/>
                  <a:gd name="T2" fmla="*/ 437 w 891"/>
                  <a:gd name="T3" fmla="*/ 709 h 709"/>
                  <a:gd name="T4" fmla="*/ 891 w 891"/>
                  <a:gd name="T5" fmla="*/ 226 h 709"/>
                  <a:gd name="T6" fmla="*/ 0 w 891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1" h="709">
                    <a:moveTo>
                      <a:pt x="0" y="0"/>
                    </a:moveTo>
                    <a:lnTo>
                      <a:pt x="437" y="709"/>
                    </a:lnTo>
                    <a:lnTo>
                      <a:pt x="891" y="2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B9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401">
                <a:extLst>
                  <a:ext uri="{FF2B5EF4-FFF2-40B4-BE49-F238E27FC236}">
                    <a16:creationId xmlns:a16="http://schemas.microsoft.com/office/drawing/2014/main" id="{023A4D30-799B-490E-A7A5-638A6E829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4" y="3113"/>
                <a:ext cx="1010" cy="709"/>
              </a:xfrm>
              <a:custGeom>
                <a:avLst/>
                <a:gdLst>
                  <a:gd name="T0" fmla="*/ 573 w 1010"/>
                  <a:gd name="T1" fmla="*/ 0 h 709"/>
                  <a:gd name="T2" fmla="*/ 0 w 1010"/>
                  <a:gd name="T3" fmla="*/ 517 h 709"/>
                  <a:gd name="T4" fmla="*/ 1010 w 1010"/>
                  <a:gd name="T5" fmla="*/ 709 h 709"/>
                  <a:gd name="T6" fmla="*/ 573 w 1010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0" h="709">
                    <a:moveTo>
                      <a:pt x="573" y="0"/>
                    </a:moveTo>
                    <a:lnTo>
                      <a:pt x="0" y="517"/>
                    </a:lnTo>
                    <a:lnTo>
                      <a:pt x="1010" y="709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rgbClr val="7BB9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402">
                <a:extLst>
                  <a:ext uri="{FF2B5EF4-FFF2-40B4-BE49-F238E27FC236}">
                    <a16:creationId xmlns:a16="http://schemas.microsoft.com/office/drawing/2014/main" id="{2454714A-C003-4981-ACBF-43A6917A5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4" y="3630"/>
                <a:ext cx="1010" cy="1561"/>
              </a:xfrm>
              <a:custGeom>
                <a:avLst/>
                <a:gdLst>
                  <a:gd name="T0" fmla="*/ 0 w 1010"/>
                  <a:gd name="T1" fmla="*/ 0 h 1561"/>
                  <a:gd name="T2" fmla="*/ 124 w 1010"/>
                  <a:gd name="T3" fmla="*/ 1561 h 1561"/>
                  <a:gd name="T4" fmla="*/ 1010 w 1010"/>
                  <a:gd name="T5" fmla="*/ 192 h 1561"/>
                  <a:gd name="T6" fmla="*/ 0 w 1010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0" h="1561">
                    <a:moveTo>
                      <a:pt x="0" y="0"/>
                    </a:moveTo>
                    <a:lnTo>
                      <a:pt x="124" y="1561"/>
                    </a:lnTo>
                    <a:lnTo>
                      <a:pt x="1010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AB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403">
                <a:extLst>
                  <a:ext uri="{FF2B5EF4-FFF2-40B4-BE49-F238E27FC236}">
                    <a16:creationId xmlns:a16="http://schemas.microsoft.com/office/drawing/2014/main" id="{CEEAC4B2-5D2D-422A-8E52-FC0CFBE1F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-290"/>
                <a:ext cx="396" cy="1352"/>
              </a:xfrm>
              <a:custGeom>
                <a:avLst/>
                <a:gdLst>
                  <a:gd name="T0" fmla="*/ 118 w 396"/>
                  <a:gd name="T1" fmla="*/ 0 h 1352"/>
                  <a:gd name="T2" fmla="*/ 0 w 396"/>
                  <a:gd name="T3" fmla="*/ 1352 h 1352"/>
                  <a:gd name="T4" fmla="*/ 396 w 396"/>
                  <a:gd name="T5" fmla="*/ 291 h 1352"/>
                  <a:gd name="T6" fmla="*/ 118 w 396"/>
                  <a:gd name="T7" fmla="*/ 0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" h="1352">
                    <a:moveTo>
                      <a:pt x="118" y="0"/>
                    </a:moveTo>
                    <a:lnTo>
                      <a:pt x="0" y="1352"/>
                    </a:lnTo>
                    <a:lnTo>
                      <a:pt x="396" y="291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B7E3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404">
                <a:extLst>
                  <a:ext uri="{FF2B5EF4-FFF2-40B4-BE49-F238E27FC236}">
                    <a16:creationId xmlns:a16="http://schemas.microsoft.com/office/drawing/2014/main" id="{19D99C83-1882-4088-9C08-8046C7B18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" y="-290"/>
                <a:ext cx="396" cy="1352"/>
              </a:xfrm>
              <a:custGeom>
                <a:avLst/>
                <a:gdLst>
                  <a:gd name="T0" fmla="*/ 118 w 396"/>
                  <a:gd name="T1" fmla="*/ 0 h 1352"/>
                  <a:gd name="T2" fmla="*/ 0 w 396"/>
                  <a:gd name="T3" fmla="*/ 1352 h 1352"/>
                  <a:gd name="T4" fmla="*/ 396 w 396"/>
                  <a:gd name="T5" fmla="*/ 291 h 1352"/>
                  <a:gd name="T6" fmla="*/ 118 w 396"/>
                  <a:gd name="T7" fmla="*/ 0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6" h="1352">
                    <a:moveTo>
                      <a:pt x="118" y="0"/>
                    </a:moveTo>
                    <a:lnTo>
                      <a:pt x="0" y="1352"/>
                    </a:lnTo>
                    <a:lnTo>
                      <a:pt x="396" y="291"/>
                    </a:lnTo>
                    <a:lnTo>
                      <a:pt x="1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405">
                <a:extLst>
                  <a:ext uri="{FF2B5EF4-FFF2-40B4-BE49-F238E27FC236}">
                    <a16:creationId xmlns:a16="http://schemas.microsoft.com/office/drawing/2014/main" id="{45DBF505-152E-46BC-94A4-FD4374544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630"/>
                <a:ext cx="810" cy="1561"/>
              </a:xfrm>
              <a:custGeom>
                <a:avLst/>
                <a:gdLst>
                  <a:gd name="T0" fmla="*/ 686 w 810"/>
                  <a:gd name="T1" fmla="*/ 0 h 1561"/>
                  <a:gd name="T2" fmla="*/ 0 w 810"/>
                  <a:gd name="T3" fmla="*/ 588 h 1561"/>
                  <a:gd name="T4" fmla="*/ 810 w 810"/>
                  <a:gd name="T5" fmla="*/ 1561 h 1561"/>
                  <a:gd name="T6" fmla="*/ 686 w 810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0" h="1561">
                    <a:moveTo>
                      <a:pt x="686" y="0"/>
                    </a:moveTo>
                    <a:lnTo>
                      <a:pt x="0" y="588"/>
                    </a:lnTo>
                    <a:lnTo>
                      <a:pt x="810" y="1561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rgbClr val="7CAB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406">
                <a:extLst>
                  <a:ext uri="{FF2B5EF4-FFF2-40B4-BE49-F238E27FC236}">
                    <a16:creationId xmlns:a16="http://schemas.microsoft.com/office/drawing/2014/main" id="{1C42D17C-2969-4149-B01A-58F5DBCA9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" y="-290"/>
                <a:ext cx="1778" cy="1352"/>
              </a:xfrm>
              <a:custGeom>
                <a:avLst/>
                <a:gdLst>
                  <a:gd name="T0" fmla="*/ 0 w 1778"/>
                  <a:gd name="T1" fmla="*/ 230 h 1352"/>
                  <a:gd name="T2" fmla="*/ 1660 w 1778"/>
                  <a:gd name="T3" fmla="*/ 1352 h 1352"/>
                  <a:gd name="T4" fmla="*/ 1778 w 1778"/>
                  <a:gd name="T5" fmla="*/ 0 h 1352"/>
                  <a:gd name="T6" fmla="*/ 0 w 1778"/>
                  <a:gd name="T7" fmla="*/ 230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8" h="1352">
                    <a:moveTo>
                      <a:pt x="0" y="230"/>
                    </a:moveTo>
                    <a:lnTo>
                      <a:pt x="1660" y="1352"/>
                    </a:lnTo>
                    <a:lnTo>
                      <a:pt x="1778" y="0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rgbClr val="C1E7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407">
                <a:extLst>
                  <a:ext uri="{FF2B5EF4-FFF2-40B4-BE49-F238E27FC236}">
                    <a16:creationId xmlns:a16="http://schemas.microsoft.com/office/drawing/2014/main" id="{70A244AA-7BB1-41E0-8ED1-75765C0B0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" y="-290"/>
                <a:ext cx="1778" cy="1352"/>
              </a:xfrm>
              <a:custGeom>
                <a:avLst/>
                <a:gdLst>
                  <a:gd name="T0" fmla="*/ 0 w 1778"/>
                  <a:gd name="T1" fmla="*/ 230 h 1352"/>
                  <a:gd name="T2" fmla="*/ 1660 w 1778"/>
                  <a:gd name="T3" fmla="*/ 1352 h 1352"/>
                  <a:gd name="T4" fmla="*/ 1778 w 1778"/>
                  <a:gd name="T5" fmla="*/ 0 h 1352"/>
                  <a:gd name="T6" fmla="*/ 0 w 1778"/>
                  <a:gd name="T7" fmla="*/ 230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8" h="1352">
                    <a:moveTo>
                      <a:pt x="0" y="230"/>
                    </a:moveTo>
                    <a:lnTo>
                      <a:pt x="1660" y="1352"/>
                    </a:lnTo>
                    <a:lnTo>
                      <a:pt x="1778" y="0"/>
                    </a:lnTo>
                    <a:lnTo>
                      <a:pt x="0" y="2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408">
                <a:extLst>
                  <a:ext uri="{FF2B5EF4-FFF2-40B4-BE49-F238E27FC236}">
                    <a16:creationId xmlns:a16="http://schemas.microsoft.com/office/drawing/2014/main" id="{73C5F3AC-736B-42E5-80AD-F63A7A0C0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4" y="1062"/>
                <a:ext cx="862" cy="891"/>
              </a:xfrm>
              <a:custGeom>
                <a:avLst/>
                <a:gdLst>
                  <a:gd name="T0" fmla="*/ 614 w 862"/>
                  <a:gd name="T1" fmla="*/ 0 h 891"/>
                  <a:gd name="T2" fmla="*/ 0 w 862"/>
                  <a:gd name="T3" fmla="*/ 891 h 891"/>
                  <a:gd name="T4" fmla="*/ 862 w 862"/>
                  <a:gd name="T5" fmla="*/ 495 h 891"/>
                  <a:gd name="T6" fmla="*/ 614 w 862"/>
                  <a:gd name="T7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2" h="891">
                    <a:moveTo>
                      <a:pt x="614" y="0"/>
                    </a:moveTo>
                    <a:lnTo>
                      <a:pt x="0" y="891"/>
                    </a:lnTo>
                    <a:lnTo>
                      <a:pt x="862" y="495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rgbClr val="A0D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409">
                <a:extLst>
                  <a:ext uri="{FF2B5EF4-FFF2-40B4-BE49-F238E27FC236}">
                    <a16:creationId xmlns:a16="http://schemas.microsoft.com/office/drawing/2014/main" id="{68C4841A-583E-4994-B73A-FBD561ADC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4" y="1062"/>
                <a:ext cx="862" cy="891"/>
              </a:xfrm>
              <a:custGeom>
                <a:avLst/>
                <a:gdLst>
                  <a:gd name="T0" fmla="*/ 614 w 862"/>
                  <a:gd name="T1" fmla="*/ 0 h 891"/>
                  <a:gd name="T2" fmla="*/ 0 w 862"/>
                  <a:gd name="T3" fmla="*/ 891 h 891"/>
                  <a:gd name="T4" fmla="*/ 862 w 862"/>
                  <a:gd name="T5" fmla="*/ 495 h 891"/>
                  <a:gd name="T6" fmla="*/ 614 w 862"/>
                  <a:gd name="T7" fmla="*/ 0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2" h="891">
                    <a:moveTo>
                      <a:pt x="614" y="0"/>
                    </a:moveTo>
                    <a:lnTo>
                      <a:pt x="0" y="891"/>
                    </a:lnTo>
                    <a:lnTo>
                      <a:pt x="862" y="495"/>
                    </a:lnTo>
                    <a:lnTo>
                      <a:pt x="6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410">
                <a:extLst>
                  <a:ext uri="{FF2B5EF4-FFF2-40B4-BE49-F238E27FC236}">
                    <a16:creationId xmlns:a16="http://schemas.microsoft.com/office/drawing/2014/main" id="{2B1383B8-ABD4-46BD-ABE6-F51E22079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1953"/>
                <a:ext cx="987" cy="1265"/>
              </a:xfrm>
              <a:custGeom>
                <a:avLst/>
                <a:gdLst>
                  <a:gd name="T0" fmla="*/ 414 w 987"/>
                  <a:gd name="T1" fmla="*/ 0 h 1265"/>
                  <a:gd name="T2" fmla="*/ 0 w 987"/>
                  <a:gd name="T3" fmla="*/ 1265 h 1265"/>
                  <a:gd name="T4" fmla="*/ 987 w 987"/>
                  <a:gd name="T5" fmla="*/ 1160 h 1265"/>
                  <a:gd name="T6" fmla="*/ 414 w 987"/>
                  <a:gd name="T7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7" h="1265">
                    <a:moveTo>
                      <a:pt x="414" y="0"/>
                    </a:moveTo>
                    <a:lnTo>
                      <a:pt x="0" y="1265"/>
                    </a:lnTo>
                    <a:lnTo>
                      <a:pt x="987" y="1160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8DC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411">
                <a:extLst>
                  <a:ext uri="{FF2B5EF4-FFF2-40B4-BE49-F238E27FC236}">
                    <a16:creationId xmlns:a16="http://schemas.microsoft.com/office/drawing/2014/main" id="{5DB4BF74-3D25-4E42-B214-6984A8471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1953"/>
                <a:ext cx="987" cy="1265"/>
              </a:xfrm>
              <a:custGeom>
                <a:avLst/>
                <a:gdLst>
                  <a:gd name="T0" fmla="*/ 414 w 987"/>
                  <a:gd name="T1" fmla="*/ 0 h 1265"/>
                  <a:gd name="T2" fmla="*/ 0 w 987"/>
                  <a:gd name="T3" fmla="*/ 1265 h 1265"/>
                  <a:gd name="T4" fmla="*/ 987 w 987"/>
                  <a:gd name="T5" fmla="*/ 1160 h 1265"/>
                  <a:gd name="T6" fmla="*/ 414 w 987"/>
                  <a:gd name="T7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7" h="1265">
                    <a:moveTo>
                      <a:pt x="414" y="0"/>
                    </a:moveTo>
                    <a:lnTo>
                      <a:pt x="0" y="1265"/>
                    </a:lnTo>
                    <a:lnTo>
                      <a:pt x="987" y="1160"/>
                    </a:lnTo>
                    <a:lnTo>
                      <a:pt x="4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412">
                <a:extLst>
                  <a:ext uri="{FF2B5EF4-FFF2-40B4-BE49-F238E27FC236}">
                    <a16:creationId xmlns:a16="http://schemas.microsoft.com/office/drawing/2014/main" id="{D522B520-A5AD-4528-ADCC-7F16FAB83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" y="-60"/>
                <a:ext cx="1660" cy="1491"/>
              </a:xfrm>
              <a:custGeom>
                <a:avLst/>
                <a:gdLst>
                  <a:gd name="T0" fmla="*/ 0 w 1660"/>
                  <a:gd name="T1" fmla="*/ 0 h 1491"/>
                  <a:gd name="T2" fmla="*/ 295 w 1660"/>
                  <a:gd name="T3" fmla="*/ 1491 h 1491"/>
                  <a:gd name="T4" fmla="*/ 1660 w 1660"/>
                  <a:gd name="T5" fmla="*/ 1122 h 1491"/>
                  <a:gd name="T6" fmla="*/ 0 w 1660"/>
                  <a:gd name="T7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0" h="1491">
                    <a:moveTo>
                      <a:pt x="0" y="0"/>
                    </a:moveTo>
                    <a:lnTo>
                      <a:pt x="295" y="1491"/>
                    </a:lnTo>
                    <a:lnTo>
                      <a:pt x="1660" y="1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E5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413">
                <a:extLst>
                  <a:ext uri="{FF2B5EF4-FFF2-40B4-BE49-F238E27FC236}">
                    <a16:creationId xmlns:a16="http://schemas.microsoft.com/office/drawing/2014/main" id="{23EF8E31-9928-4520-845B-21CA730A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" y="-60"/>
                <a:ext cx="1660" cy="1491"/>
              </a:xfrm>
              <a:custGeom>
                <a:avLst/>
                <a:gdLst>
                  <a:gd name="T0" fmla="*/ 0 w 1660"/>
                  <a:gd name="T1" fmla="*/ 0 h 1491"/>
                  <a:gd name="T2" fmla="*/ 295 w 1660"/>
                  <a:gd name="T3" fmla="*/ 1491 h 1491"/>
                  <a:gd name="T4" fmla="*/ 1660 w 1660"/>
                  <a:gd name="T5" fmla="*/ 1122 h 1491"/>
                  <a:gd name="T6" fmla="*/ 0 w 1660"/>
                  <a:gd name="T7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0" h="1491">
                    <a:moveTo>
                      <a:pt x="0" y="0"/>
                    </a:moveTo>
                    <a:lnTo>
                      <a:pt x="295" y="1491"/>
                    </a:lnTo>
                    <a:lnTo>
                      <a:pt x="1660" y="112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414">
                <a:extLst>
                  <a:ext uri="{FF2B5EF4-FFF2-40B4-BE49-F238E27FC236}">
                    <a16:creationId xmlns:a16="http://schemas.microsoft.com/office/drawing/2014/main" id="{37D9A51E-ABF4-47FB-A18A-53DDBF88B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" y="1062"/>
                <a:ext cx="1365" cy="891"/>
              </a:xfrm>
              <a:custGeom>
                <a:avLst/>
                <a:gdLst>
                  <a:gd name="T0" fmla="*/ 0 w 1365"/>
                  <a:gd name="T1" fmla="*/ 369 h 891"/>
                  <a:gd name="T2" fmla="*/ 751 w 1365"/>
                  <a:gd name="T3" fmla="*/ 891 h 891"/>
                  <a:gd name="T4" fmla="*/ 1365 w 1365"/>
                  <a:gd name="T5" fmla="*/ 0 h 891"/>
                  <a:gd name="T6" fmla="*/ 0 w 1365"/>
                  <a:gd name="T7" fmla="*/ 369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5" h="891">
                    <a:moveTo>
                      <a:pt x="0" y="369"/>
                    </a:moveTo>
                    <a:lnTo>
                      <a:pt x="751" y="891"/>
                    </a:lnTo>
                    <a:lnTo>
                      <a:pt x="1365" y="0"/>
                    </a:lnTo>
                    <a:lnTo>
                      <a:pt x="0" y="369"/>
                    </a:lnTo>
                    <a:close/>
                  </a:path>
                </a:pathLst>
              </a:custGeom>
              <a:solidFill>
                <a:srgbClr val="A9D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415">
                <a:extLst>
                  <a:ext uri="{FF2B5EF4-FFF2-40B4-BE49-F238E27FC236}">
                    <a16:creationId xmlns:a16="http://schemas.microsoft.com/office/drawing/2014/main" id="{7BFD9EC1-077A-4B18-B92F-3E983B281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3" y="1062"/>
                <a:ext cx="1365" cy="891"/>
              </a:xfrm>
              <a:custGeom>
                <a:avLst/>
                <a:gdLst>
                  <a:gd name="T0" fmla="*/ 0 w 1365"/>
                  <a:gd name="T1" fmla="*/ 369 h 891"/>
                  <a:gd name="T2" fmla="*/ 751 w 1365"/>
                  <a:gd name="T3" fmla="*/ 891 h 891"/>
                  <a:gd name="T4" fmla="*/ 1365 w 1365"/>
                  <a:gd name="T5" fmla="*/ 0 h 891"/>
                  <a:gd name="T6" fmla="*/ 0 w 1365"/>
                  <a:gd name="T7" fmla="*/ 369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5" h="891">
                    <a:moveTo>
                      <a:pt x="0" y="369"/>
                    </a:moveTo>
                    <a:lnTo>
                      <a:pt x="751" y="891"/>
                    </a:lnTo>
                    <a:lnTo>
                      <a:pt x="1365" y="0"/>
                    </a:lnTo>
                    <a:lnTo>
                      <a:pt x="0" y="3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416">
                <a:extLst>
                  <a:ext uri="{FF2B5EF4-FFF2-40B4-BE49-F238E27FC236}">
                    <a16:creationId xmlns:a16="http://schemas.microsoft.com/office/drawing/2014/main" id="{DDCB5B52-8BBD-40CF-8B55-6619BED25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3113"/>
                <a:ext cx="987" cy="517"/>
              </a:xfrm>
              <a:custGeom>
                <a:avLst/>
                <a:gdLst>
                  <a:gd name="T0" fmla="*/ 0 w 987"/>
                  <a:gd name="T1" fmla="*/ 105 h 517"/>
                  <a:gd name="T2" fmla="*/ 414 w 987"/>
                  <a:gd name="T3" fmla="*/ 517 h 517"/>
                  <a:gd name="T4" fmla="*/ 987 w 987"/>
                  <a:gd name="T5" fmla="*/ 0 h 517"/>
                  <a:gd name="T6" fmla="*/ 0 w 987"/>
                  <a:gd name="T7" fmla="*/ 105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7" h="517">
                    <a:moveTo>
                      <a:pt x="0" y="105"/>
                    </a:moveTo>
                    <a:lnTo>
                      <a:pt x="414" y="517"/>
                    </a:lnTo>
                    <a:lnTo>
                      <a:pt x="987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85C0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417">
                <a:extLst>
                  <a:ext uri="{FF2B5EF4-FFF2-40B4-BE49-F238E27FC236}">
                    <a16:creationId xmlns:a16="http://schemas.microsoft.com/office/drawing/2014/main" id="{BD3ADCC8-4666-45B6-8891-8C2F26D8A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" y="1953"/>
                <a:ext cx="1152" cy="1265"/>
              </a:xfrm>
              <a:custGeom>
                <a:avLst/>
                <a:gdLst>
                  <a:gd name="T0" fmla="*/ 0 w 1152"/>
                  <a:gd name="T1" fmla="*/ 88 h 1265"/>
                  <a:gd name="T2" fmla="*/ 738 w 1152"/>
                  <a:gd name="T3" fmla="*/ 1265 h 1265"/>
                  <a:gd name="T4" fmla="*/ 1152 w 1152"/>
                  <a:gd name="T5" fmla="*/ 0 h 1265"/>
                  <a:gd name="T6" fmla="*/ 0 w 1152"/>
                  <a:gd name="T7" fmla="*/ 88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265">
                    <a:moveTo>
                      <a:pt x="0" y="88"/>
                    </a:moveTo>
                    <a:lnTo>
                      <a:pt x="738" y="1265"/>
                    </a:lnTo>
                    <a:lnTo>
                      <a:pt x="1152" y="0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9CD4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418">
                <a:extLst>
                  <a:ext uri="{FF2B5EF4-FFF2-40B4-BE49-F238E27FC236}">
                    <a16:creationId xmlns:a16="http://schemas.microsoft.com/office/drawing/2014/main" id="{8F71DE8E-E026-4012-8981-E192FAA64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" y="1953"/>
                <a:ext cx="1152" cy="1265"/>
              </a:xfrm>
              <a:custGeom>
                <a:avLst/>
                <a:gdLst>
                  <a:gd name="T0" fmla="*/ 0 w 1152"/>
                  <a:gd name="T1" fmla="*/ 88 h 1265"/>
                  <a:gd name="T2" fmla="*/ 738 w 1152"/>
                  <a:gd name="T3" fmla="*/ 1265 h 1265"/>
                  <a:gd name="T4" fmla="*/ 1152 w 1152"/>
                  <a:gd name="T5" fmla="*/ 0 h 1265"/>
                  <a:gd name="T6" fmla="*/ 0 w 1152"/>
                  <a:gd name="T7" fmla="*/ 88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1265">
                    <a:moveTo>
                      <a:pt x="0" y="88"/>
                    </a:moveTo>
                    <a:lnTo>
                      <a:pt x="738" y="1265"/>
                    </a:lnTo>
                    <a:lnTo>
                      <a:pt x="1152" y="0"/>
                    </a:lnTo>
                    <a:lnTo>
                      <a:pt x="0" y="8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419">
                <a:extLst>
                  <a:ext uri="{FF2B5EF4-FFF2-40B4-BE49-F238E27FC236}">
                    <a16:creationId xmlns:a16="http://schemas.microsoft.com/office/drawing/2014/main" id="{540475E0-CB42-4F69-B7C3-D87BEFB35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4218"/>
                <a:ext cx="810" cy="1199"/>
              </a:xfrm>
              <a:custGeom>
                <a:avLst/>
                <a:gdLst>
                  <a:gd name="T0" fmla="*/ 0 w 810"/>
                  <a:gd name="T1" fmla="*/ 0 h 1199"/>
                  <a:gd name="T2" fmla="*/ 195 w 810"/>
                  <a:gd name="T3" fmla="*/ 1199 h 1199"/>
                  <a:gd name="T4" fmla="*/ 810 w 810"/>
                  <a:gd name="T5" fmla="*/ 973 h 1199"/>
                  <a:gd name="T6" fmla="*/ 0 w 810"/>
                  <a:gd name="T7" fmla="*/ 0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0" h="1199">
                    <a:moveTo>
                      <a:pt x="0" y="0"/>
                    </a:moveTo>
                    <a:lnTo>
                      <a:pt x="195" y="1199"/>
                    </a:lnTo>
                    <a:lnTo>
                      <a:pt x="810" y="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9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420">
                <a:extLst>
                  <a:ext uri="{FF2B5EF4-FFF2-40B4-BE49-F238E27FC236}">
                    <a16:creationId xmlns:a16="http://schemas.microsoft.com/office/drawing/2014/main" id="{80DE6321-C02A-4CA0-B4E2-45A0D065B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" y="1431"/>
                <a:ext cx="1152" cy="610"/>
              </a:xfrm>
              <a:custGeom>
                <a:avLst/>
                <a:gdLst>
                  <a:gd name="T0" fmla="*/ 401 w 1152"/>
                  <a:gd name="T1" fmla="*/ 0 h 610"/>
                  <a:gd name="T2" fmla="*/ 0 w 1152"/>
                  <a:gd name="T3" fmla="*/ 610 h 610"/>
                  <a:gd name="T4" fmla="*/ 1152 w 1152"/>
                  <a:gd name="T5" fmla="*/ 522 h 610"/>
                  <a:gd name="T6" fmla="*/ 401 w 1152"/>
                  <a:gd name="T7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610">
                    <a:moveTo>
                      <a:pt x="401" y="0"/>
                    </a:moveTo>
                    <a:lnTo>
                      <a:pt x="0" y="610"/>
                    </a:lnTo>
                    <a:lnTo>
                      <a:pt x="1152" y="52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A9DD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421">
                <a:extLst>
                  <a:ext uri="{FF2B5EF4-FFF2-40B4-BE49-F238E27FC236}">
                    <a16:creationId xmlns:a16="http://schemas.microsoft.com/office/drawing/2014/main" id="{17C9D63C-59E7-4E90-A121-9F64C875A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" y="1431"/>
                <a:ext cx="1152" cy="610"/>
              </a:xfrm>
              <a:custGeom>
                <a:avLst/>
                <a:gdLst>
                  <a:gd name="T0" fmla="*/ 401 w 1152"/>
                  <a:gd name="T1" fmla="*/ 0 h 610"/>
                  <a:gd name="T2" fmla="*/ 0 w 1152"/>
                  <a:gd name="T3" fmla="*/ 610 h 610"/>
                  <a:gd name="T4" fmla="*/ 1152 w 1152"/>
                  <a:gd name="T5" fmla="*/ 522 h 610"/>
                  <a:gd name="T6" fmla="*/ 401 w 1152"/>
                  <a:gd name="T7" fmla="*/ 0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52" h="610">
                    <a:moveTo>
                      <a:pt x="401" y="0"/>
                    </a:moveTo>
                    <a:lnTo>
                      <a:pt x="0" y="610"/>
                    </a:lnTo>
                    <a:lnTo>
                      <a:pt x="1152" y="522"/>
                    </a:lnTo>
                    <a:lnTo>
                      <a:pt x="40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422">
                <a:extLst>
                  <a:ext uri="{FF2B5EF4-FFF2-40B4-BE49-F238E27FC236}">
                    <a16:creationId xmlns:a16="http://schemas.microsoft.com/office/drawing/2014/main" id="{2AE499F7-7F9E-4AAC-8A64-EDD0A9684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218"/>
                <a:ext cx="686" cy="1000"/>
              </a:xfrm>
              <a:custGeom>
                <a:avLst/>
                <a:gdLst>
                  <a:gd name="T0" fmla="*/ 272 w 686"/>
                  <a:gd name="T1" fmla="*/ 0 h 1000"/>
                  <a:gd name="T2" fmla="*/ 0 w 686"/>
                  <a:gd name="T3" fmla="*/ 1000 h 1000"/>
                  <a:gd name="T4" fmla="*/ 686 w 686"/>
                  <a:gd name="T5" fmla="*/ 412 h 1000"/>
                  <a:gd name="T6" fmla="*/ 272 w 686"/>
                  <a:gd name="T7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6" h="1000">
                    <a:moveTo>
                      <a:pt x="272" y="0"/>
                    </a:moveTo>
                    <a:lnTo>
                      <a:pt x="0" y="1000"/>
                    </a:lnTo>
                    <a:lnTo>
                      <a:pt x="686" y="412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85BA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423">
                <a:extLst>
                  <a:ext uri="{FF2B5EF4-FFF2-40B4-BE49-F238E27FC236}">
                    <a16:creationId xmlns:a16="http://schemas.microsoft.com/office/drawing/2014/main" id="{EA1B2D51-B87F-43F9-AD08-8CFD40BDF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-60"/>
                <a:ext cx="974" cy="1491"/>
              </a:xfrm>
              <a:custGeom>
                <a:avLst/>
                <a:gdLst>
                  <a:gd name="T0" fmla="*/ 679 w 974"/>
                  <a:gd name="T1" fmla="*/ 0 h 1491"/>
                  <a:gd name="T2" fmla="*/ 0 w 974"/>
                  <a:gd name="T3" fmla="*/ 616 h 1491"/>
                  <a:gd name="T4" fmla="*/ 974 w 974"/>
                  <a:gd name="T5" fmla="*/ 1491 h 1491"/>
                  <a:gd name="T6" fmla="*/ 679 w 974"/>
                  <a:gd name="T7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4" h="1491">
                    <a:moveTo>
                      <a:pt x="679" y="0"/>
                    </a:moveTo>
                    <a:lnTo>
                      <a:pt x="0" y="616"/>
                    </a:lnTo>
                    <a:lnTo>
                      <a:pt x="974" y="1491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C7E9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424">
                <a:extLst>
                  <a:ext uri="{FF2B5EF4-FFF2-40B4-BE49-F238E27FC236}">
                    <a16:creationId xmlns:a16="http://schemas.microsoft.com/office/drawing/2014/main" id="{0B7BF598-9F45-418B-85EB-F1C89755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-60"/>
                <a:ext cx="974" cy="1491"/>
              </a:xfrm>
              <a:custGeom>
                <a:avLst/>
                <a:gdLst>
                  <a:gd name="T0" fmla="*/ 679 w 974"/>
                  <a:gd name="T1" fmla="*/ 0 h 1491"/>
                  <a:gd name="T2" fmla="*/ 0 w 974"/>
                  <a:gd name="T3" fmla="*/ 616 h 1491"/>
                  <a:gd name="T4" fmla="*/ 974 w 974"/>
                  <a:gd name="T5" fmla="*/ 1491 h 1491"/>
                  <a:gd name="T6" fmla="*/ 679 w 974"/>
                  <a:gd name="T7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4" h="1491">
                    <a:moveTo>
                      <a:pt x="679" y="0"/>
                    </a:moveTo>
                    <a:lnTo>
                      <a:pt x="0" y="616"/>
                    </a:lnTo>
                    <a:lnTo>
                      <a:pt x="974" y="1491"/>
                    </a:lnTo>
                    <a:lnTo>
                      <a:pt x="67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425">
                <a:extLst>
                  <a:ext uri="{FF2B5EF4-FFF2-40B4-BE49-F238E27FC236}">
                    <a16:creationId xmlns:a16="http://schemas.microsoft.com/office/drawing/2014/main" id="{9634EB31-46A5-4D4B-A451-6D526FE15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" y="4218"/>
                <a:ext cx="1087" cy="1199"/>
              </a:xfrm>
              <a:custGeom>
                <a:avLst/>
                <a:gdLst>
                  <a:gd name="T0" fmla="*/ 892 w 1087"/>
                  <a:gd name="T1" fmla="*/ 0 h 1199"/>
                  <a:gd name="T2" fmla="*/ 0 w 1087"/>
                  <a:gd name="T3" fmla="*/ 1089 h 1199"/>
                  <a:gd name="T4" fmla="*/ 1087 w 1087"/>
                  <a:gd name="T5" fmla="*/ 1199 h 1199"/>
                  <a:gd name="T6" fmla="*/ 892 w 1087"/>
                  <a:gd name="T7" fmla="*/ 0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7" h="1199">
                    <a:moveTo>
                      <a:pt x="892" y="0"/>
                    </a:moveTo>
                    <a:lnTo>
                      <a:pt x="0" y="1089"/>
                    </a:lnTo>
                    <a:lnTo>
                      <a:pt x="1087" y="1199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809F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426">
                <a:extLst>
                  <a:ext uri="{FF2B5EF4-FFF2-40B4-BE49-F238E27FC236}">
                    <a16:creationId xmlns:a16="http://schemas.microsoft.com/office/drawing/2014/main" id="{66B039FD-345D-4534-8FC8-45C45A4F5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" y="2041"/>
                <a:ext cx="1766" cy="1177"/>
              </a:xfrm>
              <a:custGeom>
                <a:avLst/>
                <a:gdLst>
                  <a:gd name="T0" fmla="*/ 1028 w 1766"/>
                  <a:gd name="T1" fmla="*/ 0 h 1177"/>
                  <a:gd name="T2" fmla="*/ 0 w 1766"/>
                  <a:gd name="T3" fmla="*/ 792 h 1177"/>
                  <a:gd name="T4" fmla="*/ 1766 w 1766"/>
                  <a:gd name="T5" fmla="*/ 1177 h 1177"/>
                  <a:gd name="T6" fmla="*/ 1028 w 1766"/>
                  <a:gd name="T7" fmla="*/ 0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66" h="1177">
                    <a:moveTo>
                      <a:pt x="1028" y="0"/>
                    </a:moveTo>
                    <a:lnTo>
                      <a:pt x="0" y="792"/>
                    </a:lnTo>
                    <a:lnTo>
                      <a:pt x="1766" y="1177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rgbClr val="9ED3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427">
                <a:extLst>
                  <a:ext uri="{FF2B5EF4-FFF2-40B4-BE49-F238E27FC236}">
                    <a16:creationId xmlns:a16="http://schemas.microsoft.com/office/drawing/2014/main" id="{9AC0D98C-1D26-4607-890A-524696E45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" y="2041"/>
                <a:ext cx="1766" cy="1177"/>
              </a:xfrm>
              <a:custGeom>
                <a:avLst/>
                <a:gdLst>
                  <a:gd name="T0" fmla="*/ 1028 w 1766"/>
                  <a:gd name="T1" fmla="*/ 0 h 1177"/>
                  <a:gd name="T2" fmla="*/ 0 w 1766"/>
                  <a:gd name="T3" fmla="*/ 792 h 1177"/>
                  <a:gd name="T4" fmla="*/ 1766 w 1766"/>
                  <a:gd name="T5" fmla="*/ 1177 h 1177"/>
                  <a:gd name="T6" fmla="*/ 1028 w 1766"/>
                  <a:gd name="T7" fmla="*/ 0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66" h="1177">
                    <a:moveTo>
                      <a:pt x="1028" y="0"/>
                    </a:moveTo>
                    <a:lnTo>
                      <a:pt x="0" y="792"/>
                    </a:lnTo>
                    <a:lnTo>
                      <a:pt x="1766" y="1177"/>
                    </a:lnTo>
                    <a:lnTo>
                      <a:pt x="10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428">
                <a:extLst>
                  <a:ext uri="{FF2B5EF4-FFF2-40B4-BE49-F238E27FC236}">
                    <a16:creationId xmlns:a16="http://schemas.microsoft.com/office/drawing/2014/main" id="{47BCAAED-C257-42B0-B10F-70FF74D40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" y="2833"/>
                <a:ext cx="1766" cy="934"/>
              </a:xfrm>
              <a:custGeom>
                <a:avLst/>
                <a:gdLst>
                  <a:gd name="T0" fmla="*/ 0 w 1766"/>
                  <a:gd name="T1" fmla="*/ 0 h 934"/>
                  <a:gd name="T2" fmla="*/ 283 w 1766"/>
                  <a:gd name="T3" fmla="*/ 934 h 934"/>
                  <a:gd name="T4" fmla="*/ 1766 w 1766"/>
                  <a:gd name="T5" fmla="*/ 385 h 934"/>
                  <a:gd name="T6" fmla="*/ 0 w 1766"/>
                  <a:gd name="T7" fmla="*/ 0 h 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66" h="934">
                    <a:moveTo>
                      <a:pt x="0" y="0"/>
                    </a:moveTo>
                    <a:lnTo>
                      <a:pt x="283" y="934"/>
                    </a:lnTo>
                    <a:lnTo>
                      <a:pt x="1766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429">
                <a:extLst>
                  <a:ext uri="{FF2B5EF4-FFF2-40B4-BE49-F238E27FC236}">
                    <a16:creationId xmlns:a16="http://schemas.microsoft.com/office/drawing/2014/main" id="{2B636E40-4130-478C-B2B4-A65B16DD3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" y="3218"/>
                <a:ext cx="1483" cy="1000"/>
              </a:xfrm>
              <a:custGeom>
                <a:avLst/>
                <a:gdLst>
                  <a:gd name="T0" fmla="*/ 0 w 1483"/>
                  <a:gd name="T1" fmla="*/ 549 h 1000"/>
                  <a:gd name="T2" fmla="*/ 1211 w 1483"/>
                  <a:gd name="T3" fmla="*/ 1000 h 1000"/>
                  <a:gd name="T4" fmla="*/ 1483 w 1483"/>
                  <a:gd name="T5" fmla="*/ 0 h 1000"/>
                  <a:gd name="T6" fmla="*/ 0 w 1483"/>
                  <a:gd name="T7" fmla="*/ 549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3" h="1000">
                    <a:moveTo>
                      <a:pt x="0" y="549"/>
                    </a:moveTo>
                    <a:lnTo>
                      <a:pt x="1211" y="1000"/>
                    </a:lnTo>
                    <a:lnTo>
                      <a:pt x="1483" y="0"/>
                    </a:lnTo>
                    <a:lnTo>
                      <a:pt x="0" y="549"/>
                    </a:lnTo>
                    <a:close/>
                  </a:path>
                </a:pathLst>
              </a:custGeom>
              <a:solidFill>
                <a:srgbClr val="8C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430">
                <a:extLst>
                  <a:ext uri="{FF2B5EF4-FFF2-40B4-BE49-F238E27FC236}">
                    <a16:creationId xmlns:a16="http://schemas.microsoft.com/office/drawing/2014/main" id="{11206723-E790-4DB8-81C4-18E8C9E8B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" y="3767"/>
                <a:ext cx="1211" cy="1540"/>
              </a:xfrm>
              <a:custGeom>
                <a:avLst/>
                <a:gdLst>
                  <a:gd name="T0" fmla="*/ 0 w 1211"/>
                  <a:gd name="T1" fmla="*/ 0 h 1540"/>
                  <a:gd name="T2" fmla="*/ 319 w 1211"/>
                  <a:gd name="T3" fmla="*/ 1540 h 1540"/>
                  <a:gd name="T4" fmla="*/ 1211 w 1211"/>
                  <a:gd name="T5" fmla="*/ 451 h 1540"/>
                  <a:gd name="T6" fmla="*/ 0 w 1211"/>
                  <a:gd name="T7" fmla="*/ 0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1" h="1540">
                    <a:moveTo>
                      <a:pt x="0" y="0"/>
                    </a:moveTo>
                    <a:lnTo>
                      <a:pt x="319" y="1540"/>
                    </a:lnTo>
                    <a:lnTo>
                      <a:pt x="1211" y="4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A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431">
                <a:extLst>
                  <a:ext uri="{FF2B5EF4-FFF2-40B4-BE49-F238E27FC236}">
                    <a16:creationId xmlns:a16="http://schemas.microsoft.com/office/drawing/2014/main" id="{37A74D89-40C0-48C0-BBE6-4FBA87AA6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556"/>
                <a:ext cx="974" cy="1485"/>
              </a:xfrm>
              <a:custGeom>
                <a:avLst/>
                <a:gdLst>
                  <a:gd name="T0" fmla="*/ 0 w 974"/>
                  <a:gd name="T1" fmla="*/ 0 h 1485"/>
                  <a:gd name="T2" fmla="*/ 573 w 974"/>
                  <a:gd name="T3" fmla="*/ 1485 h 1485"/>
                  <a:gd name="T4" fmla="*/ 974 w 974"/>
                  <a:gd name="T5" fmla="*/ 875 h 1485"/>
                  <a:gd name="T6" fmla="*/ 0 w 974"/>
                  <a:gd name="T7" fmla="*/ 0 h 1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4" h="1485">
                    <a:moveTo>
                      <a:pt x="0" y="0"/>
                    </a:moveTo>
                    <a:lnTo>
                      <a:pt x="573" y="1485"/>
                    </a:lnTo>
                    <a:lnTo>
                      <a:pt x="974" y="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9E4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432">
                <a:extLst>
                  <a:ext uri="{FF2B5EF4-FFF2-40B4-BE49-F238E27FC236}">
                    <a16:creationId xmlns:a16="http://schemas.microsoft.com/office/drawing/2014/main" id="{DF57A525-8911-4614-A16A-7099D5DAD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556"/>
                <a:ext cx="974" cy="1485"/>
              </a:xfrm>
              <a:custGeom>
                <a:avLst/>
                <a:gdLst>
                  <a:gd name="T0" fmla="*/ 0 w 974"/>
                  <a:gd name="T1" fmla="*/ 0 h 1485"/>
                  <a:gd name="T2" fmla="*/ 573 w 974"/>
                  <a:gd name="T3" fmla="*/ 1485 h 1485"/>
                  <a:gd name="T4" fmla="*/ 974 w 974"/>
                  <a:gd name="T5" fmla="*/ 875 h 1485"/>
                  <a:gd name="T6" fmla="*/ 0 w 974"/>
                  <a:gd name="T7" fmla="*/ 0 h 1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4" h="1485">
                    <a:moveTo>
                      <a:pt x="0" y="0"/>
                    </a:moveTo>
                    <a:lnTo>
                      <a:pt x="573" y="1485"/>
                    </a:lnTo>
                    <a:lnTo>
                      <a:pt x="974" y="87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433">
                <a:extLst>
                  <a:ext uri="{FF2B5EF4-FFF2-40B4-BE49-F238E27FC236}">
                    <a16:creationId xmlns:a16="http://schemas.microsoft.com/office/drawing/2014/main" id="{D3C3E763-8C80-4AE8-9A7E-FC8C50481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8" y="3767"/>
                <a:ext cx="874" cy="1540"/>
              </a:xfrm>
              <a:custGeom>
                <a:avLst/>
                <a:gdLst>
                  <a:gd name="T0" fmla="*/ 555 w 874"/>
                  <a:gd name="T1" fmla="*/ 0 h 1540"/>
                  <a:gd name="T2" fmla="*/ 0 w 874"/>
                  <a:gd name="T3" fmla="*/ 347 h 1540"/>
                  <a:gd name="T4" fmla="*/ 874 w 874"/>
                  <a:gd name="T5" fmla="*/ 1540 h 1540"/>
                  <a:gd name="T6" fmla="*/ 555 w 874"/>
                  <a:gd name="T7" fmla="*/ 0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4" h="1540">
                    <a:moveTo>
                      <a:pt x="555" y="0"/>
                    </a:moveTo>
                    <a:lnTo>
                      <a:pt x="0" y="347"/>
                    </a:lnTo>
                    <a:lnTo>
                      <a:pt x="874" y="1540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8DB0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434">
                <a:extLst>
                  <a:ext uri="{FF2B5EF4-FFF2-40B4-BE49-F238E27FC236}">
                    <a16:creationId xmlns:a16="http://schemas.microsoft.com/office/drawing/2014/main" id="{1C38F893-2ED0-4E49-A023-4319169BF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" y="2041"/>
                <a:ext cx="1028" cy="792"/>
              </a:xfrm>
              <a:custGeom>
                <a:avLst/>
                <a:gdLst>
                  <a:gd name="T0" fmla="*/ 53 w 1028"/>
                  <a:gd name="T1" fmla="*/ 66 h 792"/>
                  <a:gd name="T2" fmla="*/ 0 w 1028"/>
                  <a:gd name="T3" fmla="*/ 792 h 792"/>
                  <a:gd name="T4" fmla="*/ 1028 w 1028"/>
                  <a:gd name="T5" fmla="*/ 0 h 792"/>
                  <a:gd name="T6" fmla="*/ 53 w 1028"/>
                  <a:gd name="T7" fmla="*/ 66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8" h="792">
                    <a:moveTo>
                      <a:pt x="53" y="66"/>
                    </a:moveTo>
                    <a:lnTo>
                      <a:pt x="0" y="792"/>
                    </a:lnTo>
                    <a:lnTo>
                      <a:pt x="1028" y="0"/>
                    </a:lnTo>
                    <a:lnTo>
                      <a:pt x="53" y="66"/>
                    </a:lnTo>
                    <a:close/>
                  </a:path>
                </a:pathLst>
              </a:custGeom>
              <a:solidFill>
                <a:srgbClr val="A8D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435">
                <a:extLst>
                  <a:ext uri="{FF2B5EF4-FFF2-40B4-BE49-F238E27FC236}">
                    <a16:creationId xmlns:a16="http://schemas.microsoft.com/office/drawing/2014/main" id="{5A6F5E7A-90AD-4B96-82BF-50CD7F365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" y="2041"/>
                <a:ext cx="1028" cy="792"/>
              </a:xfrm>
              <a:custGeom>
                <a:avLst/>
                <a:gdLst>
                  <a:gd name="T0" fmla="*/ 53 w 1028"/>
                  <a:gd name="T1" fmla="*/ 66 h 792"/>
                  <a:gd name="T2" fmla="*/ 0 w 1028"/>
                  <a:gd name="T3" fmla="*/ 792 h 792"/>
                  <a:gd name="T4" fmla="*/ 1028 w 1028"/>
                  <a:gd name="T5" fmla="*/ 0 h 792"/>
                  <a:gd name="T6" fmla="*/ 53 w 1028"/>
                  <a:gd name="T7" fmla="*/ 66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28" h="792">
                    <a:moveTo>
                      <a:pt x="53" y="66"/>
                    </a:moveTo>
                    <a:lnTo>
                      <a:pt x="0" y="792"/>
                    </a:lnTo>
                    <a:lnTo>
                      <a:pt x="1028" y="0"/>
                    </a:lnTo>
                    <a:lnTo>
                      <a:pt x="53" y="6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436">
                <a:extLst>
                  <a:ext uri="{FF2B5EF4-FFF2-40B4-BE49-F238E27FC236}">
                    <a16:creationId xmlns:a16="http://schemas.microsoft.com/office/drawing/2014/main" id="{66F823F4-4205-4B7B-9297-6229A9C45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" y="556"/>
                <a:ext cx="975" cy="1551"/>
              </a:xfrm>
              <a:custGeom>
                <a:avLst/>
                <a:gdLst>
                  <a:gd name="T0" fmla="*/ 402 w 975"/>
                  <a:gd name="T1" fmla="*/ 0 h 1551"/>
                  <a:gd name="T2" fmla="*/ 0 w 975"/>
                  <a:gd name="T3" fmla="*/ 1551 h 1551"/>
                  <a:gd name="T4" fmla="*/ 975 w 975"/>
                  <a:gd name="T5" fmla="*/ 1485 h 1551"/>
                  <a:gd name="T6" fmla="*/ 402 w 975"/>
                  <a:gd name="T7" fmla="*/ 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5" h="1551">
                    <a:moveTo>
                      <a:pt x="402" y="0"/>
                    </a:moveTo>
                    <a:lnTo>
                      <a:pt x="0" y="1551"/>
                    </a:lnTo>
                    <a:lnTo>
                      <a:pt x="975" y="1485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B7E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437">
                <a:extLst>
                  <a:ext uri="{FF2B5EF4-FFF2-40B4-BE49-F238E27FC236}">
                    <a16:creationId xmlns:a16="http://schemas.microsoft.com/office/drawing/2014/main" id="{6B0FB426-F339-42CB-AA33-A1412584B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" y="556"/>
                <a:ext cx="975" cy="1551"/>
              </a:xfrm>
              <a:custGeom>
                <a:avLst/>
                <a:gdLst>
                  <a:gd name="T0" fmla="*/ 402 w 975"/>
                  <a:gd name="T1" fmla="*/ 0 h 1551"/>
                  <a:gd name="T2" fmla="*/ 0 w 975"/>
                  <a:gd name="T3" fmla="*/ 1551 h 1551"/>
                  <a:gd name="T4" fmla="*/ 975 w 975"/>
                  <a:gd name="T5" fmla="*/ 1485 h 1551"/>
                  <a:gd name="T6" fmla="*/ 402 w 975"/>
                  <a:gd name="T7" fmla="*/ 0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5" h="1551">
                    <a:moveTo>
                      <a:pt x="402" y="0"/>
                    </a:moveTo>
                    <a:lnTo>
                      <a:pt x="0" y="1551"/>
                    </a:lnTo>
                    <a:lnTo>
                      <a:pt x="975" y="1485"/>
                    </a:lnTo>
                    <a:lnTo>
                      <a:pt x="40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438">
                <a:extLst>
                  <a:ext uri="{FF2B5EF4-FFF2-40B4-BE49-F238E27FC236}">
                    <a16:creationId xmlns:a16="http://schemas.microsoft.com/office/drawing/2014/main" id="{AEA0DB9D-B307-4AEC-B116-DDD08DC3C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3" y="556"/>
                <a:ext cx="792" cy="1551"/>
              </a:xfrm>
              <a:custGeom>
                <a:avLst/>
                <a:gdLst>
                  <a:gd name="T0" fmla="*/ 0 w 792"/>
                  <a:gd name="T1" fmla="*/ 1287 h 1551"/>
                  <a:gd name="T2" fmla="*/ 390 w 792"/>
                  <a:gd name="T3" fmla="*/ 1551 h 1551"/>
                  <a:gd name="T4" fmla="*/ 792 w 792"/>
                  <a:gd name="T5" fmla="*/ 0 h 1551"/>
                  <a:gd name="T6" fmla="*/ 0 w 792"/>
                  <a:gd name="T7" fmla="*/ 1287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2" h="1551">
                    <a:moveTo>
                      <a:pt x="0" y="1287"/>
                    </a:moveTo>
                    <a:lnTo>
                      <a:pt x="390" y="1551"/>
                    </a:lnTo>
                    <a:lnTo>
                      <a:pt x="792" y="0"/>
                    </a:lnTo>
                    <a:lnTo>
                      <a:pt x="0" y="1287"/>
                    </a:lnTo>
                    <a:close/>
                  </a:path>
                </a:pathLst>
              </a:custGeom>
              <a:solidFill>
                <a:srgbClr val="BCE5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439">
                <a:extLst>
                  <a:ext uri="{FF2B5EF4-FFF2-40B4-BE49-F238E27FC236}">
                    <a16:creationId xmlns:a16="http://schemas.microsoft.com/office/drawing/2014/main" id="{CB83ACB7-4E71-44C6-9AE7-96FD6CF83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3" y="556"/>
                <a:ext cx="792" cy="1551"/>
              </a:xfrm>
              <a:custGeom>
                <a:avLst/>
                <a:gdLst>
                  <a:gd name="T0" fmla="*/ 0 w 792"/>
                  <a:gd name="T1" fmla="*/ 1287 h 1551"/>
                  <a:gd name="T2" fmla="*/ 390 w 792"/>
                  <a:gd name="T3" fmla="*/ 1551 h 1551"/>
                  <a:gd name="T4" fmla="*/ 792 w 792"/>
                  <a:gd name="T5" fmla="*/ 0 h 1551"/>
                  <a:gd name="T6" fmla="*/ 0 w 792"/>
                  <a:gd name="T7" fmla="*/ 1287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2" h="1551">
                    <a:moveTo>
                      <a:pt x="0" y="1287"/>
                    </a:moveTo>
                    <a:lnTo>
                      <a:pt x="390" y="1551"/>
                    </a:lnTo>
                    <a:lnTo>
                      <a:pt x="792" y="0"/>
                    </a:lnTo>
                    <a:lnTo>
                      <a:pt x="0" y="128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440">
                <a:extLst>
                  <a:ext uri="{FF2B5EF4-FFF2-40B4-BE49-F238E27FC236}">
                    <a16:creationId xmlns:a16="http://schemas.microsoft.com/office/drawing/2014/main" id="{8ABCD770-6C9E-445D-920C-62E629167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8" y="-153"/>
                <a:ext cx="1246" cy="709"/>
              </a:xfrm>
              <a:custGeom>
                <a:avLst/>
                <a:gdLst>
                  <a:gd name="T0" fmla="*/ 0 w 1246"/>
                  <a:gd name="T1" fmla="*/ 0 h 709"/>
                  <a:gd name="T2" fmla="*/ 567 w 1246"/>
                  <a:gd name="T3" fmla="*/ 709 h 709"/>
                  <a:gd name="T4" fmla="*/ 1246 w 1246"/>
                  <a:gd name="T5" fmla="*/ 93 h 709"/>
                  <a:gd name="T6" fmla="*/ 0 w 1246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46" h="709">
                    <a:moveTo>
                      <a:pt x="0" y="0"/>
                    </a:moveTo>
                    <a:lnTo>
                      <a:pt x="567" y="709"/>
                    </a:lnTo>
                    <a:lnTo>
                      <a:pt x="1246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E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441">
                <a:extLst>
                  <a:ext uri="{FF2B5EF4-FFF2-40B4-BE49-F238E27FC236}">
                    <a16:creationId xmlns:a16="http://schemas.microsoft.com/office/drawing/2014/main" id="{66DC30C8-1AEF-40AA-B6D4-F21A4AE1D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2" y="556"/>
                <a:ext cx="1371" cy="1287"/>
              </a:xfrm>
              <a:custGeom>
                <a:avLst/>
                <a:gdLst>
                  <a:gd name="T0" fmla="*/ 0 w 1371"/>
                  <a:gd name="T1" fmla="*/ 655 h 1287"/>
                  <a:gd name="T2" fmla="*/ 579 w 1371"/>
                  <a:gd name="T3" fmla="*/ 1287 h 1287"/>
                  <a:gd name="T4" fmla="*/ 1371 w 1371"/>
                  <a:gd name="T5" fmla="*/ 0 h 1287"/>
                  <a:gd name="T6" fmla="*/ 0 w 1371"/>
                  <a:gd name="T7" fmla="*/ 655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1" h="1287">
                    <a:moveTo>
                      <a:pt x="0" y="655"/>
                    </a:moveTo>
                    <a:lnTo>
                      <a:pt x="579" y="1287"/>
                    </a:lnTo>
                    <a:lnTo>
                      <a:pt x="1371" y="0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5E9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442">
                <a:extLst>
                  <a:ext uri="{FF2B5EF4-FFF2-40B4-BE49-F238E27FC236}">
                    <a16:creationId xmlns:a16="http://schemas.microsoft.com/office/drawing/2014/main" id="{D419444A-EE02-44E9-B8AB-AE8F1A668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2" y="556"/>
                <a:ext cx="1371" cy="1287"/>
              </a:xfrm>
              <a:custGeom>
                <a:avLst/>
                <a:gdLst>
                  <a:gd name="T0" fmla="*/ 0 w 1371"/>
                  <a:gd name="T1" fmla="*/ 655 h 1287"/>
                  <a:gd name="T2" fmla="*/ 579 w 1371"/>
                  <a:gd name="T3" fmla="*/ 1287 h 1287"/>
                  <a:gd name="T4" fmla="*/ 1371 w 1371"/>
                  <a:gd name="T5" fmla="*/ 0 h 1287"/>
                  <a:gd name="T6" fmla="*/ 0 w 1371"/>
                  <a:gd name="T7" fmla="*/ 655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1" h="1287">
                    <a:moveTo>
                      <a:pt x="0" y="655"/>
                    </a:moveTo>
                    <a:lnTo>
                      <a:pt x="579" y="1287"/>
                    </a:lnTo>
                    <a:lnTo>
                      <a:pt x="1371" y="0"/>
                    </a:lnTo>
                    <a:lnTo>
                      <a:pt x="0" y="6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443">
                <a:extLst>
                  <a:ext uri="{FF2B5EF4-FFF2-40B4-BE49-F238E27FC236}">
                    <a16:creationId xmlns:a16="http://schemas.microsoft.com/office/drawing/2014/main" id="{BD5D077B-1593-430F-8EDE-42D366F40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98" y="4114"/>
                <a:ext cx="1624" cy="1193"/>
              </a:xfrm>
              <a:custGeom>
                <a:avLst/>
                <a:gdLst>
                  <a:gd name="T0" fmla="*/ 750 w 1624"/>
                  <a:gd name="T1" fmla="*/ 0 h 1193"/>
                  <a:gd name="T2" fmla="*/ 0 w 1624"/>
                  <a:gd name="T3" fmla="*/ 1006 h 1193"/>
                  <a:gd name="T4" fmla="*/ 1624 w 1624"/>
                  <a:gd name="T5" fmla="*/ 1193 h 1193"/>
                  <a:gd name="T6" fmla="*/ 750 w 1624"/>
                  <a:gd name="T7" fmla="*/ 0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4" h="1193">
                    <a:moveTo>
                      <a:pt x="750" y="0"/>
                    </a:moveTo>
                    <a:lnTo>
                      <a:pt x="0" y="1006"/>
                    </a:lnTo>
                    <a:lnTo>
                      <a:pt x="1624" y="1193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8CA6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444">
                <a:extLst>
                  <a:ext uri="{FF2B5EF4-FFF2-40B4-BE49-F238E27FC236}">
                    <a16:creationId xmlns:a16="http://schemas.microsoft.com/office/drawing/2014/main" id="{0E751633-DBE4-471B-99FA-658C458CE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2" y="221"/>
                <a:ext cx="1371" cy="990"/>
              </a:xfrm>
              <a:custGeom>
                <a:avLst/>
                <a:gdLst>
                  <a:gd name="T0" fmla="*/ 207 w 1371"/>
                  <a:gd name="T1" fmla="*/ 0 h 990"/>
                  <a:gd name="T2" fmla="*/ 0 w 1371"/>
                  <a:gd name="T3" fmla="*/ 990 h 990"/>
                  <a:gd name="T4" fmla="*/ 1371 w 1371"/>
                  <a:gd name="T5" fmla="*/ 335 h 990"/>
                  <a:gd name="T6" fmla="*/ 207 w 1371"/>
                  <a:gd name="T7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1" h="990">
                    <a:moveTo>
                      <a:pt x="207" y="0"/>
                    </a:moveTo>
                    <a:lnTo>
                      <a:pt x="0" y="990"/>
                    </a:lnTo>
                    <a:lnTo>
                      <a:pt x="1371" y="335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D2EE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445">
                <a:extLst>
                  <a:ext uri="{FF2B5EF4-FFF2-40B4-BE49-F238E27FC236}">
                    <a16:creationId xmlns:a16="http://schemas.microsoft.com/office/drawing/2014/main" id="{AC9E7F2A-448D-47A6-885C-BE5A681BC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2" y="221"/>
                <a:ext cx="1371" cy="990"/>
              </a:xfrm>
              <a:custGeom>
                <a:avLst/>
                <a:gdLst>
                  <a:gd name="T0" fmla="*/ 207 w 1371"/>
                  <a:gd name="T1" fmla="*/ 0 h 990"/>
                  <a:gd name="T2" fmla="*/ 0 w 1371"/>
                  <a:gd name="T3" fmla="*/ 990 h 990"/>
                  <a:gd name="T4" fmla="*/ 1371 w 1371"/>
                  <a:gd name="T5" fmla="*/ 335 h 990"/>
                  <a:gd name="T6" fmla="*/ 207 w 1371"/>
                  <a:gd name="T7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1" h="990">
                    <a:moveTo>
                      <a:pt x="207" y="0"/>
                    </a:moveTo>
                    <a:lnTo>
                      <a:pt x="0" y="990"/>
                    </a:lnTo>
                    <a:lnTo>
                      <a:pt x="1371" y="335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446">
                <a:extLst>
                  <a:ext uri="{FF2B5EF4-FFF2-40B4-BE49-F238E27FC236}">
                    <a16:creationId xmlns:a16="http://schemas.microsoft.com/office/drawing/2014/main" id="{E72886A4-1A9F-4E5D-A678-A2C233A47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5" y="-153"/>
                <a:ext cx="1164" cy="709"/>
              </a:xfrm>
              <a:custGeom>
                <a:avLst/>
                <a:gdLst>
                  <a:gd name="T0" fmla="*/ 597 w 1164"/>
                  <a:gd name="T1" fmla="*/ 0 h 709"/>
                  <a:gd name="T2" fmla="*/ 0 w 1164"/>
                  <a:gd name="T3" fmla="*/ 374 h 709"/>
                  <a:gd name="T4" fmla="*/ 1164 w 1164"/>
                  <a:gd name="T5" fmla="*/ 709 h 709"/>
                  <a:gd name="T6" fmla="*/ 597 w 1164"/>
                  <a:gd name="T7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4" h="709">
                    <a:moveTo>
                      <a:pt x="597" y="0"/>
                    </a:moveTo>
                    <a:lnTo>
                      <a:pt x="0" y="374"/>
                    </a:lnTo>
                    <a:lnTo>
                      <a:pt x="1164" y="709"/>
                    </a:lnTo>
                    <a:lnTo>
                      <a:pt x="597" y="0"/>
                    </a:lnTo>
                    <a:close/>
                  </a:path>
                </a:pathLst>
              </a:custGeom>
              <a:solidFill>
                <a:srgbClr val="D8F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447">
                <a:extLst>
                  <a:ext uri="{FF2B5EF4-FFF2-40B4-BE49-F238E27FC236}">
                    <a16:creationId xmlns:a16="http://schemas.microsoft.com/office/drawing/2014/main" id="{0789576A-97FA-4266-A136-E3235E3AE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81" y="2833"/>
                <a:ext cx="1105" cy="1281"/>
              </a:xfrm>
              <a:custGeom>
                <a:avLst/>
                <a:gdLst>
                  <a:gd name="T0" fmla="*/ 0 w 1105"/>
                  <a:gd name="T1" fmla="*/ 429 h 1281"/>
                  <a:gd name="T2" fmla="*/ 833 w 1105"/>
                  <a:gd name="T3" fmla="*/ 1281 h 1281"/>
                  <a:gd name="T4" fmla="*/ 1105 w 1105"/>
                  <a:gd name="T5" fmla="*/ 0 h 1281"/>
                  <a:gd name="T6" fmla="*/ 0 w 1105"/>
                  <a:gd name="T7" fmla="*/ 429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5" h="1281">
                    <a:moveTo>
                      <a:pt x="0" y="429"/>
                    </a:moveTo>
                    <a:lnTo>
                      <a:pt x="833" y="1281"/>
                    </a:lnTo>
                    <a:lnTo>
                      <a:pt x="1105" y="0"/>
                    </a:lnTo>
                    <a:lnTo>
                      <a:pt x="0" y="429"/>
                    </a:lnTo>
                    <a:close/>
                  </a:path>
                </a:pathLst>
              </a:custGeom>
              <a:solidFill>
                <a:srgbClr val="9EC8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448">
                <a:extLst>
                  <a:ext uri="{FF2B5EF4-FFF2-40B4-BE49-F238E27FC236}">
                    <a16:creationId xmlns:a16="http://schemas.microsoft.com/office/drawing/2014/main" id="{D4EE4E79-ED2A-4CA8-898C-EA5C6C74F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8" y="2833"/>
                <a:ext cx="555" cy="1281"/>
              </a:xfrm>
              <a:custGeom>
                <a:avLst/>
                <a:gdLst>
                  <a:gd name="T0" fmla="*/ 272 w 555"/>
                  <a:gd name="T1" fmla="*/ 0 h 1281"/>
                  <a:gd name="T2" fmla="*/ 0 w 555"/>
                  <a:gd name="T3" fmla="*/ 1281 h 1281"/>
                  <a:gd name="T4" fmla="*/ 555 w 555"/>
                  <a:gd name="T5" fmla="*/ 934 h 1281"/>
                  <a:gd name="T6" fmla="*/ 272 w 555"/>
                  <a:gd name="T7" fmla="*/ 0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5" h="1281">
                    <a:moveTo>
                      <a:pt x="272" y="0"/>
                    </a:moveTo>
                    <a:lnTo>
                      <a:pt x="0" y="1281"/>
                    </a:lnTo>
                    <a:lnTo>
                      <a:pt x="555" y="93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97C3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449">
                <a:extLst>
                  <a:ext uri="{FF2B5EF4-FFF2-40B4-BE49-F238E27FC236}">
                    <a16:creationId xmlns:a16="http://schemas.microsoft.com/office/drawing/2014/main" id="{E2250C42-0D70-4AC9-960E-B21C3A2C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81" y="1843"/>
                <a:ext cx="1105" cy="1419"/>
              </a:xfrm>
              <a:custGeom>
                <a:avLst/>
                <a:gdLst>
                  <a:gd name="T0" fmla="*/ 768 w 1105"/>
                  <a:gd name="T1" fmla="*/ 0 h 1419"/>
                  <a:gd name="T2" fmla="*/ 0 w 1105"/>
                  <a:gd name="T3" fmla="*/ 1419 h 1419"/>
                  <a:gd name="T4" fmla="*/ 1105 w 1105"/>
                  <a:gd name="T5" fmla="*/ 990 h 1419"/>
                  <a:gd name="T6" fmla="*/ 768 w 1105"/>
                  <a:gd name="T7" fmla="*/ 0 h 1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5" h="1419">
                    <a:moveTo>
                      <a:pt x="768" y="0"/>
                    </a:moveTo>
                    <a:lnTo>
                      <a:pt x="0" y="1419"/>
                    </a:lnTo>
                    <a:lnTo>
                      <a:pt x="1105" y="99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A9D8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450">
                <a:extLst>
                  <a:ext uri="{FF2B5EF4-FFF2-40B4-BE49-F238E27FC236}">
                    <a16:creationId xmlns:a16="http://schemas.microsoft.com/office/drawing/2014/main" id="{F27CAC0F-F2B7-4ECF-BC56-7A79A443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3" y="1843"/>
                <a:ext cx="390" cy="990"/>
              </a:xfrm>
              <a:custGeom>
                <a:avLst/>
                <a:gdLst>
                  <a:gd name="T0" fmla="*/ 0 w 390"/>
                  <a:gd name="T1" fmla="*/ 0 h 990"/>
                  <a:gd name="T2" fmla="*/ 337 w 390"/>
                  <a:gd name="T3" fmla="*/ 990 h 990"/>
                  <a:gd name="T4" fmla="*/ 390 w 390"/>
                  <a:gd name="T5" fmla="*/ 264 h 990"/>
                  <a:gd name="T6" fmla="*/ 0 w 390"/>
                  <a:gd name="T7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0" h="990">
                    <a:moveTo>
                      <a:pt x="0" y="0"/>
                    </a:moveTo>
                    <a:lnTo>
                      <a:pt x="337" y="990"/>
                    </a:lnTo>
                    <a:lnTo>
                      <a:pt x="390" y="2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D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451">
                <a:extLst>
                  <a:ext uri="{FF2B5EF4-FFF2-40B4-BE49-F238E27FC236}">
                    <a16:creationId xmlns:a16="http://schemas.microsoft.com/office/drawing/2014/main" id="{237EDD4C-5C04-4B50-A7F6-F19F00926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3" y="1843"/>
                <a:ext cx="390" cy="990"/>
              </a:xfrm>
              <a:custGeom>
                <a:avLst/>
                <a:gdLst>
                  <a:gd name="T0" fmla="*/ 0 w 390"/>
                  <a:gd name="T1" fmla="*/ 0 h 990"/>
                  <a:gd name="T2" fmla="*/ 337 w 390"/>
                  <a:gd name="T3" fmla="*/ 990 h 990"/>
                  <a:gd name="T4" fmla="*/ 390 w 390"/>
                  <a:gd name="T5" fmla="*/ 264 h 990"/>
                  <a:gd name="T6" fmla="*/ 0 w 390"/>
                  <a:gd name="T7" fmla="*/ 0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0" h="990">
                    <a:moveTo>
                      <a:pt x="0" y="0"/>
                    </a:moveTo>
                    <a:lnTo>
                      <a:pt x="337" y="990"/>
                    </a:lnTo>
                    <a:lnTo>
                      <a:pt x="390" y="26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452">
                <a:extLst>
                  <a:ext uri="{FF2B5EF4-FFF2-40B4-BE49-F238E27FC236}">
                    <a16:creationId xmlns:a16="http://schemas.microsoft.com/office/drawing/2014/main" id="{07ECDAF0-E918-4FF7-A8F2-B707B3139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5" y="-1077"/>
                <a:ext cx="597" cy="1298"/>
              </a:xfrm>
              <a:custGeom>
                <a:avLst/>
                <a:gdLst>
                  <a:gd name="T0" fmla="*/ 207 w 597"/>
                  <a:gd name="T1" fmla="*/ 0 h 1298"/>
                  <a:gd name="T2" fmla="*/ 0 w 597"/>
                  <a:gd name="T3" fmla="*/ 1298 h 1298"/>
                  <a:gd name="T4" fmla="*/ 597 w 597"/>
                  <a:gd name="T5" fmla="*/ 924 h 1298"/>
                  <a:gd name="T6" fmla="*/ 207 w 597"/>
                  <a:gd name="T7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7" h="1298">
                    <a:moveTo>
                      <a:pt x="207" y="0"/>
                    </a:moveTo>
                    <a:lnTo>
                      <a:pt x="0" y="1298"/>
                    </a:lnTo>
                    <a:lnTo>
                      <a:pt x="597" y="92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E1F3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453">
                <a:extLst>
                  <a:ext uri="{FF2B5EF4-FFF2-40B4-BE49-F238E27FC236}">
                    <a16:creationId xmlns:a16="http://schemas.microsoft.com/office/drawing/2014/main" id="{E1C89180-0B4C-465E-81B5-C473B730D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5" y="842"/>
                <a:ext cx="266" cy="429"/>
              </a:xfrm>
              <a:custGeom>
                <a:avLst/>
                <a:gdLst>
                  <a:gd name="T0" fmla="*/ 266 w 266"/>
                  <a:gd name="T1" fmla="*/ 0 h 429"/>
                  <a:gd name="T2" fmla="*/ 0 w 266"/>
                  <a:gd name="T3" fmla="*/ 0 h 429"/>
                  <a:gd name="T4" fmla="*/ 177 w 266"/>
                  <a:gd name="T5" fmla="*/ 429 h 429"/>
                  <a:gd name="T6" fmla="*/ 266 w 266"/>
                  <a:gd name="T7" fmla="*/ 429 h 429"/>
                  <a:gd name="T8" fmla="*/ 266 w 266"/>
                  <a:gd name="T9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429">
                    <a:moveTo>
                      <a:pt x="266" y="0"/>
                    </a:moveTo>
                    <a:lnTo>
                      <a:pt x="0" y="0"/>
                    </a:lnTo>
                    <a:lnTo>
                      <a:pt x="177" y="429"/>
                    </a:lnTo>
                    <a:lnTo>
                      <a:pt x="266" y="42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3374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454">
                <a:extLst>
                  <a:ext uri="{FF2B5EF4-FFF2-40B4-BE49-F238E27FC236}">
                    <a16:creationId xmlns:a16="http://schemas.microsoft.com/office/drawing/2014/main" id="{A61530A1-E781-48BD-B371-3E0203B23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5" y="842"/>
                <a:ext cx="266" cy="429"/>
              </a:xfrm>
              <a:custGeom>
                <a:avLst/>
                <a:gdLst>
                  <a:gd name="T0" fmla="*/ 266 w 266"/>
                  <a:gd name="T1" fmla="*/ 0 h 429"/>
                  <a:gd name="T2" fmla="*/ 0 w 266"/>
                  <a:gd name="T3" fmla="*/ 0 h 429"/>
                  <a:gd name="T4" fmla="*/ 177 w 266"/>
                  <a:gd name="T5" fmla="*/ 429 h 429"/>
                  <a:gd name="T6" fmla="*/ 266 w 266"/>
                  <a:gd name="T7" fmla="*/ 429 h 429"/>
                  <a:gd name="T8" fmla="*/ 266 w 266"/>
                  <a:gd name="T9" fmla="*/ 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429">
                    <a:moveTo>
                      <a:pt x="266" y="0"/>
                    </a:moveTo>
                    <a:lnTo>
                      <a:pt x="0" y="0"/>
                    </a:lnTo>
                    <a:lnTo>
                      <a:pt x="177" y="429"/>
                    </a:lnTo>
                    <a:lnTo>
                      <a:pt x="266" y="429"/>
                    </a:lnTo>
                    <a:lnTo>
                      <a:pt x="2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455">
                <a:extLst>
                  <a:ext uri="{FF2B5EF4-FFF2-40B4-BE49-F238E27FC236}">
                    <a16:creationId xmlns:a16="http://schemas.microsoft.com/office/drawing/2014/main" id="{3B98B8B8-5F4F-4FDE-8494-A1070DB9D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" y="1909"/>
                <a:ext cx="177" cy="313"/>
              </a:xfrm>
              <a:custGeom>
                <a:avLst/>
                <a:gdLst>
                  <a:gd name="T0" fmla="*/ 177 w 177"/>
                  <a:gd name="T1" fmla="*/ 0 h 313"/>
                  <a:gd name="T2" fmla="*/ 0 w 177"/>
                  <a:gd name="T3" fmla="*/ 313 h 313"/>
                  <a:gd name="T4" fmla="*/ 177 w 177"/>
                  <a:gd name="T5" fmla="*/ 313 h 313"/>
                  <a:gd name="T6" fmla="*/ 177 w 177"/>
                  <a:gd name="T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" h="313">
                    <a:moveTo>
                      <a:pt x="177" y="0"/>
                    </a:moveTo>
                    <a:lnTo>
                      <a:pt x="0" y="313"/>
                    </a:lnTo>
                    <a:lnTo>
                      <a:pt x="177" y="31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246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456">
                <a:extLst>
                  <a:ext uri="{FF2B5EF4-FFF2-40B4-BE49-F238E27FC236}">
                    <a16:creationId xmlns:a16="http://schemas.microsoft.com/office/drawing/2014/main" id="{3567EE8F-4A36-4DDD-AAD5-AE8DFA153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" y="1909"/>
                <a:ext cx="177" cy="313"/>
              </a:xfrm>
              <a:custGeom>
                <a:avLst/>
                <a:gdLst>
                  <a:gd name="T0" fmla="*/ 177 w 177"/>
                  <a:gd name="T1" fmla="*/ 0 h 313"/>
                  <a:gd name="T2" fmla="*/ 0 w 177"/>
                  <a:gd name="T3" fmla="*/ 313 h 313"/>
                  <a:gd name="T4" fmla="*/ 177 w 177"/>
                  <a:gd name="T5" fmla="*/ 313 h 313"/>
                  <a:gd name="T6" fmla="*/ 177 w 177"/>
                  <a:gd name="T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" h="313">
                    <a:moveTo>
                      <a:pt x="177" y="0"/>
                    </a:moveTo>
                    <a:lnTo>
                      <a:pt x="0" y="313"/>
                    </a:lnTo>
                    <a:lnTo>
                      <a:pt x="177" y="313"/>
                    </a:lnTo>
                    <a:lnTo>
                      <a:pt x="17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457">
                <a:extLst>
                  <a:ext uri="{FF2B5EF4-FFF2-40B4-BE49-F238E27FC236}">
                    <a16:creationId xmlns:a16="http://schemas.microsoft.com/office/drawing/2014/main" id="{AA3149BD-F840-4465-AF8B-0998808FE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5" y="1271"/>
                <a:ext cx="296" cy="951"/>
              </a:xfrm>
              <a:custGeom>
                <a:avLst/>
                <a:gdLst>
                  <a:gd name="T0" fmla="*/ 207 w 296"/>
                  <a:gd name="T1" fmla="*/ 0 h 951"/>
                  <a:gd name="T2" fmla="*/ 207 w 296"/>
                  <a:gd name="T3" fmla="*/ 0 h 951"/>
                  <a:gd name="T4" fmla="*/ 0 w 296"/>
                  <a:gd name="T5" fmla="*/ 951 h 951"/>
                  <a:gd name="T6" fmla="*/ 119 w 296"/>
                  <a:gd name="T7" fmla="*/ 951 h 951"/>
                  <a:gd name="T8" fmla="*/ 296 w 296"/>
                  <a:gd name="T9" fmla="*/ 638 h 951"/>
                  <a:gd name="T10" fmla="*/ 296 w 296"/>
                  <a:gd name="T11" fmla="*/ 0 h 951"/>
                  <a:gd name="T12" fmla="*/ 207 w 296"/>
                  <a:gd name="T13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951">
                    <a:moveTo>
                      <a:pt x="207" y="0"/>
                    </a:moveTo>
                    <a:lnTo>
                      <a:pt x="207" y="0"/>
                    </a:lnTo>
                    <a:lnTo>
                      <a:pt x="0" y="951"/>
                    </a:lnTo>
                    <a:lnTo>
                      <a:pt x="119" y="951"/>
                    </a:lnTo>
                    <a:lnTo>
                      <a:pt x="296" y="638"/>
                    </a:lnTo>
                    <a:lnTo>
                      <a:pt x="296" y="0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296F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458">
                <a:extLst>
                  <a:ext uri="{FF2B5EF4-FFF2-40B4-BE49-F238E27FC236}">
                    <a16:creationId xmlns:a16="http://schemas.microsoft.com/office/drawing/2014/main" id="{00E8A153-E776-45B9-B028-EE3A753A7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5" y="1271"/>
                <a:ext cx="296" cy="951"/>
              </a:xfrm>
              <a:custGeom>
                <a:avLst/>
                <a:gdLst>
                  <a:gd name="T0" fmla="*/ 207 w 296"/>
                  <a:gd name="T1" fmla="*/ 0 h 951"/>
                  <a:gd name="T2" fmla="*/ 207 w 296"/>
                  <a:gd name="T3" fmla="*/ 0 h 951"/>
                  <a:gd name="T4" fmla="*/ 0 w 296"/>
                  <a:gd name="T5" fmla="*/ 951 h 951"/>
                  <a:gd name="T6" fmla="*/ 119 w 296"/>
                  <a:gd name="T7" fmla="*/ 951 h 951"/>
                  <a:gd name="T8" fmla="*/ 296 w 296"/>
                  <a:gd name="T9" fmla="*/ 638 h 951"/>
                  <a:gd name="T10" fmla="*/ 296 w 296"/>
                  <a:gd name="T11" fmla="*/ 0 h 951"/>
                  <a:gd name="T12" fmla="*/ 207 w 296"/>
                  <a:gd name="T13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951">
                    <a:moveTo>
                      <a:pt x="207" y="0"/>
                    </a:moveTo>
                    <a:lnTo>
                      <a:pt x="207" y="0"/>
                    </a:lnTo>
                    <a:lnTo>
                      <a:pt x="0" y="951"/>
                    </a:lnTo>
                    <a:lnTo>
                      <a:pt x="119" y="951"/>
                    </a:lnTo>
                    <a:lnTo>
                      <a:pt x="296" y="638"/>
                    </a:lnTo>
                    <a:lnTo>
                      <a:pt x="296" y="0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459">
                <a:extLst>
                  <a:ext uri="{FF2B5EF4-FFF2-40B4-BE49-F238E27FC236}">
                    <a16:creationId xmlns:a16="http://schemas.microsoft.com/office/drawing/2014/main" id="{53239E30-43F9-4CA7-89D0-45CB8CEECD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96" y="1271"/>
                <a:ext cx="726" cy="951"/>
              </a:xfrm>
              <a:custGeom>
                <a:avLst/>
                <a:gdLst>
                  <a:gd name="T0" fmla="*/ 726 w 726"/>
                  <a:gd name="T1" fmla="*/ 0 h 951"/>
                  <a:gd name="T2" fmla="*/ 0 w 726"/>
                  <a:gd name="T3" fmla="*/ 858 h 951"/>
                  <a:gd name="T4" fmla="*/ 100 w 726"/>
                  <a:gd name="T5" fmla="*/ 951 h 951"/>
                  <a:gd name="T6" fmla="*/ 519 w 726"/>
                  <a:gd name="T7" fmla="*/ 951 h 951"/>
                  <a:gd name="T8" fmla="*/ 726 w 726"/>
                  <a:gd name="T9" fmla="*/ 0 h 951"/>
                  <a:gd name="T10" fmla="*/ 726 w 726"/>
                  <a:gd name="T11" fmla="*/ 0 h 951"/>
                  <a:gd name="T12" fmla="*/ 726 w 726"/>
                  <a:gd name="T13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6" h="951">
                    <a:moveTo>
                      <a:pt x="726" y="0"/>
                    </a:moveTo>
                    <a:lnTo>
                      <a:pt x="0" y="858"/>
                    </a:lnTo>
                    <a:lnTo>
                      <a:pt x="100" y="951"/>
                    </a:lnTo>
                    <a:lnTo>
                      <a:pt x="519" y="951"/>
                    </a:lnTo>
                    <a:lnTo>
                      <a:pt x="726" y="0"/>
                    </a:lnTo>
                    <a:close/>
                    <a:moveTo>
                      <a:pt x="726" y="0"/>
                    </a:moveTo>
                    <a:lnTo>
                      <a:pt x="726" y="0"/>
                    </a:lnTo>
                    <a:close/>
                  </a:path>
                </a:pathLst>
              </a:custGeom>
              <a:solidFill>
                <a:srgbClr val="2571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460">
                <a:extLst>
                  <a:ext uri="{FF2B5EF4-FFF2-40B4-BE49-F238E27FC236}">
                    <a16:creationId xmlns:a16="http://schemas.microsoft.com/office/drawing/2014/main" id="{746114CE-2F19-4B9A-9F0C-24A5F32EB6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96" y="1271"/>
                <a:ext cx="726" cy="951"/>
              </a:xfrm>
              <a:custGeom>
                <a:avLst/>
                <a:gdLst>
                  <a:gd name="T0" fmla="*/ 726 w 726"/>
                  <a:gd name="T1" fmla="*/ 0 h 951"/>
                  <a:gd name="T2" fmla="*/ 0 w 726"/>
                  <a:gd name="T3" fmla="*/ 858 h 951"/>
                  <a:gd name="T4" fmla="*/ 100 w 726"/>
                  <a:gd name="T5" fmla="*/ 951 h 951"/>
                  <a:gd name="T6" fmla="*/ 519 w 726"/>
                  <a:gd name="T7" fmla="*/ 951 h 951"/>
                  <a:gd name="T8" fmla="*/ 726 w 726"/>
                  <a:gd name="T9" fmla="*/ 0 h 951"/>
                  <a:gd name="T10" fmla="*/ 726 w 726"/>
                  <a:gd name="T11" fmla="*/ 0 h 951"/>
                  <a:gd name="T12" fmla="*/ 726 w 726"/>
                  <a:gd name="T13" fmla="*/ 0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6" h="951">
                    <a:moveTo>
                      <a:pt x="726" y="0"/>
                    </a:moveTo>
                    <a:lnTo>
                      <a:pt x="0" y="858"/>
                    </a:lnTo>
                    <a:lnTo>
                      <a:pt x="100" y="951"/>
                    </a:lnTo>
                    <a:lnTo>
                      <a:pt x="519" y="951"/>
                    </a:lnTo>
                    <a:lnTo>
                      <a:pt x="726" y="0"/>
                    </a:lnTo>
                    <a:moveTo>
                      <a:pt x="726" y="0"/>
                    </a:moveTo>
                    <a:lnTo>
                      <a:pt x="7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461">
                <a:extLst>
                  <a:ext uri="{FF2B5EF4-FFF2-40B4-BE49-F238E27FC236}">
                    <a16:creationId xmlns:a16="http://schemas.microsoft.com/office/drawing/2014/main" id="{DC581A36-253E-4CC4-B507-36664B6200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8" y="1271"/>
                <a:ext cx="904" cy="858"/>
              </a:xfrm>
              <a:custGeom>
                <a:avLst/>
                <a:gdLst>
                  <a:gd name="T0" fmla="*/ 904 w 904"/>
                  <a:gd name="T1" fmla="*/ 0 h 858"/>
                  <a:gd name="T2" fmla="*/ 0 w 904"/>
                  <a:gd name="T3" fmla="*/ 253 h 858"/>
                  <a:gd name="T4" fmla="*/ 178 w 904"/>
                  <a:gd name="T5" fmla="*/ 858 h 858"/>
                  <a:gd name="T6" fmla="*/ 904 w 904"/>
                  <a:gd name="T7" fmla="*/ 0 h 858"/>
                  <a:gd name="T8" fmla="*/ 904 w 904"/>
                  <a:gd name="T9" fmla="*/ 0 h 858"/>
                  <a:gd name="T10" fmla="*/ 904 w 904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858">
                    <a:moveTo>
                      <a:pt x="904" y="0"/>
                    </a:moveTo>
                    <a:lnTo>
                      <a:pt x="0" y="253"/>
                    </a:lnTo>
                    <a:lnTo>
                      <a:pt x="178" y="858"/>
                    </a:lnTo>
                    <a:lnTo>
                      <a:pt x="904" y="0"/>
                    </a:lnTo>
                    <a:close/>
                    <a:moveTo>
                      <a:pt x="904" y="0"/>
                    </a:moveTo>
                    <a:lnTo>
                      <a:pt x="904" y="0"/>
                    </a:lnTo>
                    <a:close/>
                  </a:path>
                </a:pathLst>
              </a:custGeom>
              <a:solidFill>
                <a:srgbClr val="2B75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462">
                <a:extLst>
                  <a:ext uri="{FF2B5EF4-FFF2-40B4-BE49-F238E27FC236}">
                    <a16:creationId xmlns:a16="http://schemas.microsoft.com/office/drawing/2014/main" id="{E4FD938A-6D13-49DC-8A3D-5AB5741C54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8" y="1271"/>
                <a:ext cx="904" cy="858"/>
              </a:xfrm>
              <a:custGeom>
                <a:avLst/>
                <a:gdLst>
                  <a:gd name="T0" fmla="*/ 904 w 904"/>
                  <a:gd name="T1" fmla="*/ 0 h 858"/>
                  <a:gd name="T2" fmla="*/ 0 w 904"/>
                  <a:gd name="T3" fmla="*/ 253 h 858"/>
                  <a:gd name="T4" fmla="*/ 178 w 904"/>
                  <a:gd name="T5" fmla="*/ 858 h 858"/>
                  <a:gd name="T6" fmla="*/ 904 w 904"/>
                  <a:gd name="T7" fmla="*/ 0 h 858"/>
                  <a:gd name="T8" fmla="*/ 904 w 904"/>
                  <a:gd name="T9" fmla="*/ 0 h 858"/>
                  <a:gd name="T10" fmla="*/ 904 w 904"/>
                  <a:gd name="T11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4" h="858">
                    <a:moveTo>
                      <a:pt x="904" y="0"/>
                    </a:moveTo>
                    <a:lnTo>
                      <a:pt x="0" y="253"/>
                    </a:lnTo>
                    <a:lnTo>
                      <a:pt x="178" y="858"/>
                    </a:lnTo>
                    <a:lnTo>
                      <a:pt x="904" y="0"/>
                    </a:lnTo>
                    <a:moveTo>
                      <a:pt x="904" y="0"/>
                    </a:moveTo>
                    <a:lnTo>
                      <a:pt x="90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463">
                <a:extLst>
                  <a:ext uri="{FF2B5EF4-FFF2-40B4-BE49-F238E27FC236}">
                    <a16:creationId xmlns:a16="http://schemas.microsoft.com/office/drawing/2014/main" id="{E39165E9-CB2B-4103-A3E2-385C7A26A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8" y="842"/>
                <a:ext cx="904" cy="682"/>
              </a:xfrm>
              <a:custGeom>
                <a:avLst/>
                <a:gdLst>
                  <a:gd name="T0" fmla="*/ 727 w 904"/>
                  <a:gd name="T1" fmla="*/ 0 h 682"/>
                  <a:gd name="T2" fmla="*/ 178 w 904"/>
                  <a:gd name="T3" fmla="*/ 0 h 682"/>
                  <a:gd name="T4" fmla="*/ 0 w 904"/>
                  <a:gd name="T5" fmla="*/ 682 h 682"/>
                  <a:gd name="T6" fmla="*/ 904 w 904"/>
                  <a:gd name="T7" fmla="*/ 429 h 682"/>
                  <a:gd name="T8" fmla="*/ 727 w 904"/>
                  <a:gd name="T9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682">
                    <a:moveTo>
                      <a:pt x="727" y="0"/>
                    </a:moveTo>
                    <a:lnTo>
                      <a:pt x="178" y="0"/>
                    </a:lnTo>
                    <a:lnTo>
                      <a:pt x="0" y="682"/>
                    </a:lnTo>
                    <a:lnTo>
                      <a:pt x="904" y="429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3379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464">
                <a:extLst>
                  <a:ext uri="{FF2B5EF4-FFF2-40B4-BE49-F238E27FC236}">
                    <a16:creationId xmlns:a16="http://schemas.microsoft.com/office/drawing/2014/main" id="{9DE893CD-473D-4E50-B5CA-C06636761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8" y="842"/>
                <a:ext cx="904" cy="682"/>
              </a:xfrm>
              <a:custGeom>
                <a:avLst/>
                <a:gdLst>
                  <a:gd name="T0" fmla="*/ 727 w 904"/>
                  <a:gd name="T1" fmla="*/ 0 h 682"/>
                  <a:gd name="T2" fmla="*/ 178 w 904"/>
                  <a:gd name="T3" fmla="*/ 0 h 682"/>
                  <a:gd name="T4" fmla="*/ 0 w 904"/>
                  <a:gd name="T5" fmla="*/ 682 h 682"/>
                  <a:gd name="T6" fmla="*/ 904 w 904"/>
                  <a:gd name="T7" fmla="*/ 429 h 682"/>
                  <a:gd name="T8" fmla="*/ 727 w 904"/>
                  <a:gd name="T9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4" h="682">
                    <a:moveTo>
                      <a:pt x="727" y="0"/>
                    </a:moveTo>
                    <a:lnTo>
                      <a:pt x="178" y="0"/>
                    </a:lnTo>
                    <a:lnTo>
                      <a:pt x="0" y="682"/>
                    </a:lnTo>
                    <a:lnTo>
                      <a:pt x="904" y="429"/>
                    </a:lnTo>
                    <a:lnTo>
                      <a:pt x="7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465">
                <a:extLst>
                  <a:ext uri="{FF2B5EF4-FFF2-40B4-BE49-F238E27FC236}">
                    <a16:creationId xmlns:a16="http://schemas.microsoft.com/office/drawing/2014/main" id="{DD56A8CA-AB8B-4C65-A23D-007982B4AB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2" y="842"/>
                <a:ext cx="886" cy="682"/>
              </a:xfrm>
              <a:custGeom>
                <a:avLst/>
                <a:gdLst>
                  <a:gd name="T0" fmla="*/ 886 w 886"/>
                  <a:gd name="T1" fmla="*/ 682 h 682"/>
                  <a:gd name="T2" fmla="*/ 886 w 886"/>
                  <a:gd name="T3" fmla="*/ 682 h 682"/>
                  <a:gd name="T4" fmla="*/ 514 w 886"/>
                  <a:gd name="T5" fmla="*/ 0 h 682"/>
                  <a:gd name="T6" fmla="*/ 54 w 886"/>
                  <a:gd name="T7" fmla="*/ 0 h 682"/>
                  <a:gd name="T8" fmla="*/ 0 w 886"/>
                  <a:gd name="T9" fmla="*/ 220 h 682"/>
                  <a:gd name="T10" fmla="*/ 886 w 886"/>
                  <a:gd name="T11" fmla="*/ 682 h 682"/>
                  <a:gd name="T12" fmla="*/ 514 w 886"/>
                  <a:gd name="T13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6" h="682">
                    <a:moveTo>
                      <a:pt x="886" y="682"/>
                    </a:moveTo>
                    <a:lnTo>
                      <a:pt x="886" y="682"/>
                    </a:lnTo>
                    <a:close/>
                    <a:moveTo>
                      <a:pt x="514" y="0"/>
                    </a:moveTo>
                    <a:lnTo>
                      <a:pt x="54" y="0"/>
                    </a:lnTo>
                    <a:lnTo>
                      <a:pt x="0" y="220"/>
                    </a:lnTo>
                    <a:lnTo>
                      <a:pt x="886" y="682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3583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466">
                <a:extLst>
                  <a:ext uri="{FF2B5EF4-FFF2-40B4-BE49-F238E27FC236}">
                    <a16:creationId xmlns:a16="http://schemas.microsoft.com/office/drawing/2014/main" id="{A67E48EE-ABA9-49AE-8966-91A94172D6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2" y="842"/>
                <a:ext cx="886" cy="682"/>
              </a:xfrm>
              <a:custGeom>
                <a:avLst/>
                <a:gdLst>
                  <a:gd name="T0" fmla="*/ 886 w 886"/>
                  <a:gd name="T1" fmla="*/ 682 h 682"/>
                  <a:gd name="T2" fmla="*/ 886 w 886"/>
                  <a:gd name="T3" fmla="*/ 682 h 682"/>
                  <a:gd name="T4" fmla="*/ 514 w 886"/>
                  <a:gd name="T5" fmla="*/ 0 h 682"/>
                  <a:gd name="T6" fmla="*/ 54 w 886"/>
                  <a:gd name="T7" fmla="*/ 0 h 682"/>
                  <a:gd name="T8" fmla="*/ 0 w 886"/>
                  <a:gd name="T9" fmla="*/ 220 h 682"/>
                  <a:gd name="T10" fmla="*/ 886 w 886"/>
                  <a:gd name="T11" fmla="*/ 682 h 682"/>
                  <a:gd name="T12" fmla="*/ 514 w 886"/>
                  <a:gd name="T13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6" h="682">
                    <a:moveTo>
                      <a:pt x="886" y="682"/>
                    </a:moveTo>
                    <a:lnTo>
                      <a:pt x="886" y="682"/>
                    </a:lnTo>
                    <a:moveTo>
                      <a:pt x="514" y="0"/>
                    </a:moveTo>
                    <a:lnTo>
                      <a:pt x="54" y="0"/>
                    </a:lnTo>
                    <a:lnTo>
                      <a:pt x="0" y="220"/>
                    </a:lnTo>
                    <a:lnTo>
                      <a:pt x="886" y="682"/>
                    </a:lnTo>
                    <a:lnTo>
                      <a:pt x="5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467">
                <a:extLst>
                  <a:ext uri="{FF2B5EF4-FFF2-40B4-BE49-F238E27FC236}">
                    <a16:creationId xmlns:a16="http://schemas.microsoft.com/office/drawing/2014/main" id="{BE31A1FA-458B-492B-A140-A3F6E9860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6" y="842"/>
                <a:ext cx="550" cy="682"/>
              </a:xfrm>
              <a:custGeom>
                <a:avLst/>
                <a:gdLst>
                  <a:gd name="T0" fmla="*/ 550 w 550"/>
                  <a:gd name="T1" fmla="*/ 0 h 682"/>
                  <a:gd name="T2" fmla="*/ 0 w 550"/>
                  <a:gd name="T3" fmla="*/ 0 h 682"/>
                  <a:gd name="T4" fmla="*/ 372 w 550"/>
                  <a:gd name="T5" fmla="*/ 682 h 682"/>
                  <a:gd name="T6" fmla="*/ 550 w 550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0" h="682">
                    <a:moveTo>
                      <a:pt x="550" y="0"/>
                    </a:moveTo>
                    <a:lnTo>
                      <a:pt x="0" y="0"/>
                    </a:lnTo>
                    <a:lnTo>
                      <a:pt x="372" y="682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388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468">
                <a:extLst>
                  <a:ext uri="{FF2B5EF4-FFF2-40B4-BE49-F238E27FC236}">
                    <a16:creationId xmlns:a16="http://schemas.microsoft.com/office/drawing/2014/main" id="{AFB66DDE-540D-430D-BCC3-D92F9630A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6" y="842"/>
                <a:ext cx="550" cy="682"/>
              </a:xfrm>
              <a:custGeom>
                <a:avLst/>
                <a:gdLst>
                  <a:gd name="T0" fmla="*/ 550 w 550"/>
                  <a:gd name="T1" fmla="*/ 0 h 682"/>
                  <a:gd name="T2" fmla="*/ 0 w 550"/>
                  <a:gd name="T3" fmla="*/ 0 h 682"/>
                  <a:gd name="T4" fmla="*/ 372 w 550"/>
                  <a:gd name="T5" fmla="*/ 682 h 682"/>
                  <a:gd name="T6" fmla="*/ 550 w 550"/>
                  <a:gd name="T7" fmla="*/ 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0" h="682">
                    <a:moveTo>
                      <a:pt x="550" y="0"/>
                    </a:moveTo>
                    <a:lnTo>
                      <a:pt x="0" y="0"/>
                    </a:lnTo>
                    <a:lnTo>
                      <a:pt x="372" y="682"/>
                    </a:lnTo>
                    <a:lnTo>
                      <a:pt x="5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469">
                <a:extLst>
                  <a:ext uri="{FF2B5EF4-FFF2-40B4-BE49-F238E27FC236}">
                    <a16:creationId xmlns:a16="http://schemas.microsoft.com/office/drawing/2014/main" id="{AD4F1511-9040-4D33-98EE-FAE67CD45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5" y="2129"/>
                <a:ext cx="171" cy="93"/>
              </a:xfrm>
              <a:custGeom>
                <a:avLst/>
                <a:gdLst>
                  <a:gd name="T0" fmla="*/ 71 w 171"/>
                  <a:gd name="T1" fmla="*/ 0 h 93"/>
                  <a:gd name="T2" fmla="*/ 71 w 171"/>
                  <a:gd name="T3" fmla="*/ 0 h 93"/>
                  <a:gd name="T4" fmla="*/ 0 w 171"/>
                  <a:gd name="T5" fmla="*/ 93 h 93"/>
                  <a:gd name="T6" fmla="*/ 171 w 171"/>
                  <a:gd name="T7" fmla="*/ 93 h 93"/>
                  <a:gd name="T8" fmla="*/ 71 w 171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93">
                    <a:moveTo>
                      <a:pt x="71" y="0"/>
                    </a:moveTo>
                    <a:lnTo>
                      <a:pt x="71" y="0"/>
                    </a:lnTo>
                    <a:lnTo>
                      <a:pt x="0" y="93"/>
                    </a:lnTo>
                    <a:lnTo>
                      <a:pt x="171" y="93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1F7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470">
                <a:extLst>
                  <a:ext uri="{FF2B5EF4-FFF2-40B4-BE49-F238E27FC236}">
                    <a16:creationId xmlns:a16="http://schemas.microsoft.com/office/drawing/2014/main" id="{69C2BDE8-E2F2-4B53-9F6D-1CB84424C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5" y="2129"/>
                <a:ext cx="171" cy="93"/>
              </a:xfrm>
              <a:custGeom>
                <a:avLst/>
                <a:gdLst>
                  <a:gd name="T0" fmla="*/ 71 w 171"/>
                  <a:gd name="T1" fmla="*/ 0 h 93"/>
                  <a:gd name="T2" fmla="*/ 71 w 171"/>
                  <a:gd name="T3" fmla="*/ 0 h 93"/>
                  <a:gd name="T4" fmla="*/ 0 w 171"/>
                  <a:gd name="T5" fmla="*/ 93 h 93"/>
                  <a:gd name="T6" fmla="*/ 171 w 171"/>
                  <a:gd name="T7" fmla="*/ 93 h 93"/>
                  <a:gd name="T8" fmla="*/ 71 w 171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93">
                    <a:moveTo>
                      <a:pt x="71" y="0"/>
                    </a:moveTo>
                    <a:lnTo>
                      <a:pt x="71" y="0"/>
                    </a:lnTo>
                    <a:lnTo>
                      <a:pt x="0" y="93"/>
                    </a:lnTo>
                    <a:lnTo>
                      <a:pt x="171" y="93"/>
                    </a:lnTo>
                    <a:lnTo>
                      <a:pt x="7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471">
                <a:extLst>
                  <a:ext uri="{FF2B5EF4-FFF2-40B4-BE49-F238E27FC236}">
                    <a16:creationId xmlns:a16="http://schemas.microsoft.com/office/drawing/2014/main" id="{7AC23F8C-B011-40BE-96C0-99F571AFE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524"/>
                <a:ext cx="1825" cy="698"/>
              </a:xfrm>
              <a:custGeom>
                <a:avLst/>
                <a:gdLst>
                  <a:gd name="T0" fmla="*/ 1825 w 1825"/>
                  <a:gd name="T1" fmla="*/ 0 h 698"/>
                  <a:gd name="T2" fmla="*/ 0 w 1825"/>
                  <a:gd name="T3" fmla="*/ 682 h 698"/>
                  <a:gd name="T4" fmla="*/ 30 w 1825"/>
                  <a:gd name="T5" fmla="*/ 698 h 698"/>
                  <a:gd name="T6" fmla="*/ 1630 w 1825"/>
                  <a:gd name="T7" fmla="*/ 698 h 698"/>
                  <a:gd name="T8" fmla="*/ 1825 w 1825"/>
                  <a:gd name="T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5" h="698">
                    <a:moveTo>
                      <a:pt x="1825" y="0"/>
                    </a:moveTo>
                    <a:lnTo>
                      <a:pt x="0" y="682"/>
                    </a:lnTo>
                    <a:lnTo>
                      <a:pt x="30" y="698"/>
                    </a:lnTo>
                    <a:lnTo>
                      <a:pt x="1630" y="698"/>
                    </a:lnTo>
                    <a:lnTo>
                      <a:pt x="1825" y="0"/>
                    </a:lnTo>
                    <a:close/>
                  </a:path>
                </a:pathLst>
              </a:custGeom>
              <a:solidFill>
                <a:srgbClr val="267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472">
                <a:extLst>
                  <a:ext uri="{FF2B5EF4-FFF2-40B4-BE49-F238E27FC236}">
                    <a16:creationId xmlns:a16="http://schemas.microsoft.com/office/drawing/2014/main" id="{E93EA2B3-E9DA-4A9D-A8B3-6F3F2EBBB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524"/>
                <a:ext cx="1825" cy="698"/>
              </a:xfrm>
              <a:custGeom>
                <a:avLst/>
                <a:gdLst>
                  <a:gd name="T0" fmla="*/ 1825 w 1825"/>
                  <a:gd name="T1" fmla="*/ 0 h 698"/>
                  <a:gd name="T2" fmla="*/ 0 w 1825"/>
                  <a:gd name="T3" fmla="*/ 682 h 698"/>
                  <a:gd name="T4" fmla="*/ 30 w 1825"/>
                  <a:gd name="T5" fmla="*/ 698 h 698"/>
                  <a:gd name="T6" fmla="*/ 1630 w 1825"/>
                  <a:gd name="T7" fmla="*/ 698 h 698"/>
                  <a:gd name="T8" fmla="*/ 1825 w 1825"/>
                  <a:gd name="T9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5" h="698">
                    <a:moveTo>
                      <a:pt x="1825" y="0"/>
                    </a:moveTo>
                    <a:lnTo>
                      <a:pt x="0" y="682"/>
                    </a:lnTo>
                    <a:lnTo>
                      <a:pt x="30" y="698"/>
                    </a:lnTo>
                    <a:lnTo>
                      <a:pt x="1630" y="698"/>
                    </a:lnTo>
                    <a:lnTo>
                      <a:pt x="182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473">
                <a:extLst>
                  <a:ext uri="{FF2B5EF4-FFF2-40B4-BE49-F238E27FC236}">
                    <a16:creationId xmlns:a16="http://schemas.microsoft.com/office/drawing/2014/main" id="{03933769-96E1-48EE-9182-DE39B351A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3" y="1524"/>
                <a:ext cx="373" cy="698"/>
              </a:xfrm>
              <a:custGeom>
                <a:avLst/>
                <a:gdLst>
                  <a:gd name="T0" fmla="*/ 195 w 373"/>
                  <a:gd name="T1" fmla="*/ 0 h 698"/>
                  <a:gd name="T2" fmla="*/ 195 w 373"/>
                  <a:gd name="T3" fmla="*/ 0 h 698"/>
                  <a:gd name="T4" fmla="*/ 0 w 373"/>
                  <a:gd name="T5" fmla="*/ 698 h 698"/>
                  <a:gd name="T6" fmla="*/ 302 w 373"/>
                  <a:gd name="T7" fmla="*/ 698 h 698"/>
                  <a:gd name="T8" fmla="*/ 373 w 373"/>
                  <a:gd name="T9" fmla="*/ 605 h 698"/>
                  <a:gd name="T10" fmla="*/ 195 w 373"/>
                  <a:gd name="T11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698">
                    <a:moveTo>
                      <a:pt x="195" y="0"/>
                    </a:moveTo>
                    <a:lnTo>
                      <a:pt x="195" y="0"/>
                    </a:lnTo>
                    <a:lnTo>
                      <a:pt x="0" y="698"/>
                    </a:lnTo>
                    <a:lnTo>
                      <a:pt x="302" y="698"/>
                    </a:lnTo>
                    <a:lnTo>
                      <a:pt x="373" y="60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2475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474">
                <a:extLst>
                  <a:ext uri="{FF2B5EF4-FFF2-40B4-BE49-F238E27FC236}">
                    <a16:creationId xmlns:a16="http://schemas.microsoft.com/office/drawing/2014/main" id="{64EC31DE-0301-4E24-A783-6FC500FEA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3" y="1524"/>
                <a:ext cx="373" cy="698"/>
              </a:xfrm>
              <a:custGeom>
                <a:avLst/>
                <a:gdLst>
                  <a:gd name="T0" fmla="*/ 195 w 373"/>
                  <a:gd name="T1" fmla="*/ 0 h 698"/>
                  <a:gd name="T2" fmla="*/ 195 w 373"/>
                  <a:gd name="T3" fmla="*/ 0 h 698"/>
                  <a:gd name="T4" fmla="*/ 0 w 373"/>
                  <a:gd name="T5" fmla="*/ 698 h 698"/>
                  <a:gd name="T6" fmla="*/ 302 w 373"/>
                  <a:gd name="T7" fmla="*/ 698 h 698"/>
                  <a:gd name="T8" fmla="*/ 373 w 373"/>
                  <a:gd name="T9" fmla="*/ 605 h 698"/>
                  <a:gd name="T10" fmla="*/ 195 w 373"/>
                  <a:gd name="T11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3" h="698">
                    <a:moveTo>
                      <a:pt x="195" y="0"/>
                    </a:moveTo>
                    <a:lnTo>
                      <a:pt x="195" y="0"/>
                    </a:lnTo>
                    <a:lnTo>
                      <a:pt x="0" y="698"/>
                    </a:lnTo>
                    <a:lnTo>
                      <a:pt x="302" y="698"/>
                    </a:lnTo>
                    <a:lnTo>
                      <a:pt x="373" y="605"/>
                    </a:lnTo>
                    <a:lnTo>
                      <a:pt x="19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475">
                <a:extLst>
                  <a:ext uri="{FF2B5EF4-FFF2-40B4-BE49-F238E27FC236}">
                    <a16:creationId xmlns:a16="http://schemas.microsoft.com/office/drawing/2014/main" id="{B6DCA5CF-1AA9-4A80-8ED6-23A0FC5A8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062"/>
                <a:ext cx="1825" cy="1144"/>
              </a:xfrm>
              <a:custGeom>
                <a:avLst/>
                <a:gdLst>
                  <a:gd name="T0" fmla="*/ 939 w 1825"/>
                  <a:gd name="T1" fmla="*/ 0 h 1144"/>
                  <a:gd name="T2" fmla="*/ 0 w 1825"/>
                  <a:gd name="T3" fmla="*/ 1144 h 1144"/>
                  <a:gd name="T4" fmla="*/ 1825 w 1825"/>
                  <a:gd name="T5" fmla="*/ 462 h 1144"/>
                  <a:gd name="T6" fmla="*/ 939 w 1825"/>
                  <a:gd name="T7" fmla="*/ 0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5" h="1144">
                    <a:moveTo>
                      <a:pt x="939" y="0"/>
                    </a:moveTo>
                    <a:lnTo>
                      <a:pt x="0" y="1144"/>
                    </a:lnTo>
                    <a:lnTo>
                      <a:pt x="1825" y="462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2F83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476">
                <a:extLst>
                  <a:ext uri="{FF2B5EF4-FFF2-40B4-BE49-F238E27FC236}">
                    <a16:creationId xmlns:a16="http://schemas.microsoft.com/office/drawing/2014/main" id="{2D56D0DE-CC8F-4586-B283-E4F9A91B4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062"/>
                <a:ext cx="1825" cy="1144"/>
              </a:xfrm>
              <a:custGeom>
                <a:avLst/>
                <a:gdLst>
                  <a:gd name="T0" fmla="*/ 939 w 1825"/>
                  <a:gd name="T1" fmla="*/ 0 h 1144"/>
                  <a:gd name="T2" fmla="*/ 0 w 1825"/>
                  <a:gd name="T3" fmla="*/ 1144 h 1144"/>
                  <a:gd name="T4" fmla="*/ 1825 w 1825"/>
                  <a:gd name="T5" fmla="*/ 462 h 1144"/>
                  <a:gd name="T6" fmla="*/ 939 w 1825"/>
                  <a:gd name="T7" fmla="*/ 0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5" h="1144">
                    <a:moveTo>
                      <a:pt x="939" y="0"/>
                    </a:moveTo>
                    <a:lnTo>
                      <a:pt x="0" y="1144"/>
                    </a:lnTo>
                    <a:lnTo>
                      <a:pt x="1825" y="462"/>
                    </a:lnTo>
                    <a:lnTo>
                      <a:pt x="9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477">
                <a:extLst>
                  <a:ext uri="{FF2B5EF4-FFF2-40B4-BE49-F238E27FC236}">
                    <a16:creationId xmlns:a16="http://schemas.microsoft.com/office/drawing/2014/main" id="{290E66B1-775E-4B31-85B5-665CC3842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062"/>
                <a:ext cx="939" cy="1144"/>
              </a:xfrm>
              <a:custGeom>
                <a:avLst/>
                <a:gdLst>
                  <a:gd name="T0" fmla="*/ 939 w 939"/>
                  <a:gd name="T1" fmla="*/ 0 h 1144"/>
                  <a:gd name="T2" fmla="*/ 71 w 939"/>
                  <a:gd name="T3" fmla="*/ 292 h 1144"/>
                  <a:gd name="T4" fmla="*/ 0 w 939"/>
                  <a:gd name="T5" fmla="*/ 1144 h 1144"/>
                  <a:gd name="T6" fmla="*/ 939 w 939"/>
                  <a:gd name="T7" fmla="*/ 0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9" h="1144">
                    <a:moveTo>
                      <a:pt x="939" y="0"/>
                    </a:moveTo>
                    <a:lnTo>
                      <a:pt x="71" y="292"/>
                    </a:lnTo>
                    <a:lnTo>
                      <a:pt x="0" y="1144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3289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478">
                <a:extLst>
                  <a:ext uri="{FF2B5EF4-FFF2-40B4-BE49-F238E27FC236}">
                    <a16:creationId xmlns:a16="http://schemas.microsoft.com/office/drawing/2014/main" id="{5DAD4018-739D-433B-B1EC-AAD74940C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1062"/>
                <a:ext cx="939" cy="1144"/>
              </a:xfrm>
              <a:custGeom>
                <a:avLst/>
                <a:gdLst>
                  <a:gd name="T0" fmla="*/ 939 w 939"/>
                  <a:gd name="T1" fmla="*/ 0 h 1144"/>
                  <a:gd name="T2" fmla="*/ 71 w 939"/>
                  <a:gd name="T3" fmla="*/ 292 h 1144"/>
                  <a:gd name="T4" fmla="*/ 0 w 939"/>
                  <a:gd name="T5" fmla="*/ 1144 h 1144"/>
                  <a:gd name="T6" fmla="*/ 939 w 939"/>
                  <a:gd name="T7" fmla="*/ 0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9" h="1144">
                    <a:moveTo>
                      <a:pt x="939" y="0"/>
                    </a:moveTo>
                    <a:lnTo>
                      <a:pt x="71" y="292"/>
                    </a:lnTo>
                    <a:lnTo>
                      <a:pt x="0" y="1144"/>
                    </a:lnTo>
                    <a:lnTo>
                      <a:pt x="9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479">
                <a:extLst>
                  <a:ext uri="{FF2B5EF4-FFF2-40B4-BE49-F238E27FC236}">
                    <a16:creationId xmlns:a16="http://schemas.microsoft.com/office/drawing/2014/main" id="{7C09F4F0-03FA-400E-A20C-F3596B3C5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2206"/>
                <a:ext cx="30" cy="16"/>
              </a:xfrm>
              <a:custGeom>
                <a:avLst/>
                <a:gdLst>
                  <a:gd name="T0" fmla="*/ 0 w 30"/>
                  <a:gd name="T1" fmla="*/ 0 h 16"/>
                  <a:gd name="T2" fmla="*/ 6 w 30"/>
                  <a:gd name="T3" fmla="*/ 16 h 16"/>
                  <a:gd name="T4" fmla="*/ 30 w 30"/>
                  <a:gd name="T5" fmla="*/ 16 h 16"/>
                  <a:gd name="T6" fmla="*/ 0 w 30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6">
                    <a:moveTo>
                      <a:pt x="0" y="0"/>
                    </a:moveTo>
                    <a:lnTo>
                      <a:pt x="6" y="16"/>
                    </a:lnTo>
                    <a:lnTo>
                      <a:pt x="3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7B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480">
                <a:extLst>
                  <a:ext uri="{FF2B5EF4-FFF2-40B4-BE49-F238E27FC236}">
                    <a16:creationId xmlns:a16="http://schemas.microsoft.com/office/drawing/2014/main" id="{48BEFD68-4C3B-40DD-9530-8B06E32CE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3" y="2206"/>
                <a:ext cx="30" cy="16"/>
              </a:xfrm>
              <a:custGeom>
                <a:avLst/>
                <a:gdLst>
                  <a:gd name="T0" fmla="*/ 0 w 30"/>
                  <a:gd name="T1" fmla="*/ 0 h 16"/>
                  <a:gd name="T2" fmla="*/ 6 w 30"/>
                  <a:gd name="T3" fmla="*/ 16 h 16"/>
                  <a:gd name="T4" fmla="*/ 30 w 30"/>
                  <a:gd name="T5" fmla="*/ 16 h 16"/>
                  <a:gd name="T6" fmla="*/ 0 w 30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16">
                    <a:moveTo>
                      <a:pt x="0" y="0"/>
                    </a:moveTo>
                    <a:lnTo>
                      <a:pt x="6" y="16"/>
                    </a:lnTo>
                    <a:lnTo>
                      <a:pt x="30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481">
                <a:extLst>
                  <a:ext uri="{FF2B5EF4-FFF2-40B4-BE49-F238E27FC236}">
                    <a16:creationId xmlns:a16="http://schemas.microsoft.com/office/drawing/2014/main" id="{65FB9459-7BA0-44CC-A0AB-C407A82C4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6" y="842"/>
                <a:ext cx="260" cy="220"/>
              </a:xfrm>
              <a:custGeom>
                <a:avLst/>
                <a:gdLst>
                  <a:gd name="T0" fmla="*/ 260 w 260"/>
                  <a:gd name="T1" fmla="*/ 0 h 220"/>
                  <a:gd name="T2" fmla="*/ 0 w 260"/>
                  <a:gd name="T3" fmla="*/ 0 h 220"/>
                  <a:gd name="T4" fmla="*/ 206 w 260"/>
                  <a:gd name="T5" fmla="*/ 220 h 220"/>
                  <a:gd name="T6" fmla="*/ 260 w 260"/>
                  <a:gd name="T7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20">
                    <a:moveTo>
                      <a:pt x="260" y="0"/>
                    </a:moveTo>
                    <a:lnTo>
                      <a:pt x="0" y="0"/>
                    </a:lnTo>
                    <a:lnTo>
                      <a:pt x="206" y="220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3C8A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482">
                <a:extLst>
                  <a:ext uri="{FF2B5EF4-FFF2-40B4-BE49-F238E27FC236}">
                    <a16:creationId xmlns:a16="http://schemas.microsoft.com/office/drawing/2014/main" id="{14B4E4D5-2017-4B15-B330-332FC239F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6" y="842"/>
                <a:ext cx="260" cy="220"/>
              </a:xfrm>
              <a:custGeom>
                <a:avLst/>
                <a:gdLst>
                  <a:gd name="T0" fmla="*/ 260 w 260"/>
                  <a:gd name="T1" fmla="*/ 0 h 220"/>
                  <a:gd name="T2" fmla="*/ 0 w 260"/>
                  <a:gd name="T3" fmla="*/ 0 h 220"/>
                  <a:gd name="T4" fmla="*/ 206 w 260"/>
                  <a:gd name="T5" fmla="*/ 220 h 220"/>
                  <a:gd name="T6" fmla="*/ 260 w 260"/>
                  <a:gd name="T7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20">
                    <a:moveTo>
                      <a:pt x="260" y="0"/>
                    </a:moveTo>
                    <a:lnTo>
                      <a:pt x="0" y="0"/>
                    </a:lnTo>
                    <a:lnTo>
                      <a:pt x="206" y="220"/>
                    </a:lnTo>
                    <a:lnTo>
                      <a:pt x="26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483">
                <a:extLst>
                  <a:ext uri="{FF2B5EF4-FFF2-40B4-BE49-F238E27FC236}">
                    <a16:creationId xmlns:a16="http://schemas.microsoft.com/office/drawing/2014/main" id="{EF10A629-E46A-41D2-A957-D09644E37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1" y="2206"/>
                <a:ext cx="18" cy="16"/>
              </a:xfrm>
              <a:custGeom>
                <a:avLst/>
                <a:gdLst>
                  <a:gd name="T0" fmla="*/ 12 w 18"/>
                  <a:gd name="T1" fmla="*/ 0 h 16"/>
                  <a:gd name="T2" fmla="*/ 0 w 18"/>
                  <a:gd name="T3" fmla="*/ 16 h 16"/>
                  <a:gd name="T4" fmla="*/ 18 w 18"/>
                  <a:gd name="T5" fmla="*/ 16 h 16"/>
                  <a:gd name="T6" fmla="*/ 12 w 18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6">
                    <a:moveTo>
                      <a:pt x="12" y="0"/>
                    </a:moveTo>
                    <a:lnTo>
                      <a:pt x="0" y="16"/>
                    </a:lnTo>
                    <a:lnTo>
                      <a:pt x="18" y="1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2481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484">
                <a:extLst>
                  <a:ext uri="{FF2B5EF4-FFF2-40B4-BE49-F238E27FC236}">
                    <a16:creationId xmlns:a16="http://schemas.microsoft.com/office/drawing/2014/main" id="{DD3EA1A4-EB0C-4A44-8B22-64D162514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1" y="2206"/>
                <a:ext cx="18" cy="16"/>
              </a:xfrm>
              <a:custGeom>
                <a:avLst/>
                <a:gdLst>
                  <a:gd name="T0" fmla="*/ 12 w 18"/>
                  <a:gd name="T1" fmla="*/ 0 h 16"/>
                  <a:gd name="T2" fmla="*/ 0 w 18"/>
                  <a:gd name="T3" fmla="*/ 16 h 16"/>
                  <a:gd name="T4" fmla="*/ 18 w 18"/>
                  <a:gd name="T5" fmla="*/ 16 h 16"/>
                  <a:gd name="T6" fmla="*/ 12 w 18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6">
                    <a:moveTo>
                      <a:pt x="12" y="0"/>
                    </a:moveTo>
                    <a:lnTo>
                      <a:pt x="0" y="16"/>
                    </a:lnTo>
                    <a:lnTo>
                      <a:pt x="18" y="16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485">
                <a:extLst>
                  <a:ext uri="{FF2B5EF4-FFF2-40B4-BE49-F238E27FC236}">
                    <a16:creationId xmlns:a16="http://schemas.microsoft.com/office/drawing/2014/main" id="{911A432D-34EF-4E98-BCA6-CE5F13300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" y="842"/>
                <a:ext cx="868" cy="512"/>
              </a:xfrm>
              <a:custGeom>
                <a:avLst/>
                <a:gdLst>
                  <a:gd name="T0" fmla="*/ 662 w 868"/>
                  <a:gd name="T1" fmla="*/ 0 h 512"/>
                  <a:gd name="T2" fmla="*/ 59 w 868"/>
                  <a:gd name="T3" fmla="*/ 0 h 512"/>
                  <a:gd name="T4" fmla="*/ 0 w 868"/>
                  <a:gd name="T5" fmla="*/ 512 h 512"/>
                  <a:gd name="T6" fmla="*/ 868 w 868"/>
                  <a:gd name="T7" fmla="*/ 220 h 512"/>
                  <a:gd name="T8" fmla="*/ 662 w 868"/>
                  <a:gd name="T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8" h="512">
                    <a:moveTo>
                      <a:pt x="662" y="0"/>
                    </a:moveTo>
                    <a:lnTo>
                      <a:pt x="59" y="0"/>
                    </a:lnTo>
                    <a:lnTo>
                      <a:pt x="0" y="512"/>
                    </a:lnTo>
                    <a:lnTo>
                      <a:pt x="868" y="220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398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486">
                <a:extLst>
                  <a:ext uri="{FF2B5EF4-FFF2-40B4-BE49-F238E27FC236}">
                    <a16:creationId xmlns:a16="http://schemas.microsoft.com/office/drawing/2014/main" id="{A74D126D-842C-43FA-B6B3-E92153E60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" y="842"/>
                <a:ext cx="868" cy="512"/>
              </a:xfrm>
              <a:custGeom>
                <a:avLst/>
                <a:gdLst>
                  <a:gd name="T0" fmla="*/ 662 w 868"/>
                  <a:gd name="T1" fmla="*/ 0 h 512"/>
                  <a:gd name="T2" fmla="*/ 59 w 868"/>
                  <a:gd name="T3" fmla="*/ 0 h 512"/>
                  <a:gd name="T4" fmla="*/ 0 w 868"/>
                  <a:gd name="T5" fmla="*/ 512 h 512"/>
                  <a:gd name="T6" fmla="*/ 868 w 868"/>
                  <a:gd name="T7" fmla="*/ 220 h 512"/>
                  <a:gd name="T8" fmla="*/ 662 w 868"/>
                  <a:gd name="T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8" h="512">
                    <a:moveTo>
                      <a:pt x="662" y="0"/>
                    </a:moveTo>
                    <a:lnTo>
                      <a:pt x="59" y="0"/>
                    </a:lnTo>
                    <a:lnTo>
                      <a:pt x="0" y="512"/>
                    </a:lnTo>
                    <a:lnTo>
                      <a:pt x="868" y="220"/>
                    </a:lnTo>
                    <a:lnTo>
                      <a:pt x="6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487">
                <a:extLst>
                  <a:ext uri="{FF2B5EF4-FFF2-40B4-BE49-F238E27FC236}">
                    <a16:creationId xmlns:a16="http://schemas.microsoft.com/office/drawing/2014/main" id="{84AEA708-4FC7-4FB6-80E3-1BC817C1B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" y="842"/>
                <a:ext cx="732" cy="512"/>
              </a:xfrm>
              <a:custGeom>
                <a:avLst/>
                <a:gdLst>
                  <a:gd name="T0" fmla="*/ 732 w 732"/>
                  <a:gd name="T1" fmla="*/ 0 h 512"/>
                  <a:gd name="T2" fmla="*/ 206 w 732"/>
                  <a:gd name="T3" fmla="*/ 0 h 512"/>
                  <a:gd name="T4" fmla="*/ 0 w 732"/>
                  <a:gd name="T5" fmla="*/ 204 h 512"/>
                  <a:gd name="T6" fmla="*/ 673 w 732"/>
                  <a:gd name="T7" fmla="*/ 512 h 512"/>
                  <a:gd name="T8" fmla="*/ 732 w 732"/>
                  <a:gd name="T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512">
                    <a:moveTo>
                      <a:pt x="732" y="0"/>
                    </a:moveTo>
                    <a:lnTo>
                      <a:pt x="206" y="0"/>
                    </a:lnTo>
                    <a:lnTo>
                      <a:pt x="0" y="204"/>
                    </a:lnTo>
                    <a:lnTo>
                      <a:pt x="673" y="512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rgbClr val="3C92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488">
                <a:extLst>
                  <a:ext uri="{FF2B5EF4-FFF2-40B4-BE49-F238E27FC236}">
                    <a16:creationId xmlns:a16="http://schemas.microsoft.com/office/drawing/2014/main" id="{8F889A21-CCC8-45E8-972D-8DC9DB243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" y="842"/>
                <a:ext cx="732" cy="512"/>
              </a:xfrm>
              <a:custGeom>
                <a:avLst/>
                <a:gdLst>
                  <a:gd name="T0" fmla="*/ 732 w 732"/>
                  <a:gd name="T1" fmla="*/ 0 h 512"/>
                  <a:gd name="T2" fmla="*/ 206 w 732"/>
                  <a:gd name="T3" fmla="*/ 0 h 512"/>
                  <a:gd name="T4" fmla="*/ 0 w 732"/>
                  <a:gd name="T5" fmla="*/ 204 h 512"/>
                  <a:gd name="T6" fmla="*/ 673 w 732"/>
                  <a:gd name="T7" fmla="*/ 512 h 512"/>
                  <a:gd name="T8" fmla="*/ 732 w 732"/>
                  <a:gd name="T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2" h="512">
                    <a:moveTo>
                      <a:pt x="732" y="0"/>
                    </a:moveTo>
                    <a:lnTo>
                      <a:pt x="206" y="0"/>
                    </a:lnTo>
                    <a:lnTo>
                      <a:pt x="0" y="204"/>
                    </a:lnTo>
                    <a:lnTo>
                      <a:pt x="673" y="512"/>
                    </a:lnTo>
                    <a:lnTo>
                      <a:pt x="73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489">
                <a:extLst>
                  <a:ext uri="{FF2B5EF4-FFF2-40B4-BE49-F238E27FC236}">
                    <a16:creationId xmlns:a16="http://schemas.microsoft.com/office/drawing/2014/main" id="{7AB5D238-2332-4921-ACC2-4849DBF443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" y="1354"/>
                <a:ext cx="969" cy="852"/>
              </a:xfrm>
              <a:custGeom>
                <a:avLst/>
                <a:gdLst>
                  <a:gd name="T0" fmla="*/ 969 w 969"/>
                  <a:gd name="T1" fmla="*/ 0 h 852"/>
                  <a:gd name="T2" fmla="*/ 0 w 969"/>
                  <a:gd name="T3" fmla="*/ 527 h 852"/>
                  <a:gd name="T4" fmla="*/ 898 w 969"/>
                  <a:gd name="T5" fmla="*/ 852 h 852"/>
                  <a:gd name="T6" fmla="*/ 969 w 969"/>
                  <a:gd name="T7" fmla="*/ 0 h 852"/>
                  <a:gd name="T8" fmla="*/ 969 w 969"/>
                  <a:gd name="T9" fmla="*/ 0 h 852"/>
                  <a:gd name="T10" fmla="*/ 969 w 969"/>
                  <a:gd name="T1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9" h="852">
                    <a:moveTo>
                      <a:pt x="969" y="0"/>
                    </a:moveTo>
                    <a:lnTo>
                      <a:pt x="0" y="527"/>
                    </a:lnTo>
                    <a:lnTo>
                      <a:pt x="898" y="852"/>
                    </a:lnTo>
                    <a:lnTo>
                      <a:pt x="969" y="0"/>
                    </a:lnTo>
                    <a:close/>
                    <a:moveTo>
                      <a:pt x="969" y="0"/>
                    </a:moveTo>
                    <a:lnTo>
                      <a:pt x="969" y="0"/>
                    </a:lnTo>
                    <a:close/>
                  </a:path>
                </a:pathLst>
              </a:custGeom>
              <a:solidFill>
                <a:srgbClr val="328D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490">
                <a:extLst>
                  <a:ext uri="{FF2B5EF4-FFF2-40B4-BE49-F238E27FC236}">
                    <a16:creationId xmlns:a16="http://schemas.microsoft.com/office/drawing/2014/main" id="{469053EC-A224-476E-95E1-4CE1D82C5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5" y="1354"/>
                <a:ext cx="969" cy="852"/>
              </a:xfrm>
              <a:custGeom>
                <a:avLst/>
                <a:gdLst>
                  <a:gd name="T0" fmla="*/ 969 w 969"/>
                  <a:gd name="T1" fmla="*/ 0 h 852"/>
                  <a:gd name="T2" fmla="*/ 0 w 969"/>
                  <a:gd name="T3" fmla="*/ 527 h 852"/>
                  <a:gd name="T4" fmla="*/ 898 w 969"/>
                  <a:gd name="T5" fmla="*/ 852 h 852"/>
                  <a:gd name="T6" fmla="*/ 969 w 969"/>
                  <a:gd name="T7" fmla="*/ 0 h 852"/>
                  <a:gd name="T8" fmla="*/ 969 w 969"/>
                  <a:gd name="T9" fmla="*/ 0 h 852"/>
                  <a:gd name="T10" fmla="*/ 969 w 969"/>
                  <a:gd name="T11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9" h="852">
                    <a:moveTo>
                      <a:pt x="969" y="0"/>
                    </a:moveTo>
                    <a:lnTo>
                      <a:pt x="0" y="527"/>
                    </a:lnTo>
                    <a:lnTo>
                      <a:pt x="898" y="852"/>
                    </a:lnTo>
                    <a:lnTo>
                      <a:pt x="969" y="0"/>
                    </a:lnTo>
                    <a:moveTo>
                      <a:pt x="969" y="0"/>
                    </a:moveTo>
                    <a:lnTo>
                      <a:pt x="96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491">
                <a:extLst>
                  <a:ext uri="{FF2B5EF4-FFF2-40B4-BE49-F238E27FC236}">
                    <a16:creationId xmlns:a16="http://schemas.microsoft.com/office/drawing/2014/main" id="{6AD7C555-4C90-46F8-98EB-DF18CF084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" y="842"/>
                <a:ext cx="254" cy="204"/>
              </a:xfrm>
              <a:custGeom>
                <a:avLst/>
                <a:gdLst>
                  <a:gd name="T0" fmla="*/ 254 w 254"/>
                  <a:gd name="T1" fmla="*/ 0 h 204"/>
                  <a:gd name="T2" fmla="*/ 0 w 254"/>
                  <a:gd name="T3" fmla="*/ 0 h 204"/>
                  <a:gd name="T4" fmla="*/ 48 w 254"/>
                  <a:gd name="T5" fmla="*/ 204 h 204"/>
                  <a:gd name="T6" fmla="*/ 254 w 254"/>
                  <a:gd name="T7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04">
                    <a:moveTo>
                      <a:pt x="254" y="0"/>
                    </a:moveTo>
                    <a:lnTo>
                      <a:pt x="0" y="0"/>
                    </a:lnTo>
                    <a:lnTo>
                      <a:pt x="48" y="2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4397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492">
                <a:extLst>
                  <a:ext uri="{FF2B5EF4-FFF2-40B4-BE49-F238E27FC236}">
                    <a16:creationId xmlns:a16="http://schemas.microsoft.com/office/drawing/2014/main" id="{C98CAACF-0249-4DD9-A07B-5606C3656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3" y="842"/>
                <a:ext cx="254" cy="204"/>
              </a:xfrm>
              <a:custGeom>
                <a:avLst/>
                <a:gdLst>
                  <a:gd name="T0" fmla="*/ 254 w 254"/>
                  <a:gd name="T1" fmla="*/ 0 h 204"/>
                  <a:gd name="T2" fmla="*/ 0 w 254"/>
                  <a:gd name="T3" fmla="*/ 0 h 204"/>
                  <a:gd name="T4" fmla="*/ 48 w 254"/>
                  <a:gd name="T5" fmla="*/ 204 h 204"/>
                  <a:gd name="T6" fmla="*/ 254 w 254"/>
                  <a:gd name="T7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04">
                    <a:moveTo>
                      <a:pt x="254" y="0"/>
                    </a:moveTo>
                    <a:lnTo>
                      <a:pt x="0" y="0"/>
                    </a:lnTo>
                    <a:lnTo>
                      <a:pt x="48" y="204"/>
                    </a:lnTo>
                    <a:lnTo>
                      <a:pt x="2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493">
                <a:extLst>
                  <a:ext uri="{FF2B5EF4-FFF2-40B4-BE49-F238E27FC236}">
                    <a16:creationId xmlns:a16="http://schemas.microsoft.com/office/drawing/2014/main" id="{F692FFEA-7C77-4654-B4D5-CBF7CCC27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046"/>
                <a:ext cx="969" cy="835"/>
              </a:xfrm>
              <a:custGeom>
                <a:avLst/>
                <a:gdLst>
                  <a:gd name="T0" fmla="*/ 296 w 969"/>
                  <a:gd name="T1" fmla="*/ 0 h 835"/>
                  <a:gd name="T2" fmla="*/ 296 w 969"/>
                  <a:gd name="T3" fmla="*/ 0 h 835"/>
                  <a:gd name="T4" fmla="*/ 0 w 969"/>
                  <a:gd name="T5" fmla="*/ 835 h 835"/>
                  <a:gd name="T6" fmla="*/ 969 w 969"/>
                  <a:gd name="T7" fmla="*/ 308 h 835"/>
                  <a:gd name="T8" fmla="*/ 296 w 969"/>
                  <a:gd name="T9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9" h="835">
                    <a:moveTo>
                      <a:pt x="296" y="0"/>
                    </a:moveTo>
                    <a:lnTo>
                      <a:pt x="296" y="0"/>
                    </a:lnTo>
                    <a:lnTo>
                      <a:pt x="0" y="835"/>
                    </a:lnTo>
                    <a:lnTo>
                      <a:pt x="969" y="308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389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494">
                <a:extLst>
                  <a:ext uri="{FF2B5EF4-FFF2-40B4-BE49-F238E27FC236}">
                    <a16:creationId xmlns:a16="http://schemas.microsoft.com/office/drawing/2014/main" id="{4E54DE44-1E14-4769-84B4-8EB668D7E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046"/>
                <a:ext cx="969" cy="835"/>
              </a:xfrm>
              <a:custGeom>
                <a:avLst/>
                <a:gdLst>
                  <a:gd name="T0" fmla="*/ 296 w 969"/>
                  <a:gd name="T1" fmla="*/ 0 h 835"/>
                  <a:gd name="T2" fmla="*/ 296 w 969"/>
                  <a:gd name="T3" fmla="*/ 0 h 835"/>
                  <a:gd name="T4" fmla="*/ 0 w 969"/>
                  <a:gd name="T5" fmla="*/ 835 h 835"/>
                  <a:gd name="T6" fmla="*/ 969 w 969"/>
                  <a:gd name="T7" fmla="*/ 308 h 835"/>
                  <a:gd name="T8" fmla="*/ 296 w 969"/>
                  <a:gd name="T9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9" h="835">
                    <a:moveTo>
                      <a:pt x="296" y="0"/>
                    </a:moveTo>
                    <a:lnTo>
                      <a:pt x="296" y="0"/>
                    </a:lnTo>
                    <a:lnTo>
                      <a:pt x="0" y="835"/>
                    </a:lnTo>
                    <a:lnTo>
                      <a:pt x="969" y="308"/>
                    </a:lnTo>
                    <a:lnTo>
                      <a:pt x="29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495">
                <a:extLst>
                  <a:ext uri="{FF2B5EF4-FFF2-40B4-BE49-F238E27FC236}">
                    <a16:creationId xmlns:a16="http://schemas.microsoft.com/office/drawing/2014/main" id="{672C9AC9-16D9-4249-B4EC-F13D60F87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881"/>
                <a:ext cx="898" cy="341"/>
              </a:xfrm>
              <a:custGeom>
                <a:avLst/>
                <a:gdLst>
                  <a:gd name="T0" fmla="*/ 0 w 898"/>
                  <a:gd name="T1" fmla="*/ 0 h 341"/>
                  <a:gd name="T2" fmla="*/ 248 w 898"/>
                  <a:gd name="T3" fmla="*/ 341 h 341"/>
                  <a:gd name="T4" fmla="*/ 886 w 898"/>
                  <a:gd name="T5" fmla="*/ 341 h 341"/>
                  <a:gd name="T6" fmla="*/ 898 w 898"/>
                  <a:gd name="T7" fmla="*/ 325 h 341"/>
                  <a:gd name="T8" fmla="*/ 0 w 898"/>
                  <a:gd name="T9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8" h="341">
                    <a:moveTo>
                      <a:pt x="0" y="0"/>
                    </a:moveTo>
                    <a:lnTo>
                      <a:pt x="248" y="341"/>
                    </a:lnTo>
                    <a:lnTo>
                      <a:pt x="886" y="341"/>
                    </a:lnTo>
                    <a:lnTo>
                      <a:pt x="898" y="3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8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496">
                <a:extLst>
                  <a:ext uri="{FF2B5EF4-FFF2-40B4-BE49-F238E27FC236}">
                    <a16:creationId xmlns:a16="http://schemas.microsoft.com/office/drawing/2014/main" id="{257AF3AA-DB14-4BD1-AFA4-B67590E05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" y="1881"/>
                <a:ext cx="898" cy="341"/>
              </a:xfrm>
              <a:custGeom>
                <a:avLst/>
                <a:gdLst>
                  <a:gd name="T0" fmla="*/ 0 w 898"/>
                  <a:gd name="T1" fmla="*/ 0 h 341"/>
                  <a:gd name="T2" fmla="*/ 248 w 898"/>
                  <a:gd name="T3" fmla="*/ 341 h 341"/>
                  <a:gd name="T4" fmla="*/ 886 w 898"/>
                  <a:gd name="T5" fmla="*/ 341 h 341"/>
                  <a:gd name="T6" fmla="*/ 898 w 898"/>
                  <a:gd name="T7" fmla="*/ 325 h 341"/>
                  <a:gd name="T8" fmla="*/ 0 w 898"/>
                  <a:gd name="T9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8" h="341">
                    <a:moveTo>
                      <a:pt x="0" y="0"/>
                    </a:moveTo>
                    <a:lnTo>
                      <a:pt x="248" y="341"/>
                    </a:lnTo>
                    <a:lnTo>
                      <a:pt x="886" y="341"/>
                    </a:lnTo>
                    <a:lnTo>
                      <a:pt x="898" y="32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497">
                <a:extLst>
                  <a:ext uri="{FF2B5EF4-FFF2-40B4-BE49-F238E27FC236}">
                    <a16:creationId xmlns:a16="http://schemas.microsoft.com/office/drawing/2014/main" id="{00A38127-BC97-46C1-BB75-785B1F89D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842"/>
                <a:ext cx="750" cy="292"/>
              </a:xfrm>
              <a:custGeom>
                <a:avLst/>
                <a:gdLst>
                  <a:gd name="T0" fmla="*/ 702 w 750"/>
                  <a:gd name="T1" fmla="*/ 0 h 292"/>
                  <a:gd name="T2" fmla="*/ 76 w 750"/>
                  <a:gd name="T3" fmla="*/ 0 h 292"/>
                  <a:gd name="T4" fmla="*/ 0 w 750"/>
                  <a:gd name="T5" fmla="*/ 292 h 292"/>
                  <a:gd name="T6" fmla="*/ 750 w 750"/>
                  <a:gd name="T7" fmla="*/ 204 h 292"/>
                  <a:gd name="T8" fmla="*/ 702 w 750"/>
                  <a:gd name="T9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0" h="292">
                    <a:moveTo>
                      <a:pt x="702" y="0"/>
                    </a:moveTo>
                    <a:lnTo>
                      <a:pt x="76" y="0"/>
                    </a:lnTo>
                    <a:lnTo>
                      <a:pt x="0" y="292"/>
                    </a:lnTo>
                    <a:lnTo>
                      <a:pt x="750" y="204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4399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4" name="Freeform 499">
              <a:extLst>
                <a:ext uri="{FF2B5EF4-FFF2-40B4-BE49-F238E27FC236}">
                  <a16:creationId xmlns:a16="http://schemas.microsoft.com/office/drawing/2014/main" id="{5FB31C4C-7626-45A4-9191-59ED0839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842"/>
              <a:ext cx="750" cy="292"/>
            </a:xfrm>
            <a:custGeom>
              <a:avLst/>
              <a:gdLst>
                <a:gd name="T0" fmla="*/ 702 w 750"/>
                <a:gd name="T1" fmla="*/ 0 h 292"/>
                <a:gd name="T2" fmla="*/ 76 w 750"/>
                <a:gd name="T3" fmla="*/ 0 h 292"/>
                <a:gd name="T4" fmla="*/ 0 w 750"/>
                <a:gd name="T5" fmla="*/ 292 h 292"/>
                <a:gd name="T6" fmla="*/ 750 w 750"/>
                <a:gd name="T7" fmla="*/ 204 h 292"/>
                <a:gd name="T8" fmla="*/ 702 w 750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292">
                  <a:moveTo>
                    <a:pt x="702" y="0"/>
                  </a:moveTo>
                  <a:lnTo>
                    <a:pt x="76" y="0"/>
                  </a:lnTo>
                  <a:lnTo>
                    <a:pt x="0" y="292"/>
                  </a:lnTo>
                  <a:lnTo>
                    <a:pt x="750" y="204"/>
                  </a:lnTo>
                  <a:lnTo>
                    <a:pt x="7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500">
              <a:extLst>
                <a:ext uri="{FF2B5EF4-FFF2-40B4-BE49-F238E27FC236}">
                  <a16:creationId xmlns:a16="http://schemas.microsoft.com/office/drawing/2014/main" id="{67E3713C-CFAF-486D-B09E-C365B48B7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881"/>
              <a:ext cx="443" cy="341"/>
            </a:xfrm>
            <a:custGeom>
              <a:avLst/>
              <a:gdLst>
                <a:gd name="T0" fmla="*/ 195 w 443"/>
                <a:gd name="T1" fmla="*/ 0 h 341"/>
                <a:gd name="T2" fmla="*/ 0 w 443"/>
                <a:gd name="T3" fmla="*/ 341 h 341"/>
                <a:gd name="T4" fmla="*/ 443 w 443"/>
                <a:gd name="T5" fmla="*/ 341 h 341"/>
                <a:gd name="T6" fmla="*/ 195 w 443"/>
                <a:gd name="T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341">
                  <a:moveTo>
                    <a:pt x="195" y="0"/>
                  </a:moveTo>
                  <a:lnTo>
                    <a:pt x="0" y="341"/>
                  </a:lnTo>
                  <a:lnTo>
                    <a:pt x="443" y="34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2D89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501">
              <a:extLst>
                <a:ext uri="{FF2B5EF4-FFF2-40B4-BE49-F238E27FC236}">
                  <a16:creationId xmlns:a16="http://schemas.microsoft.com/office/drawing/2014/main" id="{8DB1B386-E29B-4AC2-8CC2-25EBEC6D5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881"/>
              <a:ext cx="443" cy="341"/>
            </a:xfrm>
            <a:custGeom>
              <a:avLst/>
              <a:gdLst>
                <a:gd name="T0" fmla="*/ 195 w 443"/>
                <a:gd name="T1" fmla="*/ 0 h 341"/>
                <a:gd name="T2" fmla="*/ 0 w 443"/>
                <a:gd name="T3" fmla="*/ 341 h 341"/>
                <a:gd name="T4" fmla="*/ 443 w 443"/>
                <a:gd name="T5" fmla="*/ 341 h 341"/>
                <a:gd name="T6" fmla="*/ 195 w 443"/>
                <a:gd name="T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341">
                  <a:moveTo>
                    <a:pt x="195" y="0"/>
                  </a:moveTo>
                  <a:lnTo>
                    <a:pt x="0" y="341"/>
                  </a:lnTo>
                  <a:lnTo>
                    <a:pt x="443" y="341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502">
              <a:extLst>
                <a:ext uri="{FF2B5EF4-FFF2-40B4-BE49-F238E27FC236}">
                  <a16:creationId xmlns:a16="http://schemas.microsoft.com/office/drawing/2014/main" id="{41DF2CAA-CA56-4AAC-9EFB-49CBB712B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842"/>
              <a:ext cx="289" cy="292"/>
            </a:xfrm>
            <a:custGeom>
              <a:avLst/>
              <a:gdLst>
                <a:gd name="T0" fmla="*/ 289 w 289"/>
                <a:gd name="T1" fmla="*/ 0 h 292"/>
                <a:gd name="T2" fmla="*/ 0 w 289"/>
                <a:gd name="T3" fmla="*/ 0 h 292"/>
                <a:gd name="T4" fmla="*/ 213 w 289"/>
                <a:gd name="T5" fmla="*/ 292 h 292"/>
                <a:gd name="T6" fmla="*/ 289 w 289"/>
                <a:gd name="T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292">
                  <a:moveTo>
                    <a:pt x="289" y="0"/>
                  </a:moveTo>
                  <a:lnTo>
                    <a:pt x="0" y="0"/>
                  </a:lnTo>
                  <a:lnTo>
                    <a:pt x="213" y="292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499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503">
              <a:extLst>
                <a:ext uri="{FF2B5EF4-FFF2-40B4-BE49-F238E27FC236}">
                  <a16:creationId xmlns:a16="http://schemas.microsoft.com/office/drawing/2014/main" id="{B0D0ADD0-002D-4A04-8312-94A253032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842"/>
              <a:ext cx="289" cy="292"/>
            </a:xfrm>
            <a:custGeom>
              <a:avLst/>
              <a:gdLst>
                <a:gd name="T0" fmla="*/ 289 w 289"/>
                <a:gd name="T1" fmla="*/ 0 h 292"/>
                <a:gd name="T2" fmla="*/ 0 w 289"/>
                <a:gd name="T3" fmla="*/ 0 h 292"/>
                <a:gd name="T4" fmla="*/ 213 w 289"/>
                <a:gd name="T5" fmla="*/ 292 h 292"/>
                <a:gd name="T6" fmla="*/ 289 w 289"/>
                <a:gd name="T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292">
                  <a:moveTo>
                    <a:pt x="289" y="0"/>
                  </a:moveTo>
                  <a:lnTo>
                    <a:pt x="0" y="0"/>
                  </a:lnTo>
                  <a:lnTo>
                    <a:pt x="213" y="292"/>
                  </a:lnTo>
                  <a:lnTo>
                    <a:pt x="2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504">
              <a:extLst>
                <a:ext uri="{FF2B5EF4-FFF2-40B4-BE49-F238E27FC236}">
                  <a16:creationId xmlns:a16="http://schemas.microsoft.com/office/drawing/2014/main" id="{B1A2FB3E-9203-4399-847F-4E059DE14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1" y="1046"/>
              <a:ext cx="750" cy="835"/>
            </a:xfrm>
            <a:custGeom>
              <a:avLst/>
              <a:gdLst>
                <a:gd name="T0" fmla="*/ 750 w 750"/>
                <a:gd name="T1" fmla="*/ 0 h 835"/>
                <a:gd name="T2" fmla="*/ 0 w 750"/>
                <a:gd name="T3" fmla="*/ 88 h 835"/>
                <a:gd name="T4" fmla="*/ 454 w 750"/>
                <a:gd name="T5" fmla="*/ 835 h 835"/>
                <a:gd name="T6" fmla="*/ 750 w 750"/>
                <a:gd name="T7" fmla="*/ 0 h 835"/>
                <a:gd name="T8" fmla="*/ 750 w 750"/>
                <a:gd name="T9" fmla="*/ 0 h 835"/>
                <a:gd name="T10" fmla="*/ 750 w 750"/>
                <a:gd name="T11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835">
                  <a:moveTo>
                    <a:pt x="750" y="0"/>
                  </a:moveTo>
                  <a:lnTo>
                    <a:pt x="0" y="88"/>
                  </a:lnTo>
                  <a:lnTo>
                    <a:pt x="454" y="835"/>
                  </a:lnTo>
                  <a:lnTo>
                    <a:pt x="750" y="0"/>
                  </a:lnTo>
                  <a:close/>
                  <a:moveTo>
                    <a:pt x="750" y="0"/>
                  </a:moveTo>
                  <a:lnTo>
                    <a:pt x="750" y="0"/>
                  </a:lnTo>
                  <a:close/>
                </a:path>
              </a:pathLst>
            </a:custGeom>
            <a:solidFill>
              <a:srgbClr val="3C94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505">
              <a:extLst>
                <a:ext uri="{FF2B5EF4-FFF2-40B4-BE49-F238E27FC236}">
                  <a16:creationId xmlns:a16="http://schemas.microsoft.com/office/drawing/2014/main" id="{8672BCCB-21D8-4C16-B4A6-EB98EA7A3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1" y="1046"/>
              <a:ext cx="750" cy="835"/>
            </a:xfrm>
            <a:custGeom>
              <a:avLst/>
              <a:gdLst>
                <a:gd name="T0" fmla="*/ 750 w 750"/>
                <a:gd name="T1" fmla="*/ 0 h 835"/>
                <a:gd name="T2" fmla="*/ 0 w 750"/>
                <a:gd name="T3" fmla="*/ 88 h 835"/>
                <a:gd name="T4" fmla="*/ 454 w 750"/>
                <a:gd name="T5" fmla="*/ 835 h 835"/>
                <a:gd name="T6" fmla="*/ 750 w 750"/>
                <a:gd name="T7" fmla="*/ 0 h 835"/>
                <a:gd name="T8" fmla="*/ 750 w 750"/>
                <a:gd name="T9" fmla="*/ 0 h 835"/>
                <a:gd name="T10" fmla="*/ 750 w 750"/>
                <a:gd name="T11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0" h="835">
                  <a:moveTo>
                    <a:pt x="750" y="0"/>
                  </a:moveTo>
                  <a:lnTo>
                    <a:pt x="0" y="88"/>
                  </a:lnTo>
                  <a:lnTo>
                    <a:pt x="454" y="835"/>
                  </a:lnTo>
                  <a:lnTo>
                    <a:pt x="750" y="0"/>
                  </a:lnTo>
                  <a:moveTo>
                    <a:pt x="750" y="0"/>
                  </a:moveTo>
                  <a:lnTo>
                    <a:pt x="7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506">
              <a:extLst>
                <a:ext uri="{FF2B5EF4-FFF2-40B4-BE49-F238E27FC236}">
                  <a16:creationId xmlns:a16="http://schemas.microsoft.com/office/drawing/2014/main" id="{97DE9DC5-C29F-4CED-A043-CF648AC80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557"/>
              <a:ext cx="1429" cy="665"/>
            </a:xfrm>
            <a:custGeom>
              <a:avLst/>
              <a:gdLst>
                <a:gd name="T0" fmla="*/ 0 w 1429"/>
                <a:gd name="T1" fmla="*/ 0 h 665"/>
                <a:gd name="T2" fmla="*/ 224 w 1429"/>
                <a:gd name="T3" fmla="*/ 665 h 665"/>
                <a:gd name="T4" fmla="*/ 1234 w 1429"/>
                <a:gd name="T5" fmla="*/ 665 h 665"/>
                <a:gd name="T6" fmla="*/ 1429 w 1429"/>
                <a:gd name="T7" fmla="*/ 324 h 665"/>
                <a:gd name="T8" fmla="*/ 0 w 1429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9" h="665">
                  <a:moveTo>
                    <a:pt x="0" y="0"/>
                  </a:moveTo>
                  <a:lnTo>
                    <a:pt x="224" y="665"/>
                  </a:lnTo>
                  <a:lnTo>
                    <a:pt x="1234" y="665"/>
                  </a:lnTo>
                  <a:lnTo>
                    <a:pt x="142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9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507">
              <a:extLst>
                <a:ext uri="{FF2B5EF4-FFF2-40B4-BE49-F238E27FC236}">
                  <a16:creationId xmlns:a16="http://schemas.microsoft.com/office/drawing/2014/main" id="{79F48345-CE8D-4F54-8FAB-C70C8E369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557"/>
              <a:ext cx="1429" cy="665"/>
            </a:xfrm>
            <a:custGeom>
              <a:avLst/>
              <a:gdLst>
                <a:gd name="T0" fmla="*/ 0 w 1429"/>
                <a:gd name="T1" fmla="*/ 0 h 665"/>
                <a:gd name="T2" fmla="*/ 224 w 1429"/>
                <a:gd name="T3" fmla="*/ 665 h 665"/>
                <a:gd name="T4" fmla="*/ 1234 w 1429"/>
                <a:gd name="T5" fmla="*/ 665 h 665"/>
                <a:gd name="T6" fmla="*/ 1429 w 1429"/>
                <a:gd name="T7" fmla="*/ 324 h 665"/>
                <a:gd name="T8" fmla="*/ 0 w 1429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9" h="665">
                  <a:moveTo>
                    <a:pt x="0" y="0"/>
                  </a:moveTo>
                  <a:lnTo>
                    <a:pt x="224" y="665"/>
                  </a:lnTo>
                  <a:lnTo>
                    <a:pt x="1234" y="665"/>
                  </a:lnTo>
                  <a:lnTo>
                    <a:pt x="1429" y="3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08">
              <a:extLst>
                <a:ext uri="{FF2B5EF4-FFF2-40B4-BE49-F238E27FC236}">
                  <a16:creationId xmlns:a16="http://schemas.microsoft.com/office/drawing/2014/main" id="{8FC2C004-D9A1-4E3B-BF59-2892B6A86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134"/>
              <a:ext cx="1429" cy="747"/>
            </a:xfrm>
            <a:custGeom>
              <a:avLst/>
              <a:gdLst>
                <a:gd name="T0" fmla="*/ 975 w 1429"/>
                <a:gd name="T1" fmla="*/ 0 h 747"/>
                <a:gd name="T2" fmla="*/ 975 w 1429"/>
                <a:gd name="T3" fmla="*/ 0 h 747"/>
                <a:gd name="T4" fmla="*/ 0 w 1429"/>
                <a:gd name="T5" fmla="*/ 423 h 747"/>
                <a:gd name="T6" fmla="*/ 1429 w 1429"/>
                <a:gd name="T7" fmla="*/ 747 h 747"/>
                <a:gd name="T8" fmla="*/ 975 w 1429"/>
                <a:gd name="T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9" h="747">
                  <a:moveTo>
                    <a:pt x="975" y="0"/>
                  </a:moveTo>
                  <a:lnTo>
                    <a:pt x="975" y="0"/>
                  </a:lnTo>
                  <a:lnTo>
                    <a:pt x="0" y="423"/>
                  </a:lnTo>
                  <a:lnTo>
                    <a:pt x="1429" y="747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rgbClr val="3D9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09">
              <a:extLst>
                <a:ext uri="{FF2B5EF4-FFF2-40B4-BE49-F238E27FC236}">
                  <a16:creationId xmlns:a16="http://schemas.microsoft.com/office/drawing/2014/main" id="{65D45194-55FD-4F93-9570-0EBFF41CA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134"/>
              <a:ext cx="1429" cy="747"/>
            </a:xfrm>
            <a:custGeom>
              <a:avLst/>
              <a:gdLst>
                <a:gd name="T0" fmla="*/ 975 w 1429"/>
                <a:gd name="T1" fmla="*/ 0 h 747"/>
                <a:gd name="T2" fmla="*/ 975 w 1429"/>
                <a:gd name="T3" fmla="*/ 0 h 747"/>
                <a:gd name="T4" fmla="*/ 0 w 1429"/>
                <a:gd name="T5" fmla="*/ 423 h 747"/>
                <a:gd name="T6" fmla="*/ 1429 w 1429"/>
                <a:gd name="T7" fmla="*/ 747 h 747"/>
                <a:gd name="T8" fmla="*/ 975 w 1429"/>
                <a:gd name="T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9" h="747">
                  <a:moveTo>
                    <a:pt x="975" y="0"/>
                  </a:moveTo>
                  <a:lnTo>
                    <a:pt x="975" y="0"/>
                  </a:lnTo>
                  <a:lnTo>
                    <a:pt x="0" y="423"/>
                  </a:lnTo>
                  <a:lnTo>
                    <a:pt x="1429" y="747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510">
              <a:extLst>
                <a:ext uri="{FF2B5EF4-FFF2-40B4-BE49-F238E27FC236}">
                  <a16:creationId xmlns:a16="http://schemas.microsoft.com/office/drawing/2014/main" id="{C68EC3AE-D7B2-4D4A-8684-F9C066064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1557"/>
              <a:ext cx="348" cy="665"/>
            </a:xfrm>
            <a:custGeom>
              <a:avLst/>
              <a:gdLst>
                <a:gd name="T0" fmla="*/ 124 w 348"/>
                <a:gd name="T1" fmla="*/ 0 h 665"/>
                <a:gd name="T2" fmla="*/ 0 w 348"/>
                <a:gd name="T3" fmla="*/ 665 h 665"/>
                <a:gd name="T4" fmla="*/ 348 w 348"/>
                <a:gd name="T5" fmla="*/ 665 h 665"/>
                <a:gd name="T6" fmla="*/ 124 w 348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665">
                  <a:moveTo>
                    <a:pt x="124" y="0"/>
                  </a:moveTo>
                  <a:lnTo>
                    <a:pt x="0" y="665"/>
                  </a:lnTo>
                  <a:lnTo>
                    <a:pt x="348" y="66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78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11">
              <a:extLst>
                <a:ext uri="{FF2B5EF4-FFF2-40B4-BE49-F238E27FC236}">
                  <a16:creationId xmlns:a16="http://schemas.microsoft.com/office/drawing/2014/main" id="{A5508AB0-E627-4320-BC5C-C8FC23119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2" y="1557"/>
              <a:ext cx="348" cy="665"/>
            </a:xfrm>
            <a:custGeom>
              <a:avLst/>
              <a:gdLst>
                <a:gd name="T0" fmla="*/ 124 w 348"/>
                <a:gd name="T1" fmla="*/ 0 h 665"/>
                <a:gd name="T2" fmla="*/ 0 w 348"/>
                <a:gd name="T3" fmla="*/ 665 h 665"/>
                <a:gd name="T4" fmla="*/ 348 w 348"/>
                <a:gd name="T5" fmla="*/ 665 h 665"/>
                <a:gd name="T6" fmla="*/ 124 w 348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665">
                  <a:moveTo>
                    <a:pt x="124" y="0"/>
                  </a:moveTo>
                  <a:lnTo>
                    <a:pt x="0" y="665"/>
                  </a:lnTo>
                  <a:lnTo>
                    <a:pt x="348" y="665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12">
              <a:extLst>
                <a:ext uri="{FF2B5EF4-FFF2-40B4-BE49-F238E27FC236}">
                  <a16:creationId xmlns:a16="http://schemas.microsoft.com/office/drawing/2014/main" id="{985BCFB6-4E8D-43C3-991F-64FADD8C0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8" y="842"/>
              <a:ext cx="1223" cy="292"/>
            </a:xfrm>
            <a:custGeom>
              <a:avLst/>
              <a:gdLst>
                <a:gd name="T0" fmla="*/ 1223 w 1223"/>
                <a:gd name="T1" fmla="*/ 292 h 292"/>
                <a:gd name="T2" fmla="*/ 1223 w 1223"/>
                <a:gd name="T3" fmla="*/ 292 h 292"/>
                <a:gd name="T4" fmla="*/ 1010 w 1223"/>
                <a:gd name="T5" fmla="*/ 0 h 292"/>
                <a:gd name="T6" fmla="*/ 83 w 1223"/>
                <a:gd name="T7" fmla="*/ 0 h 292"/>
                <a:gd name="T8" fmla="*/ 0 w 1223"/>
                <a:gd name="T9" fmla="*/ 220 h 292"/>
                <a:gd name="T10" fmla="*/ 1223 w 1223"/>
                <a:gd name="T11" fmla="*/ 292 h 292"/>
                <a:gd name="T12" fmla="*/ 1010 w 1223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292">
                  <a:moveTo>
                    <a:pt x="1223" y="292"/>
                  </a:moveTo>
                  <a:lnTo>
                    <a:pt x="1223" y="292"/>
                  </a:lnTo>
                  <a:close/>
                  <a:moveTo>
                    <a:pt x="1010" y="0"/>
                  </a:moveTo>
                  <a:lnTo>
                    <a:pt x="83" y="0"/>
                  </a:lnTo>
                  <a:lnTo>
                    <a:pt x="0" y="220"/>
                  </a:lnTo>
                  <a:lnTo>
                    <a:pt x="1223" y="292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489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513">
              <a:extLst>
                <a:ext uri="{FF2B5EF4-FFF2-40B4-BE49-F238E27FC236}">
                  <a16:creationId xmlns:a16="http://schemas.microsoft.com/office/drawing/2014/main" id="{5150920B-86A2-48BC-8144-E2F6C1B9C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8" y="842"/>
              <a:ext cx="1223" cy="292"/>
            </a:xfrm>
            <a:custGeom>
              <a:avLst/>
              <a:gdLst>
                <a:gd name="T0" fmla="*/ 1223 w 1223"/>
                <a:gd name="T1" fmla="*/ 292 h 292"/>
                <a:gd name="T2" fmla="*/ 1223 w 1223"/>
                <a:gd name="T3" fmla="*/ 292 h 292"/>
                <a:gd name="T4" fmla="*/ 1010 w 1223"/>
                <a:gd name="T5" fmla="*/ 0 h 292"/>
                <a:gd name="T6" fmla="*/ 83 w 1223"/>
                <a:gd name="T7" fmla="*/ 0 h 292"/>
                <a:gd name="T8" fmla="*/ 0 w 1223"/>
                <a:gd name="T9" fmla="*/ 220 h 292"/>
                <a:gd name="T10" fmla="*/ 1223 w 1223"/>
                <a:gd name="T11" fmla="*/ 292 h 292"/>
                <a:gd name="T12" fmla="*/ 1010 w 1223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292">
                  <a:moveTo>
                    <a:pt x="1223" y="292"/>
                  </a:moveTo>
                  <a:lnTo>
                    <a:pt x="1223" y="292"/>
                  </a:lnTo>
                  <a:moveTo>
                    <a:pt x="1010" y="0"/>
                  </a:moveTo>
                  <a:lnTo>
                    <a:pt x="83" y="0"/>
                  </a:lnTo>
                  <a:lnTo>
                    <a:pt x="0" y="220"/>
                  </a:lnTo>
                  <a:lnTo>
                    <a:pt x="1223" y="292"/>
                  </a:lnTo>
                  <a:lnTo>
                    <a:pt x="10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14">
              <a:extLst>
                <a:ext uri="{FF2B5EF4-FFF2-40B4-BE49-F238E27FC236}">
                  <a16:creationId xmlns:a16="http://schemas.microsoft.com/office/drawing/2014/main" id="{F133DADE-33DF-49F6-B294-DA914E9DB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062"/>
              <a:ext cx="1223" cy="495"/>
            </a:xfrm>
            <a:custGeom>
              <a:avLst/>
              <a:gdLst>
                <a:gd name="T0" fmla="*/ 0 w 1223"/>
                <a:gd name="T1" fmla="*/ 0 h 495"/>
                <a:gd name="T2" fmla="*/ 248 w 1223"/>
                <a:gd name="T3" fmla="*/ 495 h 495"/>
                <a:gd name="T4" fmla="*/ 1223 w 1223"/>
                <a:gd name="T5" fmla="*/ 72 h 495"/>
                <a:gd name="T6" fmla="*/ 0 w 1223"/>
                <a:gd name="T7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495">
                  <a:moveTo>
                    <a:pt x="0" y="0"/>
                  </a:moveTo>
                  <a:lnTo>
                    <a:pt x="248" y="495"/>
                  </a:lnTo>
                  <a:lnTo>
                    <a:pt x="1223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15">
              <a:extLst>
                <a:ext uri="{FF2B5EF4-FFF2-40B4-BE49-F238E27FC236}">
                  <a16:creationId xmlns:a16="http://schemas.microsoft.com/office/drawing/2014/main" id="{29834E82-F573-4967-85CC-2DC58A26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062"/>
              <a:ext cx="1223" cy="495"/>
            </a:xfrm>
            <a:custGeom>
              <a:avLst/>
              <a:gdLst>
                <a:gd name="T0" fmla="*/ 0 w 1223"/>
                <a:gd name="T1" fmla="*/ 0 h 495"/>
                <a:gd name="T2" fmla="*/ 248 w 1223"/>
                <a:gd name="T3" fmla="*/ 495 h 495"/>
                <a:gd name="T4" fmla="*/ 1223 w 1223"/>
                <a:gd name="T5" fmla="*/ 72 h 495"/>
                <a:gd name="T6" fmla="*/ 0 w 1223"/>
                <a:gd name="T7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495">
                  <a:moveTo>
                    <a:pt x="0" y="0"/>
                  </a:moveTo>
                  <a:lnTo>
                    <a:pt x="248" y="495"/>
                  </a:lnTo>
                  <a:lnTo>
                    <a:pt x="1223" y="7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516">
              <a:extLst>
                <a:ext uri="{FF2B5EF4-FFF2-40B4-BE49-F238E27FC236}">
                  <a16:creationId xmlns:a16="http://schemas.microsoft.com/office/drawing/2014/main" id="{AB28FB8A-A712-4EDB-8BF5-F2F1173C2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4" y="1557"/>
              <a:ext cx="862" cy="665"/>
            </a:xfrm>
            <a:custGeom>
              <a:avLst/>
              <a:gdLst>
                <a:gd name="T0" fmla="*/ 862 w 862"/>
                <a:gd name="T1" fmla="*/ 0 h 665"/>
                <a:gd name="T2" fmla="*/ 0 w 862"/>
                <a:gd name="T3" fmla="*/ 396 h 665"/>
                <a:gd name="T4" fmla="*/ 129 w 862"/>
                <a:gd name="T5" fmla="*/ 665 h 665"/>
                <a:gd name="T6" fmla="*/ 738 w 862"/>
                <a:gd name="T7" fmla="*/ 665 h 665"/>
                <a:gd name="T8" fmla="*/ 862 w 862"/>
                <a:gd name="T9" fmla="*/ 0 h 665"/>
                <a:gd name="T10" fmla="*/ 862 w 862"/>
                <a:gd name="T11" fmla="*/ 0 h 665"/>
                <a:gd name="T12" fmla="*/ 862 w 862"/>
                <a:gd name="T13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2" h="665">
                  <a:moveTo>
                    <a:pt x="862" y="0"/>
                  </a:moveTo>
                  <a:lnTo>
                    <a:pt x="0" y="396"/>
                  </a:lnTo>
                  <a:lnTo>
                    <a:pt x="129" y="665"/>
                  </a:lnTo>
                  <a:lnTo>
                    <a:pt x="738" y="665"/>
                  </a:lnTo>
                  <a:lnTo>
                    <a:pt x="862" y="0"/>
                  </a:lnTo>
                  <a:close/>
                  <a:moveTo>
                    <a:pt x="862" y="0"/>
                  </a:moveTo>
                  <a:lnTo>
                    <a:pt x="862" y="0"/>
                  </a:lnTo>
                  <a:close/>
                </a:path>
              </a:pathLst>
            </a:custGeom>
            <a:solidFill>
              <a:srgbClr val="3F9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517">
              <a:extLst>
                <a:ext uri="{FF2B5EF4-FFF2-40B4-BE49-F238E27FC236}">
                  <a16:creationId xmlns:a16="http://schemas.microsoft.com/office/drawing/2014/main" id="{EC69A87D-CB39-4940-B382-1796C8D0F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4" y="1557"/>
              <a:ext cx="862" cy="665"/>
            </a:xfrm>
            <a:custGeom>
              <a:avLst/>
              <a:gdLst>
                <a:gd name="T0" fmla="*/ 862 w 862"/>
                <a:gd name="T1" fmla="*/ 0 h 665"/>
                <a:gd name="T2" fmla="*/ 0 w 862"/>
                <a:gd name="T3" fmla="*/ 396 h 665"/>
                <a:gd name="T4" fmla="*/ 129 w 862"/>
                <a:gd name="T5" fmla="*/ 665 h 665"/>
                <a:gd name="T6" fmla="*/ 738 w 862"/>
                <a:gd name="T7" fmla="*/ 665 h 665"/>
                <a:gd name="T8" fmla="*/ 862 w 862"/>
                <a:gd name="T9" fmla="*/ 0 h 665"/>
                <a:gd name="T10" fmla="*/ 862 w 862"/>
                <a:gd name="T11" fmla="*/ 0 h 665"/>
                <a:gd name="T12" fmla="*/ 862 w 862"/>
                <a:gd name="T13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2" h="665">
                  <a:moveTo>
                    <a:pt x="862" y="0"/>
                  </a:moveTo>
                  <a:lnTo>
                    <a:pt x="0" y="396"/>
                  </a:lnTo>
                  <a:lnTo>
                    <a:pt x="129" y="665"/>
                  </a:lnTo>
                  <a:lnTo>
                    <a:pt x="738" y="665"/>
                  </a:lnTo>
                  <a:lnTo>
                    <a:pt x="862" y="0"/>
                  </a:lnTo>
                  <a:moveTo>
                    <a:pt x="862" y="0"/>
                  </a:moveTo>
                  <a:lnTo>
                    <a:pt x="8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518">
              <a:extLst>
                <a:ext uri="{FF2B5EF4-FFF2-40B4-BE49-F238E27FC236}">
                  <a16:creationId xmlns:a16="http://schemas.microsoft.com/office/drawing/2014/main" id="{F53DBE31-EB5D-4216-9C98-1BFA2CFDF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842"/>
              <a:ext cx="83" cy="220"/>
            </a:xfrm>
            <a:custGeom>
              <a:avLst/>
              <a:gdLst>
                <a:gd name="T0" fmla="*/ 83 w 83"/>
                <a:gd name="T1" fmla="*/ 0 h 220"/>
                <a:gd name="T2" fmla="*/ 18 w 83"/>
                <a:gd name="T3" fmla="*/ 0 h 220"/>
                <a:gd name="T4" fmla="*/ 0 w 83"/>
                <a:gd name="T5" fmla="*/ 220 h 220"/>
                <a:gd name="T6" fmla="*/ 83 w 83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20">
                  <a:moveTo>
                    <a:pt x="83" y="0"/>
                  </a:moveTo>
                  <a:lnTo>
                    <a:pt x="18" y="0"/>
                  </a:lnTo>
                  <a:lnTo>
                    <a:pt x="0" y="22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FA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519">
              <a:extLst>
                <a:ext uri="{FF2B5EF4-FFF2-40B4-BE49-F238E27FC236}">
                  <a16:creationId xmlns:a16="http://schemas.microsoft.com/office/drawing/2014/main" id="{AF689F9C-9934-4E33-9829-D5AC82489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842"/>
              <a:ext cx="83" cy="220"/>
            </a:xfrm>
            <a:custGeom>
              <a:avLst/>
              <a:gdLst>
                <a:gd name="T0" fmla="*/ 83 w 83"/>
                <a:gd name="T1" fmla="*/ 0 h 220"/>
                <a:gd name="T2" fmla="*/ 18 w 83"/>
                <a:gd name="T3" fmla="*/ 0 h 220"/>
                <a:gd name="T4" fmla="*/ 0 w 83"/>
                <a:gd name="T5" fmla="*/ 220 h 220"/>
                <a:gd name="T6" fmla="*/ 83 w 83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20">
                  <a:moveTo>
                    <a:pt x="83" y="0"/>
                  </a:moveTo>
                  <a:lnTo>
                    <a:pt x="18" y="0"/>
                  </a:lnTo>
                  <a:lnTo>
                    <a:pt x="0" y="220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520">
              <a:extLst>
                <a:ext uri="{FF2B5EF4-FFF2-40B4-BE49-F238E27FC236}">
                  <a16:creationId xmlns:a16="http://schemas.microsoft.com/office/drawing/2014/main" id="{6F7C355C-4DC8-4FCA-B732-EF3DC6151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842"/>
              <a:ext cx="349" cy="220"/>
            </a:xfrm>
            <a:custGeom>
              <a:avLst/>
              <a:gdLst>
                <a:gd name="T0" fmla="*/ 349 w 349"/>
                <a:gd name="T1" fmla="*/ 0 h 220"/>
                <a:gd name="T2" fmla="*/ 0 w 349"/>
                <a:gd name="T3" fmla="*/ 0 h 220"/>
                <a:gd name="T4" fmla="*/ 331 w 349"/>
                <a:gd name="T5" fmla="*/ 220 h 220"/>
                <a:gd name="T6" fmla="*/ 349 w 349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9" h="220">
                  <a:moveTo>
                    <a:pt x="349" y="0"/>
                  </a:moveTo>
                  <a:lnTo>
                    <a:pt x="0" y="0"/>
                  </a:lnTo>
                  <a:lnTo>
                    <a:pt x="331" y="22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53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521">
              <a:extLst>
                <a:ext uri="{FF2B5EF4-FFF2-40B4-BE49-F238E27FC236}">
                  <a16:creationId xmlns:a16="http://schemas.microsoft.com/office/drawing/2014/main" id="{85338BAE-55F9-4D32-9912-7235D181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842"/>
              <a:ext cx="349" cy="220"/>
            </a:xfrm>
            <a:custGeom>
              <a:avLst/>
              <a:gdLst>
                <a:gd name="T0" fmla="*/ 349 w 349"/>
                <a:gd name="T1" fmla="*/ 0 h 220"/>
                <a:gd name="T2" fmla="*/ 0 w 349"/>
                <a:gd name="T3" fmla="*/ 0 h 220"/>
                <a:gd name="T4" fmla="*/ 331 w 349"/>
                <a:gd name="T5" fmla="*/ 220 h 220"/>
                <a:gd name="T6" fmla="*/ 349 w 349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9" h="220">
                  <a:moveTo>
                    <a:pt x="349" y="0"/>
                  </a:moveTo>
                  <a:lnTo>
                    <a:pt x="0" y="0"/>
                  </a:lnTo>
                  <a:lnTo>
                    <a:pt x="331" y="220"/>
                  </a:lnTo>
                  <a:lnTo>
                    <a:pt x="3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522">
              <a:extLst>
                <a:ext uri="{FF2B5EF4-FFF2-40B4-BE49-F238E27FC236}">
                  <a16:creationId xmlns:a16="http://schemas.microsoft.com/office/drawing/2014/main" id="{85C7EC89-E9E8-44EC-BCEF-3D4AD6D9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1062"/>
              <a:ext cx="862" cy="891"/>
            </a:xfrm>
            <a:custGeom>
              <a:avLst/>
              <a:gdLst>
                <a:gd name="T0" fmla="*/ 614 w 862"/>
                <a:gd name="T1" fmla="*/ 0 h 891"/>
                <a:gd name="T2" fmla="*/ 614 w 862"/>
                <a:gd name="T3" fmla="*/ 0 h 891"/>
                <a:gd name="T4" fmla="*/ 0 w 862"/>
                <a:gd name="T5" fmla="*/ 891 h 891"/>
                <a:gd name="T6" fmla="*/ 862 w 862"/>
                <a:gd name="T7" fmla="*/ 495 h 891"/>
                <a:gd name="T8" fmla="*/ 614 w 862"/>
                <a:gd name="T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891">
                  <a:moveTo>
                    <a:pt x="614" y="0"/>
                  </a:moveTo>
                  <a:lnTo>
                    <a:pt x="614" y="0"/>
                  </a:lnTo>
                  <a:lnTo>
                    <a:pt x="0" y="891"/>
                  </a:lnTo>
                  <a:lnTo>
                    <a:pt x="862" y="495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59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523">
              <a:extLst>
                <a:ext uri="{FF2B5EF4-FFF2-40B4-BE49-F238E27FC236}">
                  <a16:creationId xmlns:a16="http://schemas.microsoft.com/office/drawing/2014/main" id="{1E4CEF0D-5A10-45F8-9F21-AB389C517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1062"/>
              <a:ext cx="862" cy="891"/>
            </a:xfrm>
            <a:custGeom>
              <a:avLst/>
              <a:gdLst>
                <a:gd name="T0" fmla="*/ 614 w 862"/>
                <a:gd name="T1" fmla="*/ 0 h 891"/>
                <a:gd name="T2" fmla="*/ 614 w 862"/>
                <a:gd name="T3" fmla="*/ 0 h 891"/>
                <a:gd name="T4" fmla="*/ 0 w 862"/>
                <a:gd name="T5" fmla="*/ 891 h 891"/>
                <a:gd name="T6" fmla="*/ 862 w 862"/>
                <a:gd name="T7" fmla="*/ 495 h 891"/>
                <a:gd name="T8" fmla="*/ 614 w 862"/>
                <a:gd name="T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891">
                  <a:moveTo>
                    <a:pt x="614" y="0"/>
                  </a:moveTo>
                  <a:lnTo>
                    <a:pt x="614" y="0"/>
                  </a:lnTo>
                  <a:lnTo>
                    <a:pt x="0" y="891"/>
                  </a:lnTo>
                  <a:lnTo>
                    <a:pt x="862" y="495"/>
                  </a:lnTo>
                  <a:lnTo>
                    <a:pt x="6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524">
              <a:extLst>
                <a:ext uri="{FF2B5EF4-FFF2-40B4-BE49-F238E27FC236}">
                  <a16:creationId xmlns:a16="http://schemas.microsoft.com/office/drawing/2014/main" id="{6676DCBF-1D39-41CC-87A7-73042098E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" y="1953"/>
              <a:ext cx="218" cy="269"/>
            </a:xfrm>
            <a:custGeom>
              <a:avLst/>
              <a:gdLst>
                <a:gd name="T0" fmla="*/ 89 w 218"/>
                <a:gd name="T1" fmla="*/ 0 h 269"/>
                <a:gd name="T2" fmla="*/ 0 w 218"/>
                <a:gd name="T3" fmla="*/ 269 h 269"/>
                <a:gd name="T4" fmla="*/ 218 w 218"/>
                <a:gd name="T5" fmla="*/ 269 h 269"/>
                <a:gd name="T6" fmla="*/ 89 w 218"/>
                <a:gd name="T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269">
                  <a:moveTo>
                    <a:pt x="89" y="0"/>
                  </a:moveTo>
                  <a:lnTo>
                    <a:pt x="0" y="269"/>
                  </a:lnTo>
                  <a:lnTo>
                    <a:pt x="218" y="26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3D9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525">
              <a:extLst>
                <a:ext uri="{FF2B5EF4-FFF2-40B4-BE49-F238E27FC236}">
                  <a16:creationId xmlns:a16="http://schemas.microsoft.com/office/drawing/2014/main" id="{A0BE0EA6-C113-4FFD-A373-A20D9FE9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" y="1953"/>
              <a:ext cx="218" cy="269"/>
            </a:xfrm>
            <a:custGeom>
              <a:avLst/>
              <a:gdLst>
                <a:gd name="T0" fmla="*/ 89 w 218"/>
                <a:gd name="T1" fmla="*/ 0 h 269"/>
                <a:gd name="T2" fmla="*/ 0 w 218"/>
                <a:gd name="T3" fmla="*/ 269 h 269"/>
                <a:gd name="T4" fmla="*/ 218 w 218"/>
                <a:gd name="T5" fmla="*/ 269 h 269"/>
                <a:gd name="T6" fmla="*/ 89 w 218"/>
                <a:gd name="T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269">
                  <a:moveTo>
                    <a:pt x="89" y="0"/>
                  </a:moveTo>
                  <a:lnTo>
                    <a:pt x="0" y="269"/>
                  </a:lnTo>
                  <a:lnTo>
                    <a:pt x="218" y="269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526">
              <a:extLst>
                <a:ext uri="{FF2B5EF4-FFF2-40B4-BE49-F238E27FC236}">
                  <a16:creationId xmlns:a16="http://schemas.microsoft.com/office/drawing/2014/main" id="{FACFAC67-C040-4F00-AE88-8CE86CDD7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842"/>
              <a:ext cx="1483" cy="589"/>
            </a:xfrm>
            <a:custGeom>
              <a:avLst/>
              <a:gdLst>
                <a:gd name="T0" fmla="*/ 1152 w 1483"/>
                <a:gd name="T1" fmla="*/ 0 h 589"/>
                <a:gd name="T2" fmla="*/ 0 w 1483"/>
                <a:gd name="T3" fmla="*/ 0 h 589"/>
                <a:gd name="T4" fmla="*/ 118 w 1483"/>
                <a:gd name="T5" fmla="*/ 589 h 589"/>
                <a:gd name="T6" fmla="*/ 1483 w 1483"/>
                <a:gd name="T7" fmla="*/ 220 h 589"/>
                <a:gd name="T8" fmla="*/ 1152 w 1483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3" h="589">
                  <a:moveTo>
                    <a:pt x="1152" y="0"/>
                  </a:moveTo>
                  <a:lnTo>
                    <a:pt x="0" y="0"/>
                  </a:lnTo>
                  <a:lnTo>
                    <a:pt x="118" y="589"/>
                  </a:lnTo>
                  <a:lnTo>
                    <a:pt x="1483" y="220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51A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527">
              <a:extLst>
                <a:ext uri="{FF2B5EF4-FFF2-40B4-BE49-F238E27FC236}">
                  <a16:creationId xmlns:a16="http://schemas.microsoft.com/office/drawing/2014/main" id="{E09D09A0-7C0B-49B8-B374-EF170385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842"/>
              <a:ext cx="1483" cy="589"/>
            </a:xfrm>
            <a:custGeom>
              <a:avLst/>
              <a:gdLst>
                <a:gd name="T0" fmla="*/ 1152 w 1483"/>
                <a:gd name="T1" fmla="*/ 0 h 589"/>
                <a:gd name="T2" fmla="*/ 0 w 1483"/>
                <a:gd name="T3" fmla="*/ 0 h 589"/>
                <a:gd name="T4" fmla="*/ 118 w 1483"/>
                <a:gd name="T5" fmla="*/ 589 h 589"/>
                <a:gd name="T6" fmla="*/ 1483 w 1483"/>
                <a:gd name="T7" fmla="*/ 220 h 589"/>
                <a:gd name="T8" fmla="*/ 1152 w 1483"/>
                <a:gd name="T9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3" h="589">
                  <a:moveTo>
                    <a:pt x="1152" y="0"/>
                  </a:moveTo>
                  <a:lnTo>
                    <a:pt x="0" y="0"/>
                  </a:lnTo>
                  <a:lnTo>
                    <a:pt x="118" y="589"/>
                  </a:lnTo>
                  <a:lnTo>
                    <a:pt x="1483" y="220"/>
                  </a:lnTo>
                  <a:lnTo>
                    <a:pt x="1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528">
              <a:extLst>
                <a:ext uri="{FF2B5EF4-FFF2-40B4-BE49-F238E27FC236}">
                  <a16:creationId xmlns:a16="http://schemas.microsoft.com/office/drawing/2014/main" id="{CA643A7A-465D-4853-8DE8-9F5C43D9A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3" y="1062"/>
              <a:ext cx="1365" cy="891"/>
            </a:xfrm>
            <a:custGeom>
              <a:avLst/>
              <a:gdLst>
                <a:gd name="T0" fmla="*/ 1365 w 1365"/>
                <a:gd name="T1" fmla="*/ 0 h 891"/>
                <a:gd name="T2" fmla="*/ 0 w 1365"/>
                <a:gd name="T3" fmla="*/ 369 h 891"/>
                <a:gd name="T4" fmla="*/ 751 w 1365"/>
                <a:gd name="T5" fmla="*/ 891 h 891"/>
                <a:gd name="T6" fmla="*/ 1365 w 1365"/>
                <a:gd name="T7" fmla="*/ 0 h 891"/>
                <a:gd name="T8" fmla="*/ 1365 w 1365"/>
                <a:gd name="T9" fmla="*/ 0 h 891"/>
                <a:gd name="T10" fmla="*/ 1365 w 1365"/>
                <a:gd name="T11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5" h="891">
                  <a:moveTo>
                    <a:pt x="1365" y="0"/>
                  </a:moveTo>
                  <a:lnTo>
                    <a:pt x="0" y="369"/>
                  </a:lnTo>
                  <a:lnTo>
                    <a:pt x="751" y="891"/>
                  </a:lnTo>
                  <a:lnTo>
                    <a:pt x="1365" y="0"/>
                  </a:lnTo>
                  <a:close/>
                  <a:moveTo>
                    <a:pt x="1365" y="0"/>
                  </a:moveTo>
                  <a:lnTo>
                    <a:pt x="1365" y="0"/>
                  </a:lnTo>
                  <a:close/>
                </a:path>
              </a:pathLst>
            </a:custGeom>
            <a:solidFill>
              <a:srgbClr val="499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529">
              <a:extLst>
                <a:ext uri="{FF2B5EF4-FFF2-40B4-BE49-F238E27FC236}">
                  <a16:creationId xmlns:a16="http://schemas.microsoft.com/office/drawing/2014/main" id="{92B06981-FDE5-49B6-8DA5-CBFBE1B32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3" y="1062"/>
              <a:ext cx="1365" cy="891"/>
            </a:xfrm>
            <a:custGeom>
              <a:avLst/>
              <a:gdLst>
                <a:gd name="T0" fmla="*/ 1365 w 1365"/>
                <a:gd name="T1" fmla="*/ 0 h 891"/>
                <a:gd name="T2" fmla="*/ 0 w 1365"/>
                <a:gd name="T3" fmla="*/ 369 h 891"/>
                <a:gd name="T4" fmla="*/ 751 w 1365"/>
                <a:gd name="T5" fmla="*/ 891 h 891"/>
                <a:gd name="T6" fmla="*/ 1365 w 1365"/>
                <a:gd name="T7" fmla="*/ 0 h 891"/>
                <a:gd name="T8" fmla="*/ 1365 w 1365"/>
                <a:gd name="T9" fmla="*/ 0 h 891"/>
                <a:gd name="T10" fmla="*/ 1365 w 1365"/>
                <a:gd name="T11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5" h="891">
                  <a:moveTo>
                    <a:pt x="1365" y="0"/>
                  </a:moveTo>
                  <a:lnTo>
                    <a:pt x="0" y="369"/>
                  </a:lnTo>
                  <a:lnTo>
                    <a:pt x="751" y="891"/>
                  </a:lnTo>
                  <a:lnTo>
                    <a:pt x="1365" y="0"/>
                  </a:lnTo>
                  <a:moveTo>
                    <a:pt x="1365" y="0"/>
                  </a:moveTo>
                  <a:lnTo>
                    <a:pt x="13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530">
              <a:extLst>
                <a:ext uri="{FF2B5EF4-FFF2-40B4-BE49-F238E27FC236}">
                  <a16:creationId xmlns:a16="http://schemas.microsoft.com/office/drawing/2014/main" id="{038673EB-8FFF-4EFD-8521-EBC070F8BB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" y="1953"/>
              <a:ext cx="1152" cy="269"/>
            </a:xfrm>
            <a:custGeom>
              <a:avLst/>
              <a:gdLst>
                <a:gd name="T0" fmla="*/ 1152 w 1152"/>
                <a:gd name="T1" fmla="*/ 0 h 269"/>
                <a:gd name="T2" fmla="*/ 0 w 1152"/>
                <a:gd name="T3" fmla="*/ 88 h 269"/>
                <a:gd name="T4" fmla="*/ 118 w 1152"/>
                <a:gd name="T5" fmla="*/ 269 h 269"/>
                <a:gd name="T6" fmla="*/ 1063 w 1152"/>
                <a:gd name="T7" fmla="*/ 269 h 269"/>
                <a:gd name="T8" fmla="*/ 1152 w 1152"/>
                <a:gd name="T9" fmla="*/ 0 h 269"/>
                <a:gd name="T10" fmla="*/ 1152 w 1152"/>
                <a:gd name="T11" fmla="*/ 0 h 269"/>
                <a:gd name="T12" fmla="*/ 1152 w 1152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269">
                  <a:moveTo>
                    <a:pt x="1152" y="0"/>
                  </a:moveTo>
                  <a:lnTo>
                    <a:pt x="0" y="88"/>
                  </a:lnTo>
                  <a:lnTo>
                    <a:pt x="118" y="269"/>
                  </a:lnTo>
                  <a:lnTo>
                    <a:pt x="1063" y="269"/>
                  </a:lnTo>
                  <a:lnTo>
                    <a:pt x="1152" y="0"/>
                  </a:lnTo>
                  <a:close/>
                  <a:moveTo>
                    <a:pt x="1152" y="0"/>
                  </a:moveTo>
                  <a:lnTo>
                    <a:pt x="1152" y="0"/>
                  </a:lnTo>
                  <a:close/>
                </a:path>
              </a:pathLst>
            </a:custGeom>
            <a:solidFill>
              <a:srgbClr val="4397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531">
              <a:extLst>
                <a:ext uri="{FF2B5EF4-FFF2-40B4-BE49-F238E27FC236}">
                  <a16:creationId xmlns:a16="http://schemas.microsoft.com/office/drawing/2014/main" id="{F2335797-FF50-46CA-969A-EE4DA678E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" y="1953"/>
              <a:ext cx="1152" cy="269"/>
            </a:xfrm>
            <a:custGeom>
              <a:avLst/>
              <a:gdLst>
                <a:gd name="T0" fmla="*/ 1152 w 1152"/>
                <a:gd name="T1" fmla="*/ 0 h 269"/>
                <a:gd name="T2" fmla="*/ 0 w 1152"/>
                <a:gd name="T3" fmla="*/ 88 h 269"/>
                <a:gd name="T4" fmla="*/ 118 w 1152"/>
                <a:gd name="T5" fmla="*/ 269 h 269"/>
                <a:gd name="T6" fmla="*/ 1063 w 1152"/>
                <a:gd name="T7" fmla="*/ 269 h 269"/>
                <a:gd name="T8" fmla="*/ 1152 w 1152"/>
                <a:gd name="T9" fmla="*/ 0 h 269"/>
                <a:gd name="T10" fmla="*/ 1152 w 1152"/>
                <a:gd name="T11" fmla="*/ 0 h 269"/>
                <a:gd name="T12" fmla="*/ 1152 w 1152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269">
                  <a:moveTo>
                    <a:pt x="1152" y="0"/>
                  </a:moveTo>
                  <a:lnTo>
                    <a:pt x="0" y="88"/>
                  </a:lnTo>
                  <a:lnTo>
                    <a:pt x="118" y="269"/>
                  </a:lnTo>
                  <a:lnTo>
                    <a:pt x="1063" y="269"/>
                  </a:lnTo>
                  <a:lnTo>
                    <a:pt x="1152" y="0"/>
                  </a:lnTo>
                  <a:moveTo>
                    <a:pt x="1152" y="0"/>
                  </a:moveTo>
                  <a:lnTo>
                    <a:pt x="1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532">
              <a:extLst>
                <a:ext uri="{FF2B5EF4-FFF2-40B4-BE49-F238E27FC236}">
                  <a16:creationId xmlns:a16="http://schemas.microsoft.com/office/drawing/2014/main" id="{495BE55D-CB55-45B5-8345-150FB85CB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1431"/>
              <a:ext cx="1152" cy="610"/>
            </a:xfrm>
            <a:custGeom>
              <a:avLst/>
              <a:gdLst>
                <a:gd name="T0" fmla="*/ 401 w 1152"/>
                <a:gd name="T1" fmla="*/ 0 h 610"/>
                <a:gd name="T2" fmla="*/ 401 w 1152"/>
                <a:gd name="T3" fmla="*/ 0 h 610"/>
                <a:gd name="T4" fmla="*/ 0 w 1152"/>
                <a:gd name="T5" fmla="*/ 610 h 610"/>
                <a:gd name="T6" fmla="*/ 1152 w 1152"/>
                <a:gd name="T7" fmla="*/ 522 h 610"/>
                <a:gd name="T8" fmla="*/ 401 w 1152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610">
                  <a:moveTo>
                    <a:pt x="401" y="0"/>
                  </a:moveTo>
                  <a:lnTo>
                    <a:pt x="401" y="0"/>
                  </a:lnTo>
                  <a:lnTo>
                    <a:pt x="0" y="610"/>
                  </a:lnTo>
                  <a:lnTo>
                    <a:pt x="1152" y="522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499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33">
              <a:extLst>
                <a:ext uri="{FF2B5EF4-FFF2-40B4-BE49-F238E27FC236}">
                  <a16:creationId xmlns:a16="http://schemas.microsoft.com/office/drawing/2014/main" id="{DFDADAB2-A744-4415-8BB1-26AE55AD3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1431"/>
              <a:ext cx="1152" cy="610"/>
            </a:xfrm>
            <a:custGeom>
              <a:avLst/>
              <a:gdLst>
                <a:gd name="T0" fmla="*/ 401 w 1152"/>
                <a:gd name="T1" fmla="*/ 0 h 610"/>
                <a:gd name="T2" fmla="*/ 401 w 1152"/>
                <a:gd name="T3" fmla="*/ 0 h 610"/>
                <a:gd name="T4" fmla="*/ 0 w 1152"/>
                <a:gd name="T5" fmla="*/ 610 h 610"/>
                <a:gd name="T6" fmla="*/ 1152 w 1152"/>
                <a:gd name="T7" fmla="*/ 522 h 610"/>
                <a:gd name="T8" fmla="*/ 401 w 1152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610">
                  <a:moveTo>
                    <a:pt x="401" y="0"/>
                  </a:moveTo>
                  <a:lnTo>
                    <a:pt x="401" y="0"/>
                  </a:lnTo>
                  <a:lnTo>
                    <a:pt x="0" y="610"/>
                  </a:lnTo>
                  <a:lnTo>
                    <a:pt x="1152" y="522"/>
                  </a:lnTo>
                  <a:lnTo>
                    <a:pt x="4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34">
              <a:extLst>
                <a:ext uri="{FF2B5EF4-FFF2-40B4-BE49-F238E27FC236}">
                  <a16:creationId xmlns:a16="http://schemas.microsoft.com/office/drawing/2014/main" id="{DEA9DF27-E13E-42EA-8F17-F53B963C0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" y="842"/>
              <a:ext cx="661" cy="589"/>
            </a:xfrm>
            <a:custGeom>
              <a:avLst/>
              <a:gdLst>
                <a:gd name="T0" fmla="*/ 661 w 661"/>
                <a:gd name="T1" fmla="*/ 589 h 589"/>
                <a:gd name="T2" fmla="*/ 661 w 661"/>
                <a:gd name="T3" fmla="*/ 589 h 589"/>
                <a:gd name="T4" fmla="*/ 543 w 661"/>
                <a:gd name="T5" fmla="*/ 0 h 589"/>
                <a:gd name="T6" fmla="*/ 0 w 661"/>
                <a:gd name="T7" fmla="*/ 0 h 589"/>
                <a:gd name="T8" fmla="*/ 661 w 661"/>
                <a:gd name="T9" fmla="*/ 589 h 589"/>
                <a:gd name="T10" fmla="*/ 543 w 661"/>
                <a:gd name="T11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1" h="589">
                  <a:moveTo>
                    <a:pt x="661" y="589"/>
                  </a:moveTo>
                  <a:lnTo>
                    <a:pt x="661" y="589"/>
                  </a:lnTo>
                  <a:close/>
                  <a:moveTo>
                    <a:pt x="543" y="0"/>
                  </a:moveTo>
                  <a:lnTo>
                    <a:pt x="0" y="0"/>
                  </a:lnTo>
                  <a:lnTo>
                    <a:pt x="661" y="589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56A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535">
              <a:extLst>
                <a:ext uri="{FF2B5EF4-FFF2-40B4-BE49-F238E27FC236}">
                  <a16:creationId xmlns:a16="http://schemas.microsoft.com/office/drawing/2014/main" id="{330CCB94-ED5E-4F6A-AFD6-F9BF0B6A5D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" y="842"/>
              <a:ext cx="661" cy="589"/>
            </a:xfrm>
            <a:custGeom>
              <a:avLst/>
              <a:gdLst>
                <a:gd name="T0" fmla="*/ 661 w 661"/>
                <a:gd name="T1" fmla="*/ 589 h 589"/>
                <a:gd name="T2" fmla="*/ 661 w 661"/>
                <a:gd name="T3" fmla="*/ 589 h 589"/>
                <a:gd name="T4" fmla="*/ 543 w 661"/>
                <a:gd name="T5" fmla="*/ 0 h 589"/>
                <a:gd name="T6" fmla="*/ 0 w 661"/>
                <a:gd name="T7" fmla="*/ 0 h 589"/>
                <a:gd name="T8" fmla="*/ 661 w 661"/>
                <a:gd name="T9" fmla="*/ 589 h 589"/>
                <a:gd name="T10" fmla="*/ 543 w 661"/>
                <a:gd name="T11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1" h="589">
                  <a:moveTo>
                    <a:pt x="661" y="589"/>
                  </a:moveTo>
                  <a:lnTo>
                    <a:pt x="661" y="589"/>
                  </a:lnTo>
                  <a:moveTo>
                    <a:pt x="543" y="0"/>
                  </a:moveTo>
                  <a:lnTo>
                    <a:pt x="0" y="0"/>
                  </a:lnTo>
                  <a:lnTo>
                    <a:pt x="661" y="589"/>
                  </a:lnTo>
                  <a:lnTo>
                    <a:pt x="5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536">
              <a:extLst>
                <a:ext uri="{FF2B5EF4-FFF2-40B4-BE49-F238E27FC236}">
                  <a16:creationId xmlns:a16="http://schemas.microsoft.com/office/drawing/2014/main" id="{14F6E6FB-8771-4A53-8884-7BE76CB8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2041"/>
              <a:ext cx="355" cy="181"/>
            </a:xfrm>
            <a:custGeom>
              <a:avLst/>
              <a:gdLst>
                <a:gd name="T0" fmla="*/ 237 w 355"/>
                <a:gd name="T1" fmla="*/ 0 h 181"/>
                <a:gd name="T2" fmla="*/ 0 w 355"/>
                <a:gd name="T3" fmla="*/ 181 h 181"/>
                <a:gd name="T4" fmla="*/ 355 w 355"/>
                <a:gd name="T5" fmla="*/ 181 h 181"/>
                <a:gd name="T6" fmla="*/ 237 w 355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181">
                  <a:moveTo>
                    <a:pt x="237" y="0"/>
                  </a:moveTo>
                  <a:lnTo>
                    <a:pt x="0" y="181"/>
                  </a:lnTo>
                  <a:lnTo>
                    <a:pt x="355" y="18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49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537">
              <a:extLst>
                <a:ext uri="{FF2B5EF4-FFF2-40B4-BE49-F238E27FC236}">
                  <a16:creationId xmlns:a16="http://schemas.microsoft.com/office/drawing/2014/main" id="{1C744EBE-74BD-4A10-A424-FC09B6C95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2041"/>
              <a:ext cx="355" cy="181"/>
            </a:xfrm>
            <a:custGeom>
              <a:avLst/>
              <a:gdLst>
                <a:gd name="T0" fmla="*/ 237 w 355"/>
                <a:gd name="T1" fmla="*/ 0 h 181"/>
                <a:gd name="T2" fmla="*/ 0 w 355"/>
                <a:gd name="T3" fmla="*/ 181 h 181"/>
                <a:gd name="T4" fmla="*/ 355 w 355"/>
                <a:gd name="T5" fmla="*/ 181 h 181"/>
                <a:gd name="T6" fmla="*/ 237 w 355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181">
                  <a:moveTo>
                    <a:pt x="237" y="0"/>
                  </a:moveTo>
                  <a:lnTo>
                    <a:pt x="0" y="181"/>
                  </a:lnTo>
                  <a:lnTo>
                    <a:pt x="355" y="181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538">
              <a:extLst>
                <a:ext uri="{FF2B5EF4-FFF2-40B4-BE49-F238E27FC236}">
                  <a16:creationId xmlns:a16="http://schemas.microsoft.com/office/drawing/2014/main" id="{0A139991-0D6D-4BFC-8A57-73112775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" y="842"/>
              <a:ext cx="862" cy="1199"/>
            </a:xfrm>
            <a:custGeom>
              <a:avLst/>
              <a:gdLst>
                <a:gd name="T0" fmla="*/ 201 w 862"/>
                <a:gd name="T1" fmla="*/ 0 h 1199"/>
                <a:gd name="T2" fmla="*/ 0 w 862"/>
                <a:gd name="T3" fmla="*/ 0 h 1199"/>
                <a:gd name="T4" fmla="*/ 461 w 862"/>
                <a:gd name="T5" fmla="*/ 1199 h 1199"/>
                <a:gd name="T6" fmla="*/ 862 w 862"/>
                <a:gd name="T7" fmla="*/ 589 h 1199"/>
                <a:gd name="T8" fmla="*/ 201 w 862"/>
                <a:gd name="T9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199">
                  <a:moveTo>
                    <a:pt x="201" y="0"/>
                  </a:moveTo>
                  <a:lnTo>
                    <a:pt x="0" y="0"/>
                  </a:lnTo>
                  <a:lnTo>
                    <a:pt x="461" y="1199"/>
                  </a:lnTo>
                  <a:lnTo>
                    <a:pt x="862" y="58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50A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539">
              <a:extLst>
                <a:ext uri="{FF2B5EF4-FFF2-40B4-BE49-F238E27FC236}">
                  <a16:creationId xmlns:a16="http://schemas.microsoft.com/office/drawing/2014/main" id="{5BC81334-AE5A-4F8B-948E-7A6744BA0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" y="842"/>
              <a:ext cx="862" cy="1199"/>
            </a:xfrm>
            <a:custGeom>
              <a:avLst/>
              <a:gdLst>
                <a:gd name="T0" fmla="*/ 201 w 862"/>
                <a:gd name="T1" fmla="*/ 0 h 1199"/>
                <a:gd name="T2" fmla="*/ 0 w 862"/>
                <a:gd name="T3" fmla="*/ 0 h 1199"/>
                <a:gd name="T4" fmla="*/ 461 w 862"/>
                <a:gd name="T5" fmla="*/ 1199 h 1199"/>
                <a:gd name="T6" fmla="*/ 862 w 862"/>
                <a:gd name="T7" fmla="*/ 589 h 1199"/>
                <a:gd name="T8" fmla="*/ 201 w 862"/>
                <a:gd name="T9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1199">
                  <a:moveTo>
                    <a:pt x="201" y="0"/>
                  </a:moveTo>
                  <a:lnTo>
                    <a:pt x="0" y="0"/>
                  </a:lnTo>
                  <a:lnTo>
                    <a:pt x="461" y="1199"/>
                  </a:lnTo>
                  <a:lnTo>
                    <a:pt x="862" y="589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540">
              <a:extLst>
                <a:ext uri="{FF2B5EF4-FFF2-40B4-BE49-F238E27FC236}">
                  <a16:creationId xmlns:a16="http://schemas.microsoft.com/office/drawing/2014/main" id="{D148D50C-F237-453F-8FB7-2F27D6F672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" y="2041"/>
              <a:ext cx="987" cy="181"/>
            </a:xfrm>
            <a:custGeom>
              <a:avLst/>
              <a:gdLst>
                <a:gd name="T0" fmla="*/ 987 w 987"/>
                <a:gd name="T1" fmla="*/ 0 h 181"/>
                <a:gd name="T2" fmla="*/ 12 w 987"/>
                <a:gd name="T3" fmla="*/ 66 h 181"/>
                <a:gd name="T4" fmla="*/ 0 w 987"/>
                <a:gd name="T5" fmla="*/ 181 h 181"/>
                <a:gd name="T6" fmla="*/ 750 w 987"/>
                <a:gd name="T7" fmla="*/ 181 h 181"/>
                <a:gd name="T8" fmla="*/ 987 w 987"/>
                <a:gd name="T9" fmla="*/ 0 h 181"/>
                <a:gd name="T10" fmla="*/ 987 w 987"/>
                <a:gd name="T11" fmla="*/ 0 h 181"/>
                <a:gd name="T12" fmla="*/ 987 w 987"/>
                <a:gd name="T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7" h="181">
                  <a:moveTo>
                    <a:pt x="987" y="0"/>
                  </a:moveTo>
                  <a:lnTo>
                    <a:pt x="12" y="66"/>
                  </a:lnTo>
                  <a:lnTo>
                    <a:pt x="0" y="181"/>
                  </a:lnTo>
                  <a:lnTo>
                    <a:pt x="750" y="181"/>
                  </a:lnTo>
                  <a:lnTo>
                    <a:pt x="987" y="0"/>
                  </a:lnTo>
                  <a:close/>
                  <a:moveTo>
                    <a:pt x="987" y="0"/>
                  </a:moveTo>
                  <a:lnTo>
                    <a:pt x="987" y="0"/>
                  </a:lnTo>
                  <a:close/>
                </a:path>
              </a:pathLst>
            </a:custGeom>
            <a:solidFill>
              <a:srgbClr val="489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541">
              <a:extLst>
                <a:ext uri="{FF2B5EF4-FFF2-40B4-BE49-F238E27FC236}">
                  <a16:creationId xmlns:a16="http://schemas.microsoft.com/office/drawing/2014/main" id="{2C30BF63-D556-40AC-927A-60D0F30EA8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" y="2041"/>
              <a:ext cx="987" cy="181"/>
            </a:xfrm>
            <a:custGeom>
              <a:avLst/>
              <a:gdLst>
                <a:gd name="T0" fmla="*/ 987 w 987"/>
                <a:gd name="T1" fmla="*/ 0 h 181"/>
                <a:gd name="T2" fmla="*/ 12 w 987"/>
                <a:gd name="T3" fmla="*/ 66 h 181"/>
                <a:gd name="T4" fmla="*/ 0 w 987"/>
                <a:gd name="T5" fmla="*/ 181 h 181"/>
                <a:gd name="T6" fmla="*/ 750 w 987"/>
                <a:gd name="T7" fmla="*/ 181 h 181"/>
                <a:gd name="T8" fmla="*/ 987 w 987"/>
                <a:gd name="T9" fmla="*/ 0 h 181"/>
                <a:gd name="T10" fmla="*/ 987 w 987"/>
                <a:gd name="T11" fmla="*/ 0 h 181"/>
                <a:gd name="T12" fmla="*/ 987 w 987"/>
                <a:gd name="T1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7" h="181">
                  <a:moveTo>
                    <a:pt x="987" y="0"/>
                  </a:moveTo>
                  <a:lnTo>
                    <a:pt x="12" y="66"/>
                  </a:lnTo>
                  <a:lnTo>
                    <a:pt x="0" y="181"/>
                  </a:lnTo>
                  <a:lnTo>
                    <a:pt x="750" y="181"/>
                  </a:lnTo>
                  <a:lnTo>
                    <a:pt x="987" y="0"/>
                  </a:lnTo>
                  <a:moveTo>
                    <a:pt x="987" y="0"/>
                  </a:moveTo>
                  <a:lnTo>
                    <a:pt x="9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542">
              <a:extLst>
                <a:ext uri="{FF2B5EF4-FFF2-40B4-BE49-F238E27FC236}">
                  <a16:creationId xmlns:a16="http://schemas.microsoft.com/office/drawing/2014/main" id="{AAC97A7E-5099-402C-88FC-A7D24657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" y="842"/>
              <a:ext cx="975" cy="1265"/>
            </a:xfrm>
            <a:custGeom>
              <a:avLst/>
              <a:gdLst>
                <a:gd name="T0" fmla="*/ 514 w 975"/>
                <a:gd name="T1" fmla="*/ 0 h 1265"/>
                <a:gd name="T2" fmla="*/ 325 w 975"/>
                <a:gd name="T3" fmla="*/ 0 h 1265"/>
                <a:gd name="T4" fmla="*/ 0 w 975"/>
                <a:gd name="T5" fmla="*/ 1265 h 1265"/>
                <a:gd name="T6" fmla="*/ 975 w 975"/>
                <a:gd name="T7" fmla="*/ 1199 h 1265"/>
                <a:gd name="T8" fmla="*/ 514 w 975"/>
                <a:gd name="T9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1265">
                  <a:moveTo>
                    <a:pt x="514" y="0"/>
                  </a:moveTo>
                  <a:lnTo>
                    <a:pt x="325" y="0"/>
                  </a:lnTo>
                  <a:lnTo>
                    <a:pt x="0" y="1265"/>
                  </a:lnTo>
                  <a:lnTo>
                    <a:pt x="975" y="1199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4FA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543">
              <a:extLst>
                <a:ext uri="{FF2B5EF4-FFF2-40B4-BE49-F238E27FC236}">
                  <a16:creationId xmlns:a16="http://schemas.microsoft.com/office/drawing/2014/main" id="{5E526CFF-F30C-4C0D-BC75-ED2866FE5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" y="842"/>
              <a:ext cx="975" cy="1265"/>
            </a:xfrm>
            <a:custGeom>
              <a:avLst/>
              <a:gdLst>
                <a:gd name="T0" fmla="*/ 514 w 975"/>
                <a:gd name="T1" fmla="*/ 0 h 1265"/>
                <a:gd name="T2" fmla="*/ 325 w 975"/>
                <a:gd name="T3" fmla="*/ 0 h 1265"/>
                <a:gd name="T4" fmla="*/ 0 w 975"/>
                <a:gd name="T5" fmla="*/ 1265 h 1265"/>
                <a:gd name="T6" fmla="*/ 975 w 975"/>
                <a:gd name="T7" fmla="*/ 1199 h 1265"/>
                <a:gd name="T8" fmla="*/ 514 w 975"/>
                <a:gd name="T9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1265">
                  <a:moveTo>
                    <a:pt x="514" y="0"/>
                  </a:moveTo>
                  <a:lnTo>
                    <a:pt x="325" y="0"/>
                  </a:lnTo>
                  <a:lnTo>
                    <a:pt x="0" y="1265"/>
                  </a:lnTo>
                  <a:lnTo>
                    <a:pt x="975" y="1199"/>
                  </a:lnTo>
                  <a:lnTo>
                    <a:pt x="5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544">
              <a:extLst>
                <a:ext uri="{FF2B5EF4-FFF2-40B4-BE49-F238E27FC236}">
                  <a16:creationId xmlns:a16="http://schemas.microsoft.com/office/drawing/2014/main" id="{A8DA5BE4-A232-46EA-9CCC-693150EDA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" y="842"/>
              <a:ext cx="526" cy="1265"/>
            </a:xfrm>
            <a:custGeom>
              <a:avLst/>
              <a:gdLst>
                <a:gd name="T0" fmla="*/ 526 w 526"/>
                <a:gd name="T1" fmla="*/ 0 h 1265"/>
                <a:gd name="T2" fmla="*/ 426 w 526"/>
                <a:gd name="T3" fmla="*/ 0 h 1265"/>
                <a:gd name="T4" fmla="*/ 0 w 526"/>
                <a:gd name="T5" fmla="*/ 693 h 1265"/>
                <a:gd name="T6" fmla="*/ 0 w 526"/>
                <a:gd name="T7" fmla="*/ 1133 h 1265"/>
                <a:gd name="T8" fmla="*/ 201 w 526"/>
                <a:gd name="T9" fmla="*/ 1265 h 1265"/>
                <a:gd name="T10" fmla="*/ 526 w 526"/>
                <a:gd name="T11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1265">
                  <a:moveTo>
                    <a:pt x="526" y="0"/>
                  </a:moveTo>
                  <a:lnTo>
                    <a:pt x="426" y="0"/>
                  </a:lnTo>
                  <a:lnTo>
                    <a:pt x="0" y="693"/>
                  </a:lnTo>
                  <a:lnTo>
                    <a:pt x="0" y="1133"/>
                  </a:lnTo>
                  <a:lnTo>
                    <a:pt x="201" y="126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51A3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545">
              <a:extLst>
                <a:ext uri="{FF2B5EF4-FFF2-40B4-BE49-F238E27FC236}">
                  <a16:creationId xmlns:a16="http://schemas.microsoft.com/office/drawing/2014/main" id="{62F72655-7CC7-4134-B32C-586366DCD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" y="842"/>
              <a:ext cx="526" cy="1265"/>
            </a:xfrm>
            <a:custGeom>
              <a:avLst/>
              <a:gdLst>
                <a:gd name="T0" fmla="*/ 526 w 526"/>
                <a:gd name="T1" fmla="*/ 0 h 1265"/>
                <a:gd name="T2" fmla="*/ 426 w 526"/>
                <a:gd name="T3" fmla="*/ 0 h 1265"/>
                <a:gd name="T4" fmla="*/ 0 w 526"/>
                <a:gd name="T5" fmla="*/ 693 h 1265"/>
                <a:gd name="T6" fmla="*/ 0 w 526"/>
                <a:gd name="T7" fmla="*/ 1133 h 1265"/>
                <a:gd name="T8" fmla="*/ 201 w 526"/>
                <a:gd name="T9" fmla="*/ 1265 h 1265"/>
                <a:gd name="T10" fmla="*/ 526 w 526"/>
                <a:gd name="T11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1265">
                  <a:moveTo>
                    <a:pt x="526" y="0"/>
                  </a:moveTo>
                  <a:lnTo>
                    <a:pt x="426" y="0"/>
                  </a:lnTo>
                  <a:lnTo>
                    <a:pt x="0" y="693"/>
                  </a:lnTo>
                  <a:lnTo>
                    <a:pt x="0" y="1133"/>
                  </a:lnTo>
                  <a:lnTo>
                    <a:pt x="201" y="1265"/>
                  </a:lnTo>
                  <a:lnTo>
                    <a:pt x="5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546">
              <a:extLst>
                <a:ext uri="{FF2B5EF4-FFF2-40B4-BE49-F238E27FC236}">
                  <a16:creationId xmlns:a16="http://schemas.microsoft.com/office/drawing/2014/main" id="{65D45B10-7666-4CCD-943C-5ABC48F39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" y="842"/>
              <a:ext cx="426" cy="693"/>
            </a:xfrm>
            <a:custGeom>
              <a:avLst/>
              <a:gdLst>
                <a:gd name="T0" fmla="*/ 426 w 426"/>
                <a:gd name="T1" fmla="*/ 0 h 693"/>
                <a:gd name="T2" fmla="*/ 6 w 426"/>
                <a:gd name="T3" fmla="*/ 0 h 693"/>
                <a:gd name="T4" fmla="*/ 0 w 426"/>
                <a:gd name="T5" fmla="*/ 6 h 693"/>
                <a:gd name="T6" fmla="*/ 0 w 426"/>
                <a:gd name="T7" fmla="*/ 693 h 693"/>
                <a:gd name="T8" fmla="*/ 426 w 426"/>
                <a:gd name="T9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693">
                  <a:moveTo>
                    <a:pt x="426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0" y="69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55A6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547">
              <a:extLst>
                <a:ext uri="{FF2B5EF4-FFF2-40B4-BE49-F238E27FC236}">
                  <a16:creationId xmlns:a16="http://schemas.microsoft.com/office/drawing/2014/main" id="{F118224B-1D15-4CFA-9024-E329CFC8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" y="842"/>
              <a:ext cx="426" cy="693"/>
            </a:xfrm>
            <a:custGeom>
              <a:avLst/>
              <a:gdLst>
                <a:gd name="T0" fmla="*/ 426 w 426"/>
                <a:gd name="T1" fmla="*/ 0 h 693"/>
                <a:gd name="T2" fmla="*/ 6 w 426"/>
                <a:gd name="T3" fmla="*/ 0 h 693"/>
                <a:gd name="T4" fmla="*/ 0 w 426"/>
                <a:gd name="T5" fmla="*/ 6 h 693"/>
                <a:gd name="T6" fmla="*/ 0 w 426"/>
                <a:gd name="T7" fmla="*/ 693 h 693"/>
                <a:gd name="T8" fmla="*/ 426 w 426"/>
                <a:gd name="T9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693">
                  <a:moveTo>
                    <a:pt x="426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0" y="693"/>
                  </a:lnTo>
                  <a:lnTo>
                    <a:pt x="4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548">
              <a:extLst>
                <a:ext uri="{FF2B5EF4-FFF2-40B4-BE49-F238E27FC236}">
                  <a16:creationId xmlns:a16="http://schemas.microsoft.com/office/drawing/2014/main" id="{BC4FDA38-EFEC-4D8F-AB77-892975548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" y="842"/>
              <a:ext cx="6" cy="6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5BA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549">
              <a:extLst>
                <a:ext uri="{FF2B5EF4-FFF2-40B4-BE49-F238E27FC236}">
                  <a16:creationId xmlns:a16="http://schemas.microsoft.com/office/drawing/2014/main" id="{F6863092-7642-4B2B-8872-2F1ED1EA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" y="842"/>
              <a:ext cx="6" cy="6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550">
              <a:extLst>
                <a:ext uri="{FF2B5EF4-FFF2-40B4-BE49-F238E27FC236}">
                  <a16:creationId xmlns:a16="http://schemas.microsoft.com/office/drawing/2014/main" id="{1333EC4D-4CC5-4B2F-BEC4-CCD20F135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" y="1975"/>
              <a:ext cx="201" cy="247"/>
            </a:xfrm>
            <a:custGeom>
              <a:avLst/>
              <a:gdLst>
                <a:gd name="T0" fmla="*/ 0 w 201"/>
                <a:gd name="T1" fmla="*/ 0 h 247"/>
                <a:gd name="T2" fmla="*/ 0 w 201"/>
                <a:gd name="T3" fmla="*/ 247 h 247"/>
                <a:gd name="T4" fmla="*/ 189 w 201"/>
                <a:gd name="T5" fmla="*/ 247 h 247"/>
                <a:gd name="T6" fmla="*/ 201 w 201"/>
                <a:gd name="T7" fmla="*/ 132 h 247"/>
                <a:gd name="T8" fmla="*/ 0 w 20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47">
                  <a:moveTo>
                    <a:pt x="0" y="0"/>
                  </a:moveTo>
                  <a:lnTo>
                    <a:pt x="0" y="247"/>
                  </a:lnTo>
                  <a:lnTo>
                    <a:pt x="189" y="247"/>
                  </a:lnTo>
                  <a:lnTo>
                    <a:pt x="201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9D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551">
              <a:extLst>
                <a:ext uri="{FF2B5EF4-FFF2-40B4-BE49-F238E27FC236}">
                  <a16:creationId xmlns:a16="http://schemas.microsoft.com/office/drawing/2014/main" id="{6F19AA0D-0567-4B42-8296-E803FFB94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" y="1975"/>
              <a:ext cx="201" cy="247"/>
            </a:xfrm>
            <a:custGeom>
              <a:avLst/>
              <a:gdLst>
                <a:gd name="T0" fmla="*/ 0 w 201"/>
                <a:gd name="T1" fmla="*/ 0 h 247"/>
                <a:gd name="T2" fmla="*/ 0 w 201"/>
                <a:gd name="T3" fmla="*/ 247 h 247"/>
                <a:gd name="T4" fmla="*/ 189 w 201"/>
                <a:gd name="T5" fmla="*/ 247 h 247"/>
                <a:gd name="T6" fmla="*/ 201 w 201"/>
                <a:gd name="T7" fmla="*/ 132 h 247"/>
                <a:gd name="T8" fmla="*/ 0 w 201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47">
                  <a:moveTo>
                    <a:pt x="0" y="0"/>
                  </a:moveTo>
                  <a:lnTo>
                    <a:pt x="0" y="247"/>
                  </a:lnTo>
                  <a:lnTo>
                    <a:pt x="189" y="247"/>
                  </a:lnTo>
                  <a:lnTo>
                    <a:pt x="201" y="1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Rectangle 552">
              <a:extLst>
                <a:ext uri="{FF2B5EF4-FFF2-40B4-BE49-F238E27FC236}">
                  <a16:creationId xmlns:a16="http://schemas.microsoft.com/office/drawing/2014/main" id="{2E9B4AAF-FCC9-4B06-9079-2DDA7D8B4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2423"/>
              <a:ext cx="2472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800" b="1" dirty="0">
                  <a:solidFill>
                    <a:srgbClr val="FFFFFF"/>
                  </a:solidFill>
                  <a:latin typeface="Open Sans Light" panose="020B0306030504020204" pitchFamily="34" charset="0"/>
                </a:rPr>
                <a:t>Group Members: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Apurva Tawde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</a:rPr>
                <a:t>Khanjan</a:t>
              </a:r>
              <a:r>
                <a:rPr lang="en-US" sz="2800" dirty="0">
                  <a:solidFill>
                    <a:schemeClr val="bg1"/>
                  </a:solidFill>
                </a:rPr>
                <a:t> Patel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</a:rPr>
                <a:t>Parika</a:t>
              </a:r>
              <a:r>
                <a:rPr lang="en-US" sz="2800" dirty="0">
                  <a:solidFill>
                    <a:schemeClr val="bg1"/>
                  </a:solidFill>
                </a:rPr>
                <a:t> Gupta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</a:rPr>
                <a:t>Vandana Agrawal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3800" dirty="0">
                <a:solidFill>
                  <a:srgbClr val="FFFFFF"/>
                </a:solidFill>
                <a:latin typeface="Open Sans Light" panose="020B03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8" name="Rectangle 553">
              <a:extLst>
                <a:ext uri="{FF2B5EF4-FFF2-40B4-BE49-F238E27FC236}">
                  <a16:creationId xmlns:a16="http://schemas.microsoft.com/office/drawing/2014/main" id="{128B8923-CEA5-41E3-9323-E56CEEF90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898"/>
              <a:ext cx="665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6000" b="1" dirty="0">
                  <a:solidFill>
                    <a:srgbClr val="FFFFFF"/>
                  </a:solidFill>
                  <a:latin typeface="Open Sans Light" panose="020B0306030504020204" pitchFamily="34" charset="0"/>
                </a:rPr>
                <a:t>Ship Evaluation: Bet Performer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9" name="Rectangle 554">
              <a:extLst>
                <a:ext uri="{FF2B5EF4-FFF2-40B4-BE49-F238E27FC236}">
                  <a16:creationId xmlns:a16="http://schemas.microsoft.com/office/drawing/2014/main" id="{06E14AF3-B966-401F-A485-BDAD9B14A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398"/>
              <a:ext cx="218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/>
              <a:r>
                <a:rPr kumimoji="0" lang="en-US" altLang="en-US" sz="60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Open Sans" panose="020B0606030504020204" pitchFamily="34" charset="0"/>
                </a:rPr>
                <a:t>Group </a:t>
              </a:r>
              <a:r>
                <a:rPr lang="en-US" altLang="en-US" sz="6000" b="1" dirty="0">
                  <a:solidFill>
                    <a:srgbClr val="FFFFFF"/>
                  </a:solidFill>
                  <a:latin typeface="Open Sans" panose="020B0606030504020204" pitchFamily="34" charset="0"/>
                </a:rPr>
                <a:t>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"/>
    </mc:Choice>
    <mc:Fallback xmlns="">
      <p:transition spd="slow" advTm="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1906D16-164B-48FF-8A3F-AD5E2CFB67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59987" y="2085284"/>
            <a:ext cx="5943600" cy="4729149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FA44AAE-7406-460D-9BCB-8D4DE90AB744}"/>
              </a:ext>
            </a:extLst>
          </p:cNvPr>
          <p:cNvSpPr/>
          <p:nvPr/>
        </p:nvSpPr>
        <p:spPr>
          <a:xfrm>
            <a:off x="2848544" y="509213"/>
            <a:ext cx="1480949" cy="881903"/>
          </a:xfrm>
          <a:custGeom>
            <a:avLst/>
            <a:gdLst>
              <a:gd name="connsiteX0" fmla="*/ 1459251 w 1480949"/>
              <a:gd name="connsiteY0" fmla="*/ 835243 h 852984"/>
              <a:gd name="connsiteX1" fmla="*/ 625098 w 1480949"/>
              <a:gd name="connsiteY1" fmla="*/ 25590 h 852984"/>
              <a:gd name="connsiteX2" fmla="*/ 25831 w 1480949"/>
              <a:gd name="connsiteY2" fmla="*/ 668399 h 8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852984">
                <a:moveTo>
                  <a:pt x="1459251" y="835243"/>
                </a:moveTo>
                <a:lnTo>
                  <a:pt x="625098" y="25590"/>
                </a:lnTo>
                <a:lnTo>
                  <a:pt x="25831" y="668399"/>
                </a:lnTo>
                <a:close/>
              </a:path>
            </a:pathLst>
          </a:custGeom>
          <a:solidFill>
            <a:srgbClr val="85C0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487CB-6842-4A79-BE4B-116B096350CE}"/>
              </a:ext>
            </a:extLst>
          </p:cNvPr>
          <p:cNvGrpSpPr/>
          <p:nvPr/>
        </p:nvGrpSpPr>
        <p:grpSpPr>
          <a:xfrm>
            <a:off x="-1340132" y="-2213044"/>
            <a:ext cx="14698937" cy="4517457"/>
            <a:chOff x="-1340132" y="-2213044"/>
            <a:chExt cx="14698937" cy="451745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06D3C6-F425-4612-9176-36241E008420}"/>
                </a:ext>
              </a:extLst>
            </p:cNvPr>
            <p:cNvSpPr/>
            <p:nvPr/>
          </p:nvSpPr>
          <p:spPr>
            <a:xfrm>
              <a:off x="11671212" y="-34039"/>
              <a:ext cx="1687593" cy="2328222"/>
            </a:xfrm>
            <a:custGeom>
              <a:avLst/>
              <a:gdLst>
                <a:gd name="connsiteX0" fmla="*/ 1681394 w 1687593"/>
                <a:gd name="connsiteY0" fmla="*/ 1057701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1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F2B76A-EC92-4C8E-8FD5-6942A52C18B6}"/>
                </a:ext>
              </a:extLst>
            </p:cNvPr>
            <p:cNvSpPr/>
            <p:nvPr/>
          </p:nvSpPr>
          <p:spPr>
            <a:xfrm>
              <a:off x="11436327" y="-928641"/>
              <a:ext cx="1722034" cy="3210125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DE69C3-1C82-4291-BFB4-BCFE78380165}"/>
                </a:ext>
              </a:extLst>
            </p:cNvPr>
            <p:cNvSpPr/>
            <p:nvPr/>
          </p:nvSpPr>
          <p:spPr>
            <a:xfrm>
              <a:off x="10188197" y="-928641"/>
              <a:ext cx="1515390" cy="3210125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5C0D1E-D93A-4905-AEB3-CA6F387CCDDC}"/>
                </a:ext>
              </a:extLst>
            </p:cNvPr>
            <p:cNvSpPr/>
            <p:nvPr/>
          </p:nvSpPr>
          <p:spPr>
            <a:xfrm>
              <a:off x="10188197" y="-200190"/>
              <a:ext cx="1515390" cy="2504603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DCB42F-5702-4C2D-9DBE-8904C82C5A42}"/>
                </a:ext>
              </a:extLst>
            </p:cNvPr>
            <p:cNvSpPr/>
            <p:nvPr/>
          </p:nvSpPr>
          <p:spPr>
            <a:xfrm>
              <a:off x="8842254" y="-200190"/>
              <a:ext cx="1412068" cy="1940186"/>
            </a:xfrm>
            <a:custGeom>
              <a:avLst/>
              <a:gdLst>
                <a:gd name="connsiteX0" fmla="*/ 1397259 w 1412067"/>
                <a:gd name="connsiteY0" fmla="*/ 1861213 h 1876566"/>
                <a:gd name="connsiteX1" fmla="*/ 1372461 w 1412067"/>
                <a:gd name="connsiteY1" fmla="*/ 25590 h 1876566"/>
                <a:gd name="connsiteX2" fmla="*/ 25831 w 1412067"/>
                <a:gd name="connsiteY2" fmla="*/ 1261735 h 18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6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9E0863-CAD8-45CA-BDBB-3BFECF1792EA}"/>
                </a:ext>
              </a:extLst>
            </p:cNvPr>
            <p:cNvSpPr/>
            <p:nvPr/>
          </p:nvSpPr>
          <p:spPr>
            <a:xfrm>
              <a:off x="8779573" y="-748733"/>
              <a:ext cx="1446508" cy="1869633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46B098-1E9C-4CF4-B8CD-0EE7101790DE}"/>
                </a:ext>
              </a:extLst>
            </p:cNvPr>
            <p:cNvSpPr/>
            <p:nvPr/>
          </p:nvSpPr>
          <p:spPr>
            <a:xfrm>
              <a:off x="6437607" y="-748733"/>
              <a:ext cx="2445288" cy="1869633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2106EF-23A9-49F7-A8B5-B97C8260B4F7}"/>
                </a:ext>
              </a:extLst>
            </p:cNvPr>
            <p:cNvSpPr/>
            <p:nvPr/>
          </p:nvSpPr>
          <p:spPr>
            <a:xfrm>
              <a:off x="6438296" y="-628442"/>
              <a:ext cx="2445288" cy="2539880"/>
            </a:xfrm>
            <a:custGeom>
              <a:avLst/>
              <a:gdLst>
                <a:gd name="connsiteX0" fmla="*/ 2429101 w 2445288"/>
                <a:gd name="connsiteY0" fmla="*/ 1675945 h 2456596"/>
                <a:gd name="connsiteX1" fmla="*/ 25831 w 2445288"/>
                <a:gd name="connsiteY1" fmla="*/ 25590 h 2456596"/>
                <a:gd name="connsiteX2" fmla="*/ 1310812 w 2445288"/>
                <a:gd name="connsiteY2" fmla="*/ 2460691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6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B7F0B-5D24-41CF-B005-77ADEB9C2C74}"/>
                </a:ext>
              </a:extLst>
            </p:cNvPr>
            <p:cNvSpPr/>
            <p:nvPr/>
          </p:nvSpPr>
          <p:spPr>
            <a:xfrm>
              <a:off x="5585544" y="-628442"/>
              <a:ext cx="2169763" cy="2539880"/>
            </a:xfrm>
            <a:custGeom>
              <a:avLst/>
              <a:gdLst>
                <a:gd name="connsiteX0" fmla="*/ 2163564 w 2169762"/>
                <a:gd name="connsiteY0" fmla="*/ 2460691 h 2456596"/>
                <a:gd name="connsiteX1" fmla="*/ 878582 w 2169762"/>
                <a:gd name="connsiteY1" fmla="*/ 25590 h 2456596"/>
                <a:gd name="connsiteX2" fmla="*/ 25831 w 2169762"/>
                <a:gd name="connsiteY2" fmla="*/ 1583140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6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B1C132-B38A-4CB5-9BAE-ED39E34EBA9F}"/>
                </a:ext>
              </a:extLst>
            </p:cNvPr>
            <p:cNvSpPr/>
            <p:nvPr/>
          </p:nvSpPr>
          <p:spPr>
            <a:xfrm>
              <a:off x="4918428" y="-1944594"/>
              <a:ext cx="1549831" cy="2187119"/>
            </a:xfrm>
            <a:custGeom>
              <a:avLst/>
              <a:gdLst>
                <a:gd name="connsiteX0" fmla="*/ 1545698 w 1549830"/>
                <a:gd name="connsiteY0" fmla="*/ 1298584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4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EFFC60-EC4E-4F9E-8C73-09D0490330AA}"/>
                </a:ext>
              </a:extLst>
            </p:cNvPr>
            <p:cNvSpPr/>
            <p:nvPr/>
          </p:nvSpPr>
          <p:spPr>
            <a:xfrm>
              <a:off x="4918428" y="-628442"/>
              <a:ext cx="1549831" cy="1657977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3005E4-72D5-4654-BD3C-B846CC7D7D67}"/>
                </a:ext>
              </a:extLst>
            </p:cNvPr>
            <p:cNvSpPr/>
            <p:nvPr/>
          </p:nvSpPr>
          <p:spPr>
            <a:xfrm>
              <a:off x="3633447" y="-2021143"/>
              <a:ext cx="2479729" cy="2257670"/>
            </a:xfrm>
            <a:custGeom>
              <a:avLst/>
              <a:gdLst>
                <a:gd name="connsiteX0" fmla="*/ 2465952 w 2479728"/>
                <a:gd name="connsiteY0" fmla="*/ 99629 h 2183641"/>
                <a:gd name="connsiteX1" fmla="*/ 25831 w 2479728"/>
                <a:gd name="connsiteY1" fmla="*/ 25590 h 2183641"/>
                <a:gd name="connsiteX2" fmla="*/ 1310812 w 2479728"/>
                <a:gd name="connsiteY2" fmla="*/ 2169994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629"/>
                  </a:moveTo>
                  <a:lnTo>
                    <a:pt x="25831" y="25590"/>
                  </a:lnTo>
                  <a:lnTo>
                    <a:pt x="1310812" y="2169994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A65FFA-A32A-469D-9785-EB24268B8494}"/>
                </a:ext>
              </a:extLst>
            </p:cNvPr>
            <p:cNvSpPr/>
            <p:nvPr/>
          </p:nvSpPr>
          <p:spPr>
            <a:xfrm>
              <a:off x="4281964" y="195960"/>
              <a:ext cx="1343186" cy="1199388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E51CB7-DC3F-47A4-84B9-523F78DFBEA9}"/>
                </a:ext>
              </a:extLst>
            </p:cNvPr>
            <p:cNvSpPr/>
            <p:nvPr/>
          </p:nvSpPr>
          <p:spPr>
            <a:xfrm>
              <a:off x="3447811" y="195960"/>
              <a:ext cx="1515390" cy="1199388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FC668A-7B27-4F0B-976C-00FEFAD637C8}"/>
                </a:ext>
              </a:extLst>
            </p:cNvPr>
            <p:cNvSpPr/>
            <p:nvPr/>
          </p:nvSpPr>
          <p:spPr>
            <a:xfrm>
              <a:off x="3447811" y="-2021143"/>
              <a:ext cx="1515390" cy="2575155"/>
            </a:xfrm>
            <a:custGeom>
              <a:avLst/>
              <a:gdLst>
                <a:gd name="connsiteX0" fmla="*/ 1496447 w 1515389"/>
                <a:gd name="connsiteY0" fmla="*/ 2169994 h 2490716"/>
                <a:gd name="connsiteX1" fmla="*/ 211466 w 1515389"/>
                <a:gd name="connsiteY1" fmla="*/ 25590 h 2490716"/>
                <a:gd name="connsiteX2" fmla="*/ 25831 w 1515389"/>
                <a:gd name="connsiteY2" fmla="*/ 2472974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69994"/>
                  </a:moveTo>
                  <a:lnTo>
                    <a:pt x="211466" y="25590"/>
                  </a:lnTo>
                  <a:lnTo>
                    <a:pt x="25831" y="2472974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35DC2-1B15-41F3-95DB-B5133D4AE186}"/>
                </a:ext>
              </a:extLst>
            </p:cNvPr>
            <p:cNvSpPr/>
            <p:nvPr/>
          </p:nvSpPr>
          <p:spPr>
            <a:xfrm>
              <a:off x="2446965" y="-2021143"/>
              <a:ext cx="1205424" cy="2575155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091 h 2490716"/>
                <a:gd name="connsiteX2" fmla="*/ 1026677 w 1205423"/>
                <a:gd name="connsiteY2" fmla="*/ 2473315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091"/>
                  </a:lnTo>
                  <a:lnTo>
                    <a:pt x="1026677" y="2473315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A4D54D-406E-4195-80F5-C928B222D4C8}"/>
                </a:ext>
              </a:extLst>
            </p:cNvPr>
            <p:cNvSpPr/>
            <p:nvPr/>
          </p:nvSpPr>
          <p:spPr>
            <a:xfrm>
              <a:off x="2446965" y="-443242"/>
              <a:ext cx="1033220" cy="1657977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2AB81-0FE7-4EE9-99B4-1CBF3D06F5A8}"/>
                </a:ext>
              </a:extLst>
            </p:cNvPr>
            <p:cNvSpPr/>
            <p:nvPr/>
          </p:nvSpPr>
          <p:spPr>
            <a:xfrm>
              <a:off x="273070" y="285562"/>
              <a:ext cx="2617492" cy="1552149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5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5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EDC35-9737-419B-BB5E-8162479D6D26}"/>
                </a:ext>
              </a:extLst>
            </p:cNvPr>
            <p:cNvSpPr/>
            <p:nvPr/>
          </p:nvSpPr>
          <p:spPr>
            <a:xfrm>
              <a:off x="686358" y="-442890"/>
              <a:ext cx="2204203" cy="1657977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D183F4-66C2-4925-B768-A34F5CB6D1E0}"/>
                </a:ext>
              </a:extLst>
            </p:cNvPr>
            <p:cNvSpPr/>
            <p:nvPr/>
          </p:nvSpPr>
          <p:spPr>
            <a:xfrm>
              <a:off x="686358" y="-2213044"/>
              <a:ext cx="1790915" cy="2539880"/>
            </a:xfrm>
            <a:custGeom>
              <a:avLst/>
              <a:gdLst>
                <a:gd name="connsiteX0" fmla="*/ 1786438 w 1790915"/>
                <a:gd name="connsiteY0" fmla="*/ 1737701 h 2456596"/>
                <a:gd name="connsiteX1" fmla="*/ 489058 w 1790915"/>
                <a:gd name="connsiteY1" fmla="*/ 25590 h 2456596"/>
                <a:gd name="connsiteX2" fmla="*/ 25831 w 179091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6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714134-94B5-4EC9-97F9-EBC210781979}"/>
                </a:ext>
              </a:extLst>
            </p:cNvPr>
            <p:cNvSpPr/>
            <p:nvPr/>
          </p:nvSpPr>
          <p:spPr>
            <a:xfrm>
              <a:off x="-122998" y="-2213044"/>
              <a:ext cx="1308746" cy="2539880"/>
            </a:xfrm>
            <a:custGeom>
              <a:avLst/>
              <a:gdLst>
                <a:gd name="connsiteX0" fmla="*/ 1298414 w 1308745"/>
                <a:gd name="connsiteY0" fmla="*/ 25590 h 2456596"/>
                <a:gd name="connsiteX1" fmla="*/ 25831 w 1308745"/>
                <a:gd name="connsiteY1" fmla="*/ 1898403 h 2456596"/>
                <a:gd name="connsiteX2" fmla="*/ 835187 w 130874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6">
                  <a:moveTo>
                    <a:pt x="1298414" y="25590"/>
                  </a:moveTo>
                  <a:lnTo>
                    <a:pt x="25831" y="1898403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CC3782-EF09-4AA5-BA98-49E2D9DBED76}"/>
                </a:ext>
              </a:extLst>
            </p:cNvPr>
            <p:cNvSpPr/>
            <p:nvPr/>
          </p:nvSpPr>
          <p:spPr>
            <a:xfrm>
              <a:off x="-1340132" y="-276740"/>
              <a:ext cx="1653153" cy="2116566"/>
            </a:xfrm>
            <a:custGeom>
              <a:avLst/>
              <a:gdLst>
                <a:gd name="connsiteX0" fmla="*/ 1638343 w 1653152"/>
                <a:gd name="connsiteY0" fmla="*/ 2034199 h 2047163"/>
                <a:gd name="connsiteX1" fmla="*/ 1242964 w 1653152"/>
                <a:gd name="connsiteY1" fmla="*/ 25590 h 2047163"/>
                <a:gd name="connsiteX2" fmla="*/ 25831 w 1653152"/>
                <a:gd name="connsiteY2" fmla="*/ 1360340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3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0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FDDE54-5ED1-4B9B-A3D0-FC9FFF1C4ED5}"/>
                </a:ext>
              </a:extLst>
            </p:cNvPr>
            <p:cNvSpPr/>
            <p:nvPr/>
          </p:nvSpPr>
          <p:spPr>
            <a:xfrm>
              <a:off x="-122998" y="-276740"/>
              <a:ext cx="861017" cy="2116566"/>
            </a:xfrm>
            <a:custGeom>
              <a:avLst/>
              <a:gdLst>
                <a:gd name="connsiteX0" fmla="*/ 835187 w 861016"/>
                <a:gd name="connsiteY0" fmla="*/ 569453 h 2047163"/>
                <a:gd name="connsiteX1" fmla="*/ 25831 w 861016"/>
                <a:gd name="connsiteY1" fmla="*/ 25590 h 2047163"/>
                <a:gd name="connsiteX2" fmla="*/ 421210 w 861016"/>
                <a:gd name="connsiteY2" fmla="*/ 2034199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3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B3A4B9-EE65-4A8E-99F9-236049EAD2D0}"/>
                </a:ext>
              </a:extLst>
            </p:cNvPr>
            <p:cNvSpPr/>
            <p:nvPr/>
          </p:nvSpPr>
          <p:spPr>
            <a:xfrm>
              <a:off x="4281964" y="981913"/>
              <a:ext cx="3478508" cy="952455"/>
            </a:xfrm>
            <a:custGeom>
              <a:avLst/>
              <a:gdLst>
                <a:gd name="connsiteX0" fmla="*/ 3467143 w 3478508"/>
                <a:gd name="connsiteY0" fmla="*/ 903140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0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0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0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B5FC25-83E0-44DD-8432-4B2287A76A89}"/>
                </a:ext>
              </a:extLst>
            </p:cNvPr>
            <p:cNvSpPr txBox="1"/>
            <p:nvPr/>
          </p:nvSpPr>
          <p:spPr>
            <a:xfrm>
              <a:off x="1766641" y="0"/>
              <a:ext cx="8658719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Backup slides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914167-6E46-483D-8EF3-CC854E9D9413}"/>
              </a:ext>
            </a:extLst>
          </p:cNvPr>
          <p:cNvSpPr txBox="1"/>
          <p:nvPr/>
        </p:nvSpPr>
        <p:spPr>
          <a:xfrm>
            <a:off x="686359" y="2123273"/>
            <a:ext cx="493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</a:t>
            </a:r>
          </a:p>
          <a:p>
            <a:r>
              <a:rPr lang="en-US" sz="36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Sale_Price</a:t>
            </a:r>
            <a:r>
              <a:rPr lang="en-US" sz="3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~ Weight</a:t>
            </a:r>
          </a:p>
        </p:txBody>
      </p:sp>
    </p:spTree>
    <p:extLst>
      <p:ext uri="{BB962C8B-B14F-4D97-AF65-F5344CB8AC3E}">
        <p14:creationId xmlns:p14="http://schemas.microsoft.com/office/powerpoint/2010/main" val="374558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008F1983-B842-4C61-B02E-0252F9A139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18150" y="1966628"/>
            <a:ext cx="6233223" cy="4821521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FA44AAE-7406-460D-9BCB-8D4DE90AB744}"/>
              </a:ext>
            </a:extLst>
          </p:cNvPr>
          <p:cNvSpPr/>
          <p:nvPr/>
        </p:nvSpPr>
        <p:spPr>
          <a:xfrm>
            <a:off x="2848544" y="509213"/>
            <a:ext cx="1480949" cy="881903"/>
          </a:xfrm>
          <a:custGeom>
            <a:avLst/>
            <a:gdLst>
              <a:gd name="connsiteX0" fmla="*/ 1459251 w 1480949"/>
              <a:gd name="connsiteY0" fmla="*/ 835243 h 852984"/>
              <a:gd name="connsiteX1" fmla="*/ 625098 w 1480949"/>
              <a:gd name="connsiteY1" fmla="*/ 25590 h 852984"/>
              <a:gd name="connsiteX2" fmla="*/ 25831 w 1480949"/>
              <a:gd name="connsiteY2" fmla="*/ 668399 h 8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852984">
                <a:moveTo>
                  <a:pt x="1459251" y="835243"/>
                </a:moveTo>
                <a:lnTo>
                  <a:pt x="625098" y="25590"/>
                </a:lnTo>
                <a:lnTo>
                  <a:pt x="25831" y="668399"/>
                </a:lnTo>
                <a:close/>
              </a:path>
            </a:pathLst>
          </a:custGeom>
          <a:solidFill>
            <a:srgbClr val="85C0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487CB-6842-4A79-BE4B-116B096350CE}"/>
              </a:ext>
            </a:extLst>
          </p:cNvPr>
          <p:cNvGrpSpPr/>
          <p:nvPr/>
        </p:nvGrpSpPr>
        <p:grpSpPr>
          <a:xfrm>
            <a:off x="-1340132" y="-2213044"/>
            <a:ext cx="14698937" cy="4517457"/>
            <a:chOff x="-1340132" y="-2213044"/>
            <a:chExt cx="14698937" cy="451745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06D3C6-F425-4612-9176-36241E008420}"/>
                </a:ext>
              </a:extLst>
            </p:cNvPr>
            <p:cNvSpPr/>
            <p:nvPr/>
          </p:nvSpPr>
          <p:spPr>
            <a:xfrm>
              <a:off x="11671212" y="-34039"/>
              <a:ext cx="1687593" cy="2328222"/>
            </a:xfrm>
            <a:custGeom>
              <a:avLst/>
              <a:gdLst>
                <a:gd name="connsiteX0" fmla="*/ 1681394 w 1687593"/>
                <a:gd name="connsiteY0" fmla="*/ 1057701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1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F2B76A-EC92-4C8E-8FD5-6942A52C18B6}"/>
                </a:ext>
              </a:extLst>
            </p:cNvPr>
            <p:cNvSpPr/>
            <p:nvPr/>
          </p:nvSpPr>
          <p:spPr>
            <a:xfrm>
              <a:off x="11436327" y="-928641"/>
              <a:ext cx="1722034" cy="3210125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DE69C3-1C82-4291-BFB4-BCFE78380165}"/>
                </a:ext>
              </a:extLst>
            </p:cNvPr>
            <p:cNvSpPr/>
            <p:nvPr/>
          </p:nvSpPr>
          <p:spPr>
            <a:xfrm>
              <a:off x="10188197" y="-928641"/>
              <a:ext cx="1515390" cy="3210125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5C0D1E-D93A-4905-AEB3-CA6F387CCDDC}"/>
                </a:ext>
              </a:extLst>
            </p:cNvPr>
            <p:cNvSpPr/>
            <p:nvPr/>
          </p:nvSpPr>
          <p:spPr>
            <a:xfrm>
              <a:off x="10188197" y="-200190"/>
              <a:ext cx="1515390" cy="2504603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DCB42F-5702-4C2D-9DBE-8904C82C5A42}"/>
                </a:ext>
              </a:extLst>
            </p:cNvPr>
            <p:cNvSpPr/>
            <p:nvPr/>
          </p:nvSpPr>
          <p:spPr>
            <a:xfrm>
              <a:off x="8842254" y="-200190"/>
              <a:ext cx="1412068" cy="1940186"/>
            </a:xfrm>
            <a:custGeom>
              <a:avLst/>
              <a:gdLst>
                <a:gd name="connsiteX0" fmla="*/ 1397259 w 1412067"/>
                <a:gd name="connsiteY0" fmla="*/ 1861213 h 1876566"/>
                <a:gd name="connsiteX1" fmla="*/ 1372461 w 1412067"/>
                <a:gd name="connsiteY1" fmla="*/ 25590 h 1876566"/>
                <a:gd name="connsiteX2" fmla="*/ 25831 w 1412067"/>
                <a:gd name="connsiteY2" fmla="*/ 1261735 h 18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6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9E0863-CAD8-45CA-BDBB-3BFECF1792EA}"/>
                </a:ext>
              </a:extLst>
            </p:cNvPr>
            <p:cNvSpPr/>
            <p:nvPr/>
          </p:nvSpPr>
          <p:spPr>
            <a:xfrm>
              <a:off x="8779573" y="-748733"/>
              <a:ext cx="1446508" cy="1869633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46B098-1E9C-4CF4-B8CD-0EE7101790DE}"/>
                </a:ext>
              </a:extLst>
            </p:cNvPr>
            <p:cNvSpPr/>
            <p:nvPr/>
          </p:nvSpPr>
          <p:spPr>
            <a:xfrm>
              <a:off x="6437607" y="-748733"/>
              <a:ext cx="2445288" cy="1869633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2106EF-23A9-49F7-A8B5-B97C8260B4F7}"/>
                </a:ext>
              </a:extLst>
            </p:cNvPr>
            <p:cNvSpPr/>
            <p:nvPr/>
          </p:nvSpPr>
          <p:spPr>
            <a:xfrm>
              <a:off x="6438296" y="-628442"/>
              <a:ext cx="2445288" cy="2539880"/>
            </a:xfrm>
            <a:custGeom>
              <a:avLst/>
              <a:gdLst>
                <a:gd name="connsiteX0" fmla="*/ 2429101 w 2445288"/>
                <a:gd name="connsiteY0" fmla="*/ 1675945 h 2456596"/>
                <a:gd name="connsiteX1" fmla="*/ 25831 w 2445288"/>
                <a:gd name="connsiteY1" fmla="*/ 25590 h 2456596"/>
                <a:gd name="connsiteX2" fmla="*/ 1310812 w 2445288"/>
                <a:gd name="connsiteY2" fmla="*/ 2460691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6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B7F0B-5D24-41CF-B005-77ADEB9C2C74}"/>
                </a:ext>
              </a:extLst>
            </p:cNvPr>
            <p:cNvSpPr/>
            <p:nvPr/>
          </p:nvSpPr>
          <p:spPr>
            <a:xfrm>
              <a:off x="5585544" y="-628442"/>
              <a:ext cx="2169763" cy="2539880"/>
            </a:xfrm>
            <a:custGeom>
              <a:avLst/>
              <a:gdLst>
                <a:gd name="connsiteX0" fmla="*/ 2163564 w 2169762"/>
                <a:gd name="connsiteY0" fmla="*/ 2460691 h 2456596"/>
                <a:gd name="connsiteX1" fmla="*/ 878582 w 2169762"/>
                <a:gd name="connsiteY1" fmla="*/ 25590 h 2456596"/>
                <a:gd name="connsiteX2" fmla="*/ 25831 w 2169762"/>
                <a:gd name="connsiteY2" fmla="*/ 1583140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6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B1C132-B38A-4CB5-9BAE-ED39E34EBA9F}"/>
                </a:ext>
              </a:extLst>
            </p:cNvPr>
            <p:cNvSpPr/>
            <p:nvPr/>
          </p:nvSpPr>
          <p:spPr>
            <a:xfrm>
              <a:off x="4918428" y="-1944594"/>
              <a:ext cx="1549831" cy="2187119"/>
            </a:xfrm>
            <a:custGeom>
              <a:avLst/>
              <a:gdLst>
                <a:gd name="connsiteX0" fmla="*/ 1545698 w 1549830"/>
                <a:gd name="connsiteY0" fmla="*/ 1298584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4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EFFC60-EC4E-4F9E-8C73-09D0490330AA}"/>
                </a:ext>
              </a:extLst>
            </p:cNvPr>
            <p:cNvSpPr/>
            <p:nvPr/>
          </p:nvSpPr>
          <p:spPr>
            <a:xfrm>
              <a:off x="4918428" y="-628442"/>
              <a:ext cx="1549831" cy="1657977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3005E4-72D5-4654-BD3C-B846CC7D7D67}"/>
                </a:ext>
              </a:extLst>
            </p:cNvPr>
            <p:cNvSpPr/>
            <p:nvPr/>
          </p:nvSpPr>
          <p:spPr>
            <a:xfrm>
              <a:off x="3633447" y="-2021143"/>
              <a:ext cx="2479729" cy="2257670"/>
            </a:xfrm>
            <a:custGeom>
              <a:avLst/>
              <a:gdLst>
                <a:gd name="connsiteX0" fmla="*/ 2465952 w 2479728"/>
                <a:gd name="connsiteY0" fmla="*/ 99629 h 2183641"/>
                <a:gd name="connsiteX1" fmla="*/ 25831 w 2479728"/>
                <a:gd name="connsiteY1" fmla="*/ 25590 h 2183641"/>
                <a:gd name="connsiteX2" fmla="*/ 1310812 w 2479728"/>
                <a:gd name="connsiteY2" fmla="*/ 2169994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629"/>
                  </a:moveTo>
                  <a:lnTo>
                    <a:pt x="25831" y="25590"/>
                  </a:lnTo>
                  <a:lnTo>
                    <a:pt x="1310812" y="2169994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A65FFA-A32A-469D-9785-EB24268B8494}"/>
                </a:ext>
              </a:extLst>
            </p:cNvPr>
            <p:cNvSpPr/>
            <p:nvPr/>
          </p:nvSpPr>
          <p:spPr>
            <a:xfrm>
              <a:off x="4281964" y="195960"/>
              <a:ext cx="1343186" cy="1199388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E51CB7-DC3F-47A4-84B9-523F78DFBEA9}"/>
                </a:ext>
              </a:extLst>
            </p:cNvPr>
            <p:cNvSpPr/>
            <p:nvPr/>
          </p:nvSpPr>
          <p:spPr>
            <a:xfrm>
              <a:off x="3447811" y="195960"/>
              <a:ext cx="1515390" cy="1199388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FC668A-7B27-4F0B-976C-00FEFAD637C8}"/>
                </a:ext>
              </a:extLst>
            </p:cNvPr>
            <p:cNvSpPr/>
            <p:nvPr/>
          </p:nvSpPr>
          <p:spPr>
            <a:xfrm>
              <a:off x="3447811" y="-2021143"/>
              <a:ext cx="1515390" cy="2575155"/>
            </a:xfrm>
            <a:custGeom>
              <a:avLst/>
              <a:gdLst>
                <a:gd name="connsiteX0" fmla="*/ 1496447 w 1515389"/>
                <a:gd name="connsiteY0" fmla="*/ 2169994 h 2490716"/>
                <a:gd name="connsiteX1" fmla="*/ 211466 w 1515389"/>
                <a:gd name="connsiteY1" fmla="*/ 25590 h 2490716"/>
                <a:gd name="connsiteX2" fmla="*/ 25831 w 1515389"/>
                <a:gd name="connsiteY2" fmla="*/ 2472974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69994"/>
                  </a:moveTo>
                  <a:lnTo>
                    <a:pt x="211466" y="25590"/>
                  </a:lnTo>
                  <a:lnTo>
                    <a:pt x="25831" y="2472974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35DC2-1B15-41F3-95DB-B5133D4AE186}"/>
                </a:ext>
              </a:extLst>
            </p:cNvPr>
            <p:cNvSpPr/>
            <p:nvPr/>
          </p:nvSpPr>
          <p:spPr>
            <a:xfrm>
              <a:off x="2446965" y="-2021143"/>
              <a:ext cx="1205424" cy="2575155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091 h 2490716"/>
                <a:gd name="connsiteX2" fmla="*/ 1026677 w 1205423"/>
                <a:gd name="connsiteY2" fmla="*/ 2473315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091"/>
                  </a:lnTo>
                  <a:lnTo>
                    <a:pt x="1026677" y="2473315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A4D54D-406E-4195-80F5-C928B222D4C8}"/>
                </a:ext>
              </a:extLst>
            </p:cNvPr>
            <p:cNvSpPr/>
            <p:nvPr/>
          </p:nvSpPr>
          <p:spPr>
            <a:xfrm>
              <a:off x="2446965" y="-443242"/>
              <a:ext cx="1033220" cy="1657977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2AB81-0FE7-4EE9-99B4-1CBF3D06F5A8}"/>
                </a:ext>
              </a:extLst>
            </p:cNvPr>
            <p:cNvSpPr/>
            <p:nvPr/>
          </p:nvSpPr>
          <p:spPr>
            <a:xfrm>
              <a:off x="273070" y="285562"/>
              <a:ext cx="2617492" cy="1552149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5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5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EDC35-9737-419B-BB5E-8162479D6D26}"/>
                </a:ext>
              </a:extLst>
            </p:cNvPr>
            <p:cNvSpPr/>
            <p:nvPr/>
          </p:nvSpPr>
          <p:spPr>
            <a:xfrm>
              <a:off x="686358" y="-442890"/>
              <a:ext cx="2204203" cy="1657977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D183F4-66C2-4925-B768-A34F5CB6D1E0}"/>
                </a:ext>
              </a:extLst>
            </p:cNvPr>
            <p:cNvSpPr/>
            <p:nvPr/>
          </p:nvSpPr>
          <p:spPr>
            <a:xfrm>
              <a:off x="686358" y="-2213044"/>
              <a:ext cx="1790915" cy="2539880"/>
            </a:xfrm>
            <a:custGeom>
              <a:avLst/>
              <a:gdLst>
                <a:gd name="connsiteX0" fmla="*/ 1786438 w 1790915"/>
                <a:gd name="connsiteY0" fmla="*/ 1737701 h 2456596"/>
                <a:gd name="connsiteX1" fmla="*/ 489058 w 1790915"/>
                <a:gd name="connsiteY1" fmla="*/ 25590 h 2456596"/>
                <a:gd name="connsiteX2" fmla="*/ 25831 w 179091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6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714134-94B5-4EC9-97F9-EBC210781979}"/>
                </a:ext>
              </a:extLst>
            </p:cNvPr>
            <p:cNvSpPr/>
            <p:nvPr/>
          </p:nvSpPr>
          <p:spPr>
            <a:xfrm>
              <a:off x="-122998" y="-2213044"/>
              <a:ext cx="1308746" cy="2539880"/>
            </a:xfrm>
            <a:custGeom>
              <a:avLst/>
              <a:gdLst>
                <a:gd name="connsiteX0" fmla="*/ 1298414 w 1308745"/>
                <a:gd name="connsiteY0" fmla="*/ 25590 h 2456596"/>
                <a:gd name="connsiteX1" fmla="*/ 25831 w 1308745"/>
                <a:gd name="connsiteY1" fmla="*/ 1898403 h 2456596"/>
                <a:gd name="connsiteX2" fmla="*/ 835187 w 130874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6">
                  <a:moveTo>
                    <a:pt x="1298414" y="25590"/>
                  </a:moveTo>
                  <a:lnTo>
                    <a:pt x="25831" y="1898403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CC3782-EF09-4AA5-BA98-49E2D9DBED76}"/>
                </a:ext>
              </a:extLst>
            </p:cNvPr>
            <p:cNvSpPr/>
            <p:nvPr/>
          </p:nvSpPr>
          <p:spPr>
            <a:xfrm>
              <a:off x="-1340132" y="-276740"/>
              <a:ext cx="1653153" cy="2116566"/>
            </a:xfrm>
            <a:custGeom>
              <a:avLst/>
              <a:gdLst>
                <a:gd name="connsiteX0" fmla="*/ 1638343 w 1653152"/>
                <a:gd name="connsiteY0" fmla="*/ 2034199 h 2047163"/>
                <a:gd name="connsiteX1" fmla="*/ 1242964 w 1653152"/>
                <a:gd name="connsiteY1" fmla="*/ 25590 h 2047163"/>
                <a:gd name="connsiteX2" fmla="*/ 25831 w 1653152"/>
                <a:gd name="connsiteY2" fmla="*/ 1360340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3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0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FDDE54-5ED1-4B9B-A3D0-FC9FFF1C4ED5}"/>
                </a:ext>
              </a:extLst>
            </p:cNvPr>
            <p:cNvSpPr/>
            <p:nvPr/>
          </p:nvSpPr>
          <p:spPr>
            <a:xfrm>
              <a:off x="-122998" y="-276740"/>
              <a:ext cx="861017" cy="2116566"/>
            </a:xfrm>
            <a:custGeom>
              <a:avLst/>
              <a:gdLst>
                <a:gd name="connsiteX0" fmla="*/ 835187 w 861016"/>
                <a:gd name="connsiteY0" fmla="*/ 569453 h 2047163"/>
                <a:gd name="connsiteX1" fmla="*/ 25831 w 861016"/>
                <a:gd name="connsiteY1" fmla="*/ 25590 h 2047163"/>
                <a:gd name="connsiteX2" fmla="*/ 421210 w 861016"/>
                <a:gd name="connsiteY2" fmla="*/ 2034199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3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B3A4B9-EE65-4A8E-99F9-236049EAD2D0}"/>
                </a:ext>
              </a:extLst>
            </p:cNvPr>
            <p:cNvSpPr/>
            <p:nvPr/>
          </p:nvSpPr>
          <p:spPr>
            <a:xfrm>
              <a:off x="4281964" y="981913"/>
              <a:ext cx="3478508" cy="952455"/>
            </a:xfrm>
            <a:custGeom>
              <a:avLst/>
              <a:gdLst>
                <a:gd name="connsiteX0" fmla="*/ 3467143 w 3478508"/>
                <a:gd name="connsiteY0" fmla="*/ 903140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0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0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0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B5FC25-83E0-44DD-8432-4B2287A76A89}"/>
                </a:ext>
              </a:extLst>
            </p:cNvPr>
            <p:cNvSpPr txBox="1"/>
            <p:nvPr/>
          </p:nvSpPr>
          <p:spPr>
            <a:xfrm>
              <a:off x="1766641" y="0"/>
              <a:ext cx="8658719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Backup slides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914167-6E46-483D-8EF3-CC854E9D9413}"/>
              </a:ext>
            </a:extLst>
          </p:cNvPr>
          <p:cNvSpPr txBox="1"/>
          <p:nvPr/>
        </p:nvSpPr>
        <p:spPr>
          <a:xfrm>
            <a:off x="686359" y="2123273"/>
            <a:ext cx="493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</a:t>
            </a:r>
          </a:p>
          <a:p>
            <a:r>
              <a:rPr lang="en-US" sz="36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Sale_Price</a:t>
            </a:r>
            <a:r>
              <a:rPr lang="en-US" sz="3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~ </a:t>
            </a:r>
            <a:r>
              <a:rPr lang="en-US" sz="36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Capesize</a:t>
            </a:r>
            <a:endParaRPr lang="en-US" sz="36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5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C1F6629-0B41-4B04-8ED8-1A18BCB449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7350" y="1995830"/>
            <a:ext cx="5768533" cy="4792319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FA44AAE-7406-460D-9BCB-8D4DE90AB744}"/>
              </a:ext>
            </a:extLst>
          </p:cNvPr>
          <p:cNvSpPr/>
          <p:nvPr/>
        </p:nvSpPr>
        <p:spPr>
          <a:xfrm>
            <a:off x="2848544" y="509213"/>
            <a:ext cx="1480949" cy="881903"/>
          </a:xfrm>
          <a:custGeom>
            <a:avLst/>
            <a:gdLst>
              <a:gd name="connsiteX0" fmla="*/ 1459251 w 1480949"/>
              <a:gd name="connsiteY0" fmla="*/ 835243 h 852984"/>
              <a:gd name="connsiteX1" fmla="*/ 625098 w 1480949"/>
              <a:gd name="connsiteY1" fmla="*/ 25590 h 852984"/>
              <a:gd name="connsiteX2" fmla="*/ 25831 w 1480949"/>
              <a:gd name="connsiteY2" fmla="*/ 668399 h 8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852984">
                <a:moveTo>
                  <a:pt x="1459251" y="835243"/>
                </a:moveTo>
                <a:lnTo>
                  <a:pt x="625098" y="25590"/>
                </a:lnTo>
                <a:lnTo>
                  <a:pt x="25831" y="668399"/>
                </a:lnTo>
                <a:close/>
              </a:path>
            </a:pathLst>
          </a:custGeom>
          <a:solidFill>
            <a:srgbClr val="85C0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487CB-6842-4A79-BE4B-116B096350CE}"/>
              </a:ext>
            </a:extLst>
          </p:cNvPr>
          <p:cNvGrpSpPr/>
          <p:nvPr/>
        </p:nvGrpSpPr>
        <p:grpSpPr>
          <a:xfrm>
            <a:off x="-1340132" y="-2213044"/>
            <a:ext cx="14698937" cy="4517457"/>
            <a:chOff x="-1340132" y="-2213044"/>
            <a:chExt cx="14698937" cy="451745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06D3C6-F425-4612-9176-36241E008420}"/>
                </a:ext>
              </a:extLst>
            </p:cNvPr>
            <p:cNvSpPr/>
            <p:nvPr/>
          </p:nvSpPr>
          <p:spPr>
            <a:xfrm>
              <a:off x="11671212" y="-34039"/>
              <a:ext cx="1687593" cy="2328222"/>
            </a:xfrm>
            <a:custGeom>
              <a:avLst/>
              <a:gdLst>
                <a:gd name="connsiteX0" fmla="*/ 1681394 w 1687593"/>
                <a:gd name="connsiteY0" fmla="*/ 1057701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1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F2B76A-EC92-4C8E-8FD5-6942A52C18B6}"/>
                </a:ext>
              </a:extLst>
            </p:cNvPr>
            <p:cNvSpPr/>
            <p:nvPr/>
          </p:nvSpPr>
          <p:spPr>
            <a:xfrm>
              <a:off x="11436327" y="-928641"/>
              <a:ext cx="1722034" cy="3210125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DE69C3-1C82-4291-BFB4-BCFE78380165}"/>
                </a:ext>
              </a:extLst>
            </p:cNvPr>
            <p:cNvSpPr/>
            <p:nvPr/>
          </p:nvSpPr>
          <p:spPr>
            <a:xfrm>
              <a:off x="10188197" y="-928641"/>
              <a:ext cx="1515390" cy="3210125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5C0D1E-D93A-4905-AEB3-CA6F387CCDDC}"/>
                </a:ext>
              </a:extLst>
            </p:cNvPr>
            <p:cNvSpPr/>
            <p:nvPr/>
          </p:nvSpPr>
          <p:spPr>
            <a:xfrm>
              <a:off x="10188197" y="-200190"/>
              <a:ext cx="1515390" cy="2504603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DCB42F-5702-4C2D-9DBE-8904C82C5A42}"/>
                </a:ext>
              </a:extLst>
            </p:cNvPr>
            <p:cNvSpPr/>
            <p:nvPr/>
          </p:nvSpPr>
          <p:spPr>
            <a:xfrm>
              <a:off x="8842254" y="-200190"/>
              <a:ext cx="1412068" cy="1940186"/>
            </a:xfrm>
            <a:custGeom>
              <a:avLst/>
              <a:gdLst>
                <a:gd name="connsiteX0" fmla="*/ 1397259 w 1412067"/>
                <a:gd name="connsiteY0" fmla="*/ 1861213 h 1876566"/>
                <a:gd name="connsiteX1" fmla="*/ 1372461 w 1412067"/>
                <a:gd name="connsiteY1" fmla="*/ 25590 h 1876566"/>
                <a:gd name="connsiteX2" fmla="*/ 25831 w 1412067"/>
                <a:gd name="connsiteY2" fmla="*/ 1261735 h 18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6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9E0863-CAD8-45CA-BDBB-3BFECF1792EA}"/>
                </a:ext>
              </a:extLst>
            </p:cNvPr>
            <p:cNvSpPr/>
            <p:nvPr/>
          </p:nvSpPr>
          <p:spPr>
            <a:xfrm>
              <a:off x="8779573" y="-748733"/>
              <a:ext cx="1446508" cy="1869633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46B098-1E9C-4CF4-B8CD-0EE7101790DE}"/>
                </a:ext>
              </a:extLst>
            </p:cNvPr>
            <p:cNvSpPr/>
            <p:nvPr/>
          </p:nvSpPr>
          <p:spPr>
            <a:xfrm>
              <a:off x="6437607" y="-748733"/>
              <a:ext cx="2445288" cy="1869633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2106EF-23A9-49F7-A8B5-B97C8260B4F7}"/>
                </a:ext>
              </a:extLst>
            </p:cNvPr>
            <p:cNvSpPr/>
            <p:nvPr/>
          </p:nvSpPr>
          <p:spPr>
            <a:xfrm>
              <a:off x="6438296" y="-628442"/>
              <a:ext cx="2445288" cy="2539880"/>
            </a:xfrm>
            <a:custGeom>
              <a:avLst/>
              <a:gdLst>
                <a:gd name="connsiteX0" fmla="*/ 2429101 w 2445288"/>
                <a:gd name="connsiteY0" fmla="*/ 1675945 h 2456596"/>
                <a:gd name="connsiteX1" fmla="*/ 25831 w 2445288"/>
                <a:gd name="connsiteY1" fmla="*/ 25590 h 2456596"/>
                <a:gd name="connsiteX2" fmla="*/ 1310812 w 2445288"/>
                <a:gd name="connsiteY2" fmla="*/ 2460691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6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B7F0B-5D24-41CF-B005-77ADEB9C2C74}"/>
                </a:ext>
              </a:extLst>
            </p:cNvPr>
            <p:cNvSpPr/>
            <p:nvPr/>
          </p:nvSpPr>
          <p:spPr>
            <a:xfrm>
              <a:off x="5585544" y="-628442"/>
              <a:ext cx="2169763" cy="2539880"/>
            </a:xfrm>
            <a:custGeom>
              <a:avLst/>
              <a:gdLst>
                <a:gd name="connsiteX0" fmla="*/ 2163564 w 2169762"/>
                <a:gd name="connsiteY0" fmla="*/ 2460691 h 2456596"/>
                <a:gd name="connsiteX1" fmla="*/ 878582 w 2169762"/>
                <a:gd name="connsiteY1" fmla="*/ 25590 h 2456596"/>
                <a:gd name="connsiteX2" fmla="*/ 25831 w 2169762"/>
                <a:gd name="connsiteY2" fmla="*/ 1583140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6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B1C132-B38A-4CB5-9BAE-ED39E34EBA9F}"/>
                </a:ext>
              </a:extLst>
            </p:cNvPr>
            <p:cNvSpPr/>
            <p:nvPr/>
          </p:nvSpPr>
          <p:spPr>
            <a:xfrm>
              <a:off x="4918428" y="-1944594"/>
              <a:ext cx="1549831" cy="2187119"/>
            </a:xfrm>
            <a:custGeom>
              <a:avLst/>
              <a:gdLst>
                <a:gd name="connsiteX0" fmla="*/ 1545698 w 1549830"/>
                <a:gd name="connsiteY0" fmla="*/ 1298584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4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EFFC60-EC4E-4F9E-8C73-09D0490330AA}"/>
                </a:ext>
              </a:extLst>
            </p:cNvPr>
            <p:cNvSpPr/>
            <p:nvPr/>
          </p:nvSpPr>
          <p:spPr>
            <a:xfrm>
              <a:off x="4918428" y="-628442"/>
              <a:ext cx="1549831" cy="1657977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3005E4-72D5-4654-BD3C-B846CC7D7D67}"/>
                </a:ext>
              </a:extLst>
            </p:cNvPr>
            <p:cNvSpPr/>
            <p:nvPr/>
          </p:nvSpPr>
          <p:spPr>
            <a:xfrm>
              <a:off x="3633447" y="-2021143"/>
              <a:ext cx="2479729" cy="2257670"/>
            </a:xfrm>
            <a:custGeom>
              <a:avLst/>
              <a:gdLst>
                <a:gd name="connsiteX0" fmla="*/ 2465952 w 2479728"/>
                <a:gd name="connsiteY0" fmla="*/ 99629 h 2183641"/>
                <a:gd name="connsiteX1" fmla="*/ 25831 w 2479728"/>
                <a:gd name="connsiteY1" fmla="*/ 25590 h 2183641"/>
                <a:gd name="connsiteX2" fmla="*/ 1310812 w 2479728"/>
                <a:gd name="connsiteY2" fmla="*/ 2169994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629"/>
                  </a:moveTo>
                  <a:lnTo>
                    <a:pt x="25831" y="25590"/>
                  </a:lnTo>
                  <a:lnTo>
                    <a:pt x="1310812" y="2169994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A65FFA-A32A-469D-9785-EB24268B8494}"/>
                </a:ext>
              </a:extLst>
            </p:cNvPr>
            <p:cNvSpPr/>
            <p:nvPr/>
          </p:nvSpPr>
          <p:spPr>
            <a:xfrm>
              <a:off x="4281964" y="195960"/>
              <a:ext cx="1343186" cy="1199388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E51CB7-DC3F-47A4-84B9-523F78DFBEA9}"/>
                </a:ext>
              </a:extLst>
            </p:cNvPr>
            <p:cNvSpPr/>
            <p:nvPr/>
          </p:nvSpPr>
          <p:spPr>
            <a:xfrm>
              <a:off x="3447811" y="195960"/>
              <a:ext cx="1515390" cy="1199388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FC668A-7B27-4F0B-976C-00FEFAD637C8}"/>
                </a:ext>
              </a:extLst>
            </p:cNvPr>
            <p:cNvSpPr/>
            <p:nvPr/>
          </p:nvSpPr>
          <p:spPr>
            <a:xfrm>
              <a:off x="3447811" y="-2021143"/>
              <a:ext cx="1515390" cy="2575155"/>
            </a:xfrm>
            <a:custGeom>
              <a:avLst/>
              <a:gdLst>
                <a:gd name="connsiteX0" fmla="*/ 1496447 w 1515389"/>
                <a:gd name="connsiteY0" fmla="*/ 2169994 h 2490716"/>
                <a:gd name="connsiteX1" fmla="*/ 211466 w 1515389"/>
                <a:gd name="connsiteY1" fmla="*/ 25590 h 2490716"/>
                <a:gd name="connsiteX2" fmla="*/ 25831 w 1515389"/>
                <a:gd name="connsiteY2" fmla="*/ 2472974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69994"/>
                  </a:moveTo>
                  <a:lnTo>
                    <a:pt x="211466" y="25590"/>
                  </a:lnTo>
                  <a:lnTo>
                    <a:pt x="25831" y="2472974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35DC2-1B15-41F3-95DB-B5133D4AE186}"/>
                </a:ext>
              </a:extLst>
            </p:cNvPr>
            <p:cNvSpPr/>
            <p:nvPr/>
          </p:nvSpPr>
          <p:spPr>
            <a:xfrm>
              <a:off x="2446965" y="-2021143"/>
              <a:ext cx="1205424" cy="2575155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091 h 2490716"/>
                <a:gd name="connsiteX2" fmla="*/ 1026677 w 1205423"/>
                <a:gd name="connsiteY2" fmla="*/ 2473315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091"/>
                  </a:lnTo>
                  <a:lnTo>
                    <a:pt x="1026677" y="2473315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A4D54D-406E-4195-80F5-C928B222D4C8}"/>
                </a:ext>
              </a:extLst>
            </p:cNvPr>
            <p:cNvSpPr/>
            <p:nvPr/>
          </p:nvSpPr>
          <p:spPr>
            <a:xfrm>
              <a:off x="2446965" y="-443242"/>
              <a:ext cx="1033220" cy="1657977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2AB81-0FE7-4EE9-99B4-1CBF3D06F5A8}"/>
                </a:ext>
              </a:extLst>
            </p:cNvPr>
            <p:cNvSpPr/>
            <p:nvPr/>
          </p:nvSpPr>
          <p:spPr>
            <a:xfrm>
              <a:off x="273070" y="285562"/>
              <a:ext cx="2617492" cy="1552149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5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5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EDC35-9737-419B-BB5E-8162479D6D26}"/>
                </a:ext>
              </a:extLst>
            </p:cNvPr>
            <p:cNvSpPr/>
            <p:nvPr/>
          </p:nvSpPr>
          <p:spPr>
            <a:xfrm>
              <a:off x="686358" y="-442890"/>
              <a:ext cx="2204203" cy="1657977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D183F4-66C2-4925-B768-A34F5CB6D1E0}"/>
                </a:ext>
              </a:extLst>
            </p:cNvPr>
            <p:cNvSpPr/>
            <p:nvPr/>
          </p:nvSpPr>
          <p:spPr>
            <a:xfrm>
              <a:off x="686358" y="-2213044"/>
              <a:ext cx="1790915" cy="2539880"/>
            </a:xfrm>
            <a:custGeom>
              <a:avLst/>
              <a:gdLst>
                <a:gd name="connsiteX0" fmla="*/ 1786438 w 1790915"/>
                <a:gd name="connsiteY0" fmla="*/ 1737701 h 2456596"/>
                <a:gd name="connsiteX1" fmla="*/ 489058 w 1790915"/>
                <a:gd name="connsiteY1" fmla="*/ 25590 h 2456596"/>
                <a:gd name="connsiteX2" fmla="*/ 25831 w 179091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6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714134-94B5-4EC9-97F9-EBC210781979}"/>
                </a:ext>
              </a:extLst>
            </p:cNvPr>
            <p:cNvSpPr/>
            <p:nvPr/>
          </p:nvSpPr>
          <p:spPr>
            <a:xfrm>
              <a:off x="-122998" y="-2213044"/>
              <a:ext cx="1308746" cy="2539880"/>
            </a:xfrm>
            <a:custGeom>
              <a:avLst/>
              <a:gdLst>
                <a:gd name="connsiteX0" fmla="*/ 1298414 w 1308745"/>
                <a:gd name="connsiteY0" fmla="*/ 25590 h 2456596"/>
                <a:gd name="connsiteX1" fmla="*/ 25831 w 1308745"/>
                <a:gd name="connsiteY1" fmla="*/ 1898403 h 2456596"/>
                <a:gd name="connsiteX2" fmla="*/ 835187 w 130874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6">
                  <a:moveTo>
                    <a:pt x="1298414" y="25590"/>
                  </a:moveTo>
                  <a:lnTo>
                    <a:pt x="25831" y="1898403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CC3782-EF09-4AA5-BA98-49E2D9DBED76}"/>
                </a:ext>
              </a:extLst>
            </p:cNvPr>
            <p:cNvSpPr/>
            <p:nvPr/>
          </p:nvSpPr>
          <p:spPr>
            <a:xfrm>
              <a:off x="-1340132" y="-276740"/>
              <a:ext cx="1653153" cy="2116566"/>
            </a:xfrm>
            <a:custGeom>
              <a:avLst/>
              <a:gdLst>
                <a:gd name="connsiteX0" fmla="*/ 1638343 w 1653152"/>
                <a:gd name="connsiteY0" fmla="*/ 2034199 h 2047163"/>
                <a:gd name="connsiteX1" fmla="*/ 1242964 w 1653152"/>
                <a:gd name="connsiteY1" fmla="*/ 25590 h 2047163"/>
                <a:gd name="connsiteX2" fmla="*/ 25831 w 1653152"/>
                <a:gd name="connsiteY2" fmla="*/ 1360340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3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0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FDDE54-5ED1-4B9B-A3D0-FC9FFF1C4ED5}"/>
                </a:ext>
              </a:extLst>
            </p:cNvPr>
            <p:cNvSpPr/>
            <p:nvPr/>
          </p:nvSpPr>
          <p:spPr>
            <a:xfrm>
              <a:off x="-122998" y="-276740"/>
              <a:ext cx="861017" cy="2116566"/>
            </a:xfrm>
            <a:custGeom>
              <a:avLst/>
              <a:gdLst>
                <a:gd name="connsiteX0" fmla="*/ 835187 w 861016"/>
                <a:gd name="connsiteY0" fmla="*/ 569453 h 2047163"/>
                <a:gd name="connsiteX1" fmla="*/ 25831 w 861016"/>
                <a:gd name="connsiteY1" fmla="*/ 25590 h 2047163"/>
                <a:gd name="connsiteX2" fmla="*/ 421210 w 861016"/>
                <a:gd name="connsiteY2" fmla="*/ 2034199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3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B3A4B9-EE65-4A8E-99F9-236049EAD2D0}"/>
                </a:ext>
              </a:extLst>
            </p:cNvPr>
            <p:cNvSpPr/>
            <p:nvPr/>
          </p:nvSpPr>
          <p:spPr>
            <a:xfrm>
              <a:off x="4281964" y="981913"/>
              <a:ext cx="3478508" cy="952455"/>
            </a:xfrm>
            <a:custGeom>
              <a:avLst/>
              <a:gdLst>
                <a:gd name="connsiteX0" fmla="*/ 3467143 w 3478508"/>
                <a:gd name="connsiteY0" fmla="*/ 903140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0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0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0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B5FC25-83E0-44DD-8432-4B2287A76A89}"/>
                </a:ext>
              </a:extLst>
            </p:cNvPr>
            <p:cNvSpPr txBox="1"/>
            <p:nvPr/>
          </p:nvSpPr>
          <p:spPr>
            <a:xfrm>
              <a:off x="1766641" y="0"/>
              <a:ext cx="8658719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Backup slides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914167-6E46-483D-8EF3-CC854E9D9413}"/>
              </a:ext>
            </a:extLst>
          </p:cNvPr>
          <p:cNvSpPr txBox="1"/>
          <p:nvPr/>
        </p:nvSpPr>
        <p:spPr>
          <a:xfrm>
            <a:off x="686359" y="2123273"/>
            <a:ext cx="4938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Sale_Price</a:t>
            </a:r>
            <a:r>
              <a:rPr lang="en-US" sz="3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~ </a:t>
            </a:r>
            <a:r>
              <a:rPr lang="en-US" sz="32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Sale_Year</a:t>
            </a:r>
            <a:endParaRPr lang="en-US" sz="32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48B69D-D682-474C-88AD-8538A48FA2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7773" y="2015502"/>
            <a:ext cx="5943600" cy="4909938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FA44AAE-7406-460D-9BCB-8D4DE90AB744}"/>
              </a:ext>
            </a:extLst>
          </p:cNvPr>
          <p:cNvSpPr/>
          <p:nvPr/>
        </p:nvSpPr>
        <p:spPr>
          <a:xfrm>
            <a:off x="2848544" y="509213"/>
            <a:ext cx="1480949" cy="881903"/>
          </a:xfrm>
          <a:custGeom>
            <a:avLst/>
            <a:gdLst>
              <a:gd name="connsiteX0" fmla="*/ 1459251 w 1480949"/>
              <a:gd name="connsiteY0" fmla="*/ 835243 h 852984"/>
              <a:gd name="connsiteX1" fmla="*/ 625098 w 1480949"/>
              <a:gd name="connsiteY1" fmla="*/ 25590 h 852984"/>
              <a:gd name="connsiteX2" fmla="*/ 25831 w 1480949"/>
              <a:gd name="connsiteY2" fmla="*/ 668399 h 8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852984">
                <a:moveTo>
                  <a:pt x="1459251" y="835243"/>
                </a:moveTo>
                <a:lnTo>
                  <a:pt x="625098" y="25590"/>
                </a:lnTo>
                <a:lnTo>
                  <a:pt x="25831" y="668399"/>
                </a:lnTo>
                <a:close/>
              </a:path>
            </a:pathLst>
          </a:custGeom>
          <a:solidFill>
            <a:srgbClr val="85C0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487CB-6842-4A79-BE4B-116B096350CE}"/>
              </a:ext>
            </a:extLst>
          </p:cNvPr>
          <p:cNvGrpSpPr/>
          <p:nvPr/>
        </p:nvGrpSpPr>
        <p:grpSpPr>
          <a:xfrm>
            <a:off x="-1340132" y="-2213044"/>
            <a:ext cx="14698937" cy="4517457"/>
            <a:chOff x="-1340132" y="-2213044"/>
            <a:chExt cx="14698937" cy="451745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06D3C6-F425-4612-9176-36241E008420}"/>
                </a:ext>
              </a:extLst>
            </p:cNvPr>
            <p:cNvSpPr/>
            <p:nvPr/>
          </p:nvSpPr>
          <p:spPr>
            <a:xfrm>
              <a:off x="11671212" y="-34039"/>
              <a:ext cx="1687593" cy="2328222"/>
            </a:xfrm>
            <a:custGeom>
              <a:avLst/>
              <a:gdLst>
                <a:gd name="connsiteX0" fmla="*/ 1681394 w 1687593"/>
                <a:gd name="connsiteY0" fmla="*/ 1057701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1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F2B76A-EC92-4C8E-8FD5-6942A52C18B6}"/>
                </a:ext>
              </a:extLst>
            </p:cNvPr>
            <p:cNvSpPr/>
            <p:nvPr/>
          </p:nvSpPr>
          <p:spPr>
            <a:xfrm>
              <a:off x="11436327" y="-928641"/>
              <a:ext cx="1722034" cy="3210125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DE69C3-1C82-4291-BFB4-BCFE78380165}"/>
                </a:ext>
              </a:extLst>
            </p:cNvPr>
            <p:cNvSpPr/>
            <p:nvPr/>
          </p:nvSpPr>
          <p:spPr>
            <a:xfrm>
              <a:off x="10188197" y="-928641"/>
              <a:ext cx="1515390" cy="3210125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5C0D1E-D93A-4905-AEB3-CA6F387CCDDC}"/>
                </a:ext>
              </a:extLst>
            </p:cNvPr>
            <p:cNvSpPr/>
            <p:nvPr/>
          </p:nvSpPr>
          <p:spPr>
            <a:xfrm>
              <a:off x="10188197" y="-200190"/>
              <a:ext cx="1515390" cy="2504603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DCB42F-5702-4C2D-9DBE-8904C82C5A42}"/>
                </a:ext>
              </a:extLst>
            </p:cNvPr>
            <p:cNvSpPr/>
            <p:nvPr/>
          </p:nvSpPr>
          <p:spPr>
            <a:xfrm>
              <a:off x="8842254" y="-200190"/>
              <a:ext cx="1412068" cy="1940186"/>
            </a:xfrm>
            <a:custGeom>
              <a:avLst/>
              <a:gdLst>
                <a:gd name="connsiteX0" fmla="*/ 1397259 w 1412067"/>
                <a:gd name="connsiteY0" fmla="*/ 1861213 h 1876566"/>
                <a:gd name="connsiteX1" fmla="*/ 1372461 w 1412067"/>
                <a:gd name="connsiteY1" fmla="*/ 25590 h 1876566"/>
                <a:gd name="connsiteX2" fmla="*/ 25831 w 1412067"/>
                <a:gd name="connsiteY2" fmla="*/ 1261735 h 18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6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9E0863-CAD8-45CA-BDBB-3BFECF1792EA}"/>
                </a:ext>
              </a:extLst>
            </p:cNvPr>
            <p:cNvSpPr/>
            <p:nvPr/>
          </p:nvSpPr>
          <p:spPr>
            <a:xfrm>
              <a:off x="8779573" y="-748733"/>
              <a:ext cx="1446508" cy="1869633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46B098-1E9C-4CF4-B8CD-0EE7101790DE}"/>
                </a:ext>
              </a:extLst>
            </p:cNvPr>
            <p:cNvSpPr/>
            <p:nvPr/>
          </p:nvSpPr>
          <p:spPr>
            <a:xfrm>
              <a:off x="6437607" y="-748733"/>
              <a:ext cx="2445288" cy="1869633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2106EF-23A9-49F7-A8B5-B97C8260B4F7}"/>
                </a:ext>
              </a:extLst>
            </p:cNvPr>
            <p:cNvSpPr/>
            <p:nvPr/>
          </p:nvSpPr>
          <p:spPr>
            <a:xfrm>
              <a:off x="6438296" y="-628442"/>
              <a:ext cx="2445288" cy="2539880"/>
            </a:xfrm>
            <a:custGeom>
              <a:avLst/>
              <a:gdLst>
                <a:gd name="connsiteX0" fmla="*/ 2429101 w 2445288"/>
                <a:gd name="connsiteY0" fmla="*/ 1675945 h 2456596"/>
                <a:gd name="connsiteX1" fmla="*/ 25831 w 2445288"/>
                <a:gd name="connsiteY1" fmla="*/ 25590 h 2456596"/>
                <a:gd name="connsiteX2" fmla="*/ 1310812 w 2445288"/>
                <a:gd name="connsiteY2" fmla="*/ 2460691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6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B7F0B-5D24-41CF-B005-77ADEB9C2C74}"/>
                </a:ext>
              </a:extLst>
            </p:cNvPr>
            <p:cNvSpPr/>
            <p:nvPr/>
          </p:nvSpPr>
          <p:spPr>
            <a:xfrm>
              <a:off x="5585544" y="-628442"/>
              <a:ext cx="2169763" cy="2539880"/>
            </a:xfrm>
            <a:custGeom>
              <a:avLst/>
              <a:gdLst>
                <a:gd name="connsiteX0" fmla="*/ 2163564 w 2169762"/>
                <a:gd name="connsiteY0" fmla="*/ 2460691 h 2456596"/>
                <a:gd name="connsiteX1" fmla="*/ 878582 w 2169762"/>
                <a:gd name="connsiteY1" fmla="*/ 25590 h 2456596"/>
                <a:gd name="connsiteX2" fmla="*/ 25831 w 2169762"/>
                <a:gd name="connsiteY2" fmla="*/ 1583140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6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B1C132-B38A-4CB5-9BAE-ED39E34EBA9F}"/>
                </a:ext>
              </a:extLst>
            </p:cNvPr>
            <p:cNvSpPr/>
            <p:nvPr/>
          </p:nvSpPr>
          <p:spPr>
            <a:xfrm>
              <a:off x="4918428" y="-1944594"/>
              <a:ext cx="1549831" cy="2187119"/>
            </a:xfrm>
            <a:custGeom>
              <a:avLst/>
              <a:gdLst>
                <a:gd name="connsiteX0" fmla="*/ 1545698 w 1549830"/>
                <a:gd name="connsiteY0" fmla="*/ 1298584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4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EFFC60-EC4E-4F9E-8C73-09D0490330AA}"/>
                </a:ext>
              </a:extLst>
            </p:cNvPr>
            <p:cNvSpPr/>
            <p:nvPr/>
          </p:nvSpPr>
          <p:spPr>
            <a:xfrm>
              <a:off x="4918428" y="-628442"/>
              <a:ext cx="1549831" cy="1657977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3005E4-72D5-4654-BD3C-B846CC7D7D67}"/>
                </a:ext>
              </a:extLst>
            </p:cNvPr>
            <p:cNvSpPr/>
            <p:nvPr/>
          </p:nvSpPr>
          <p:spPr>
            <a:xfrm>
              <a:off x="3633447" y="-2021143"/>
              <a:ext cx="2479729" cy="2257670"/>
            </a:xfrm>
            <a:custGeom>
              <a:avLst/>
              <a:gdLst>
                <a:gd name="connsiteX0" fmla="*/ 2465952 w 2479728"/>
                <a:gd name="connsiteY0" fmla="*/ 99629 h 2183641"/>
                <a:gd name="connsiteX1" fmla="*/ 25831 w 2479728"/>
                <a:gd name="connsiteY1" fmla="*/ 25590 h 2183641"/>
                <a:gd name="connsiteX2" fmla="*/ 1310812 w 2479728"/>
                <a:gd name="connsiteY2" fmla="*/ 2169994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629"/>
                  </a:moveTo>
                  <a:lnTo>
                    <a:pt x="25831" y="25590"/>
                  </a:lnTo>
                  <a:lnTo>
                    <a:pt x="1310812" y="2169994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A65FFA-A32A-469D-9785-EB24268B8494}"/>
                </a:ext>
              </a:extLst>
            </p:cNvPr>
            <p:cNvSpPr/>
            <p:nvPr/>
          </p:nvSpPr>
          <p:spPr>
            <a:xfrm>
              <a:off x="4281964" y="195960"/>
              <a:ext cx="1343186" cy="1199388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E51CB7-DC3F-47A4-84B9-523F78DFBEA9}"/>
                </a:ext>
              </a:extLst>
            </p:cNvPr>
            <p:cNvSpPr/>
            <p:nvPr/>
          </p:nvSpPr>
          <p:spPr>
            <a:xfrm>
              <a:off x="3447811" y="195960"/>
              <a:ext cx="1515390" cy="1199388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FC668A-7B27-4F0B-976C-00FEFAD637C8}"/>
                </a:ext>
              </a:extLst>
            </p:cNvPr>
            <p:cNvSpPr/>
            <p:nvPr/>
          </p:nvSpPr>
          <p:spPr>
            <a:xfrm>
              <a:off x="3447811" y="-2021143"/>
              <a:ext cx="1515390" cy="2575155"/>
            </a:xfrm>
            <a:custGeom>
              <a:avLst/>
              <a:gdLst>
                <a:gd name="connsiteX0" fmla="*/ 1496447 w 1515389"/>
                <a:gd name="connsiteY0" fmla="*/ 2169994 h 2490716"/>
                <a:gd name="connsiteX1" fmla="*/ 211466 w 1515389"/>
                <a:gd name="connsiteY1" fmla="*/ 25590 h 2490716"/>
                <a:gd name="connsiteX2" fmla="*/ 25831 w 1515389"/>
                <a:gd name="connsiteY2" fmla="*/ 2472974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69994"/>
                  </a:moveTo>
                  <a:lnTo>
                    <a:pt x="211466" y="25590"/>
                  </a:lnTo>
                  <a:lnTo>
                    <a:pt x="25831" y="2472974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35DC2-1B15-41F3-95DB-B5133D4AE186}"/>
                </a:ext>
              </a:extLst>
            </p:cNvPr>
            <p:cNvSpPr/>
            <p:nvPr/>
          </p:nvSpPr>
          <p:spPr>
            <a:xfrm>
              <a:off x="2446965" y="-2021143"/>
              <a:ext cx="1205424" cy="2575155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091 h 2490716"/>
                <a:gd name="connsiteX2" fmla="*/ 1026677 w 1205423"/>
                <a:gd name="connsiteY2" fmla="*/ 2473315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091"/>
                  </a:lnTo>
                  <a:lnTo>
                    <a:pt x="1026677" y="2473315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A4D54D-406E-4195-80F5-C928B222D4C8}"/>
                </a:ext>
              </a:extLst>
            </p:cNvPr>
            <p:cNvSpPr/>
            <p:nvPr/>
          </p:nvSpPr>
          <p:spPr>
            <a:xfrm>
              <a:off x="2446965" y="-443242"/>
              <a:ext cx="1033220" cy="1657977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2AB81-0FE7-4EE9-99B4-1CBF3D06F5A8}"/>
                </a:ext>
              </a:extLst>
            </p:cNvPr>
            <p:cNvSpPr/>
            <p:nvPr/>
          </p:nvSpPr>
          <p:spPr>
            <a:xfrm>
              <a:off x="273070" y="285562"/>
              <a:ext cx="2617492" cy="1552149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5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5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EDC35-9737-419B-BB5E-8162479D6D26}"/>
                </a:ext>
              </a:extLst>
            </p:cNvPr>
            <p:cNvSpPr/>
            <p:nvPr/>
          </p:nvSpPr>
          <p:spPr>
            <a:xfrm>
              <a:off x="686358" y="-442890"/>
              <a:ext cx="2204203" cy="1657977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D183F4-66C2-4925-B768-A34F5CB6D1E0}"/>
                </a:ext>
              </a:extLst>
            </p:cNvPr>
            <p:cNvSpPr/>
            <p:nvPr/>
          </p:nvSpPr>
          <p:spPr>
            <a:xfrm>
              <a:off x="686358" y="-2213044"/>
              <a:ext cx="1790915" cy="2539880"/>
            </a:xfrm>
            <a:custGeom>
              <a:avLst/>
              <a:gdLst>
                <a:gd name="connsiteX0" fmla="*/ 1786438 w 1790915"/>
                <a:gd name="connsiteY0" fmla="*/ 1737701 h 2456596"/>
                <a:gd name="connsiteX1" fmla="*/ 489058 w 1790915"/>
                <a:gd name="connsiteY1" fmla="*/ 25590 h 2456596"/>
                <a:gd name="connsiteX2" fmla="*/ 25831 w 179091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6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714134-94B5-4EC9-97F9-EBC210781979}"/>
                </a:ext>
              </a:extLst>
            </p:cNvPr>
            <p:cNvSpPr/>
            <p:nvPr/>
          </p:nvSpPr>
          <p:spPr>
            <a:xfrm>
              <a:off x="-122998" y="-2213044"/>
              <a:ext cx="1308746" cy="2539880"/>
            </a:xfrm>
            <a:custGeom>
              <a:avLst/>
              <a:gdLst>
                <a:gd name="connsiteX0" fmla="*/ 1298414 w 1308745"/>
                <a:gd name="connsiteY0" fmla="*/ 25590 h 2456596"/>
                <a:gd name="connsiteX1" fmla="*/ 25831 w 1308745"/>
                <a:gd name="connsiteY1" fmla="*/ 1898403 h 2456596"/>
                <a:gd name="connsiteX2" fmla="*/ 835187 w 130874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6">
                  <a:moveTo>
                    <a:pt x="1298414" y="25590"/>
                  </a:moveTo>
                  <a:lnTo>
                    <a:pt x="25831" y="1898403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CC3782-EF09-4AA5-BA98-49E2D9DBED76}"/>
                </a:ext>
              </a:extLst>
            </p:cNvPr>
            <p:cNvSpPr/>
            <p:nvPr/>
          </p:nvSpPr>
          <p:spPr>
            <a:xfrm>
              <a:off x="-1340132" y="-276740"/>
              <a:ext cx="1653153" cy="2116566"/>
            </a:xfrm>
            <a:custGeom>
              <a:avLst/>
              <a:gdLst>
                <a:gd name="connsiteX0" fmla="*/ 1638343 w 1653152"/>
                <a:gd name="connsiteY0" fmla="*/ 2034199 h 2047163"/>
                <a:gd name="connsiteX1" fmla="*/ 1242964 w 1653152"/>
                <a:gd name="connsiteY1" fmla="*/ 25590 h 2047163"/>
                <a:gd name="connsiteX2" fmla="*/ 25831 w 1653152"/>
                <a:gd name="connsiteY2" fmla="*/ 1360340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3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0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FDDE54-5ED1-4B9B-A3D0-FC9FFF1C4ED5}"/>
                </a:ext>
              </a:extLst>
            </p:cNvPr>
            <p:cNvSpPr/>
            <p:nvPr/>
          </p:nvSpPr>
          <p:spPr>
            <a:xfrm>
              <a:off x="-122998" y="-276740"/>
              <a:ext cx="861017" cy="2116566"/>
            </a:xfrm>
            <a:custGeom>
              <a:avLst/>
              <a:gdLst>
                <a:gd name="connsiteX0" fmla="*/ 835187 w 861016"/>
                <a:gd name="connsiteY0" fmla="*/ 569453 h 2047163"/>
                <a:gd name="connsiteX1" fmla="*/ 25831 w 861016"/>
                <a:gd name="connsiteY1" fmla="*/ 25590 h 2047163"/>
                <a:gd name="connsiteX2" fmla="*/ 421210 w 861016"/>
                <a:gd name="connsiteY2" fmla="*/ 2034199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3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B3A4B9-EE65-4A8E-99F9-236049EAD2D0}"/>
                </a:ext>
              </a:extLst>
            </p:cNvPr>
            <p:cNvSpPr/>
            <p:nvPr/>
          </p:nvSpPr>
          <p:spPr>
            <a:xfrm>
              <a:off x="4281964" y="981913"/>
              <a:ext cx="3478508" cy="952455"/>
            </a:xfrm>
            <a:custGeom>
              <a:avLst/>
              <a:gdLst>
                <a:gd name="connsiteX0" fmla="*/ 3467143 w 3478508"/>
                <a:gd name="connsiteY0" fmla="*/ 903140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0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0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0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B5FC25-83E0-44DD-8432-4B2287A76A89}"/>
                </a:ext>
              </a:extLst>
            </p:cNvPr>
            <p:cNvSpPr txBox="1"/>
            <p:nvPr/>
          </p:nvSpPr>
          <p:spPr>
            <a:xfrm>
              <a:off x="1766641" y="0"/>
              <a:ext cx="8658719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Backup slides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914167-6E46-483D-8EF3-CC854E9D9413}"/>
              </a:ext>
            </a:extLst>
          </p:cNvPr>
          <p:cNvSpPr txBox="1"/>
          <p:nvPr/>
        </p:nvSpPr>
        <p:spPr>
          <a:xfrm>
            <a:off x="686359" y="2123273"/>
            <a:ext cx="4938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</a:t>
            </a:r>
          </a:p>
          <a:p>
            <a:r>
              <a:rPr lang="en-US" sz="32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Sale_Price</a:t>
            </a:r>
            <a:r>
              <a:rPr lang="en-US" sz="3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~ Weight + </a:t>
            </a:r>
            <a:r>
              <a:rPr lang="en-US" sz="32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Capesize</a:t>
            </a:r>
            <a:r>
              <a:rPr lang="en-US" sz="32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en-US" sz="3200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Sale_Year</a:t>
            </a:r>
            <a:endParaRPr lang="en-US" sz="32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FA44AAE-7406-460D-9BCB-8D4DE90AB744}"/>
              </a:ext>
            </a:extLst>
          </p:cNvPr>
          <p:cNvSpPr/>
          <p:nvPr/>
        </p:nvSpPr>
        <p:spPr>
          <a:xfrm>
            <a:off x="2848544" y="509213"/>
            <a:ext cx="1480949" cy="881903"/>
          </a:xfrm>
          <a:custGeom>
            <a:avLst/>
            <a:gdLst>
              <a:gd name="connsiteX0" fmla="*/ 1459251 w 1480949"/>
              <a:gd name="connsiteY0" fmla="*/ 835243 h 852984"/>
              <a:gd name="connsiteX1" fmla="*/ 625098 w 1480949"/>
              <a:gd name="connsiteY1" fmla="*/ 25590 h 852984"/>
              <a:gd name="connsiteX2" fmla="*/ 25831 w 1480949"/>
              <a:gd name="connsiteY2" fmla="*/ 668399 h 8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852984">
                <a:moveTo>
                  <a:pt x="1459251" y="835243"/>
                </a:moveTo>
                <a:lnTo>
                  <a:pt x="625098" y="25590"/>
                </a:lnTo>
                <a:lnTo>
                  <a:pt x="25831" y="668399"/>
                </a:lnTo>
                <a:close/>
              </a:path>
            </a:pathLst>
          </a:custGeom>
          <a:solidFill>
            <a:srgbClr val="85C0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487CB-6842-4A79-BE4B-116B096350CE}"/>
              </a:ext>
            </a:extLst>
          </p:cNvPr>
          <p:cNvGrpSpPr/>
          <p:nvPr/>
        </p:nvGrpSpPr>
        <p:grpSpPr>
          <a:xfrm>
            <a:off x="-1340132" y="-2213044"/>
            <a:ext cx="14698937" cy="4517457"/>
            <a:chOff x="-1340132" y="-2213044"/>
            <a:chExt cx="14698937" cy="451745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06D3C6-F425-4612-9176-36241E008420}"/>
                </a:ext>
              </a:extLst>
            </p:cNvPr>
            <p:cNvSpPr/>
            <p:nvPr/>
          </p:nvSpPr>
          <p:spPr>
            <a:xfrm>
              <a:off x="11671212" y="-34039"/>
              <a:ext cx="1687593" cy="2328222"/>
            </a:xfrm>
            <a:custGeom>
              <a:avLst/>
              <a:gdLst>
                <a:gd name="connsiteX0" fmla="*/ 1681394 w 1687593"/>
                <a:gd name="connsiteY0" fmla="*/ 1057701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1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F2B76A-EC92-4C8E-8FD5-6942A52C18B6}"/>
                </a:ext>
              </a:extLst>
            </p:cNvPr>
            <p:cNvSpPr/>
            <p:nvPr/>
          </p:nvSpPr>
          <p:spPr>
            <a:xfrm>
              <a:off x="11436327" y="-928641"/>
              <a:ext cx="1722034" cy="3210125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DE69C3-1C82-4291-BFB4-BCFE78380165}"/>
                </a:ext>
              </a:extLst>
            </p:cNvPr>
            <p:cNvSpPr/>
            <p:nvPr/>
          </p:nvSpPr>
          <p:spPr>
            <a:xfrm>
              <a:off x="10188197" y="-928641"/>
              <a:ext cx="1515390" cy="3210125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5C0D1E-D93A-4905-AEB3-CA6F387CCDDC}"/>
                </a:ext>
              </a:extLst>
            </p:cNvPr>
            <p:cNvSpPr/>
            <p:nvPr/>
          </p:nvSpPr>
          <p:spPr>
            <a:xfrm>
              <a:off x="10188197" y="-200190"/>
              <a:ext cx="1515390" cy="2504603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DCB42F-5702-4C2D-9DBE-8904C82C5A42}"/>
                </a:ext>
              </a:extLst>
            </p:cNvPr>
            <p:cNvSpPr/>
            <p:nvPr/>
          </p:nvSpPr>
          <p:spPr>
            <a:xfrm>
              <a:off x="8842254" y="-200190"/>
              <a:ext cx="1412068" cy="1940186"/>
            </a:xfrm>
            <a:custGeom>
              <a:avLst/>
              <a:gdLst>
                <a:gd name="connsiteX0" fmla="*/ 1397259 w 1412067"/>
                <a:gd name="connsiteY0" fmla="*/ 1861213 h 1876566"/>
                <a:gd name="connsiteX1" fmla="*/ 1372461 w 1412067"/>
                <a:gd name="connsiteY1" fmla="*/ 25590 h 1876566"/>
                <a:gd name="connsiteX2" fmla="*/ 25831 w 1412067"/>
                <a:gd name="connsiteY2" fmla="*/ 1261735 h 18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6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9E0863-CAD8-45CA-BDBB-3BFECF1792EA}"/>
                </a:ext>
              </a:extLst>
            </p:cNvPr>
            <p:cNvSpPr/>
            <p:nvPr/>
          </p:nvSpPr>
          <p:spPr>
            <a:xfrm>
              <a:off x="8779573" y="-748733"/>
              <a:ext cx="1446508" cy="1869633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46B098-1E9C-4CF4-B8CD-0EE7101790DE}"/>
                </a:ext>
              </a:extLst>
            </p:cNvPr>
            <p:cNvSpPr/>
            <p:nvPr/>
          </p:nvSpPr>
          <p:spPr>
            <a:xfrm>
              <a:off x="6437607" y="-748733"/>
              <a:ext cx="2445288" cy="1869633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2106EF-23A9-49F7-A8B5-B97C8260B4F7}"/>
                </a:ext>
              </a:extLst>
            </p:cNvPr>
            <p:cNvSpPr/>
            <p:nvPr/>
          </p:nvSpPr>
          <p:spPr>
            <a:xfrm>
              <a:off x="6438296" y="-628442"/>
              <a:ext cx="2445288" cy="2539880"/>
            </a:xfrm>
            <a:custGeom>
              <a:avLst/>
              <a:gdLst>
                <a:gd name="connsiteX0" fmla="*/ 2429101 w 2445288"/>
                <a:gd name="connsiteY0" fmla="*/ 1675945 h 2456596"/>
                <a:gd name="connsiteX1" fmla="*/ 25831 w 2445288"/>
                <a:gd name="connsiteY1" fmla="*/ 25590 h 2456596"/>
                <a:gd name="connsiteX2" fmla="*/ 1310812 w 2445288"/>
                <a:gd name="connsiteY2" fmla="*/ 2460691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6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B7F0B-5D24-41CF-B005-77ADEB9C2C74}"/>
                </a:ext>
              </a:extLst>
            </p:cNvPr>
            <p:cNvSpPr/>
            <p:nvPr/>
          </p:nvSpPr>
          <p:spPr>
            <a:xfrm>
              <a:off x="5585544" y="-628442"/>
              <a:ext cx="2169763" cy="2539880"/>
            </a:xfrm>
            <a:custGeom>
              <a:avLst/>
              <a:gdLst>
                <a:gd name="connsiteX0" fmla="*/ 2163564 w 2169762"/>
                <a:gd name="connsiteY0" fmla="*/ 2460691 h 2456596"/>
                <a:gd name="connsiteX1" fmla="*/ 878582 w 2169762"/>
                <a:gd name="connsiteY1" fmla="*/ 25590 h 2456596"/>
                <a:gd name="connsiteX2" fmla="*/ 25831 w 2169762"/>
                <a:gd name="connsiteY2" fmla="*/ 1583140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6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B1C132-B38A-4CB5-9BAE-ED39E34EBA9F}"/>
                </a:ext>
              </a:extLst>
            </p:cNvPr>
            <p:cNvSpPr/>
            <p:nvPr/>
          </p:nvSpPr>
          <p:spPr>
            <a:xfrm>
              <a:off x="4918428" y="-1944594"/>
              <a:ext cx="1549831" cy="2187119"/>
            </a:xfrm>
            <a:custGeom>
              <a:avLst/>
              <a:gdLst>
                <a:gd name="connsiteX0" fmla="*/ 1545698 w 1549830"/>
                <a:gd name="connsiteY0" fmla="*/ 1298584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4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EFFC60-EC4E-4F9E-8C73-09D0490330AA}"/>
                </a:ext>
              </a:extLst>
            </p:cNvPr>
            <p:cNvSpPr/>
            <p:nvPr/>
          </p:nvSpPr>
          <p:spPr>
            <a:xfrm>
              <a:off x="4918428" y="-628442"/>
              <a:ext cx="1549831" cy="1657977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3005E4-72D5-4654-BD3C-B846CC7D7D67}"/>
                </a:ext>
              </a:extLst>
            </p:cNvPr>
            <p:cNvSpPr/>
            <p:nvPr/>
          </p:nvSpPr>
          <p:spPr>
            <a:xfrm>
              <a:off x="3633447" y="-2021143"/>
              <a:ext cx="2479729" cy="2257670"/>
            </a:xfrm>
            <a:custGeom>
              <a:avLst/>
              <a:gdLst>
                <a:gd name="connsiteX0" fmla="*/ 2465952 w 2479728"/>
                <a:gd name="connsiteY0" fmla="*/ 99629 h 2183641"/>
                <a:gd name="connsiteX1" fmla="*/ 25831 w 2479728"/>
                <a:gd name="connsiteY1" fmla="*/ 25590 h 2183641"/>
                <a:gd name="connsiteX2" fmla="*/ 1310812 w 2479728"/>
                <a:gd name="connsiteY2" fmla="*/ 2169994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629"/>
                  </a:moveTo>
                  <a:lnTo>
                    <a:pt x="25831" y="25590"/>
                  </a:lnTo>
                  <a:lnTo>
                    <a:pt x="1310812" y="2169994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A65FFA-A32A-469D-9785-EB24268B8494}"/>
                </a:ext>
              </a:extLst>
            </p:cNvPr>
            <p:cNvSpPr/>
            <p:nvPr/>
          </p:nvSpPr>
          <p:spPr>
            <a:xfrm>
              <a:off x="4281964" y="195960"/>
              <a:ext cx="1343186" cy="1199388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E51CB7-DC3F-47A4-84B9-523F78DFBEA9}"/>
                </a:ext>
              </a:extLst>
            </p:cNvPr>
            <p:cNvSpPr/>
            <p:nvPr/>
          </p:nvSpPr>
          <p:spPr>
            <a:xfrm>
              <a:off x="3447811" y="195960"/>
              <a:ext cx="1515390" cy="1199388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FC668A-7B27-4F0B-976C-00FEFAD637C8}"/>
                </a:ext>
              </a:extLst>
            </p:cNvPr>
            <p:cNvSpPr/>
            <p:nvPr/>
          </p:nvSpPr>
          <p:spPr>
            <a:xfrm>
              <a:off x="3447811" y="-2021143"/>
              <a:ext cx="1515390" cy="2575155"/>
            </a:xfrm>
            <a:custGeom>
              <a:avLst/>
              <a:gdLst>
                <a:gd name="connsiteX0" fmla="*/ 1496447 w 1515389"/>
                <a:gd name="connsiteY0" fmla="*/ 2169994 h 2490716"/>
                <a:gd name="connsiteX1" fmla="*/ 211466 w 1515389"/>
                <a:gd name="connsiteY1" fmla="*/ 25590 h 2490716"/>
                <a:gd name="connsiteX2" fmla="*/ 25831 w 1515389"/>
                <a:gd name="connsiteY2" fmla="*/ 2472974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69994"/>
                  </a:moveTo>
                  <a:lnTo>
                    <a:pt x="211466" y="25590"/>
                  </a:lnTo>
                  <a:lnTo>
                    <a:pt x="25831" y="2472974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35DC2-1B15-41F3-95DB-B5133D4AE186}"/>
                </a:ext>
              </a:extLst>
            </p:cNvPr>
            <p:cNvSpPr/>
            <p:nvPr/>
          </p:nvSpPr>
          <p:spPr>
            <a:xfrm>
              <a:off x="2446965" y="-2021143"/>
              <a:ext cx="1205424" cy="2575155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091 h 2490716"/>
                <a:gd name="connsiteX2" fmla="*/ 1026677 w 1205423"/>
                <a:gd name="connsiteY2" fmla="*/ 2473315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091"/>
                  </a:lnTo>
                  <a:lnTo>
                    <a:pt x="1026677" y="2473315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A4D54D-406E-4195-80F5-C928B222D4C8}"/>
                </a:ext>
              </a:extLst>
            </p:cNvPr>
            <p:cNvSpPr/>
            <p:nvPr/>
          </p:nvSpPr>
          <p:spPr>
            <a:xfrm>
              <a:off x="2446965" y="-443242"/>
              <a:ext cx="1033220" cy="1657977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2AB81-0FE7-4EE9-99B4-1CBF3D06F5A8}"/>
                </a:ext>
              </a:extLst>
            </p:cNvPr>
            <p:cNvSpPr/>
            <p:nvPr/>
          </p:nvSpPr>
          <p:spPr>
            <a:xfrm>
              <a:off x="273070" y="285562"/>
              <a:ext cx="2617492" cy="1552149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5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5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EDC35-9737-419B-BB5E-8162479D6D26}"/>
                </a:ext>
              </a:extLst>
            </p:cNvPr>
            <p:cNvSpPr/>
            <p:nvPr/>
          </p:nvSpPr>
          <p:spPr>
            <a:xfrm>
              <a:off x="686358" y="-442890"/>
              <a:ext cx="2204203" cy="1657977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D183F4-66C2-4925-B768-A34F5CB6D1E0}"/>
                </a:ext>
              </a:extLst>
            </p:cNvPr>
            <p:cNvSpPr/>
            <p:nvPr/>
          </p:nvSpPr>
          <p:spPr>
            <a:xfrm>
              <a:off x="686358" y="-2213044"/>
              <a:ext cx="1790915" cy="2539880"/>
            </a:xfrm>
            <a:custGeom>
              <a:avLst/>
              <a:gdLst>
                <a:gd name="connsiteX0" fmla="*/ 1786438 w 1790915"/>
                <a:gd name="connsiteY0" fmla="*/ 1737701 h 2456596"/>
                <a:gd name="connsiteX1" fmla="*/ 489058 w 1790915"/>
                <a:gd name="connsiteY1" fmla="*/ 25590 h 2456596"/>
                <a:gd name="connsiteX2" fmla="*/ 25831 w 179091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6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714134-94B5-4EC9-97F9-EBC210781979}"/>
                </a:ext>
              </a:extLst>
            </p:cNvPr>
            <p:cNvSpPr/>
            <p:nvPr/>
          </p:nvSpPr>
          <p:spPr>
            <a:xfrm>
              <a:off x="-122998" y="-2213044"/>
              <a:ext cx="1308746" cy="2539880"/>
            </a:xfrm>
            <a:custGeom>
              <a:avLst/>
              <a:gdLst>
                <a:gd name="connsiteX0" fmla="*/ 1298414 w 1308745"/>
                <a:gd name="connsiteY0" fmla="*/ 25590 h 2456596"/>
                <a:gd name="connsiteX1" fmla="*/ 25831 w 1308745"/>
                <a:gd name="connsiteY1" fmla="*/ 1898403 h 2456596"/>
                <a:gd name="connsiteX2" fmla="*/ 835187 w 130874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6">
                  <a:moveTo>
                    <a:pt x="1298414" y="25590"/>
                  </a:moveTo>
                  <a:lnTo>
                    <a:pt x="25831" y="1898403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CC3782-EF09-4AA5-BA98-49E2D9DBED76}"/>
                </a:ext>
              </a:extLst>
            </p:cNvPr>
            <p:cNvSpPr/>
            <p:nvPr/>
          </p:nvSpPr>
          <p:spPr>
            <a:xfrm>
              <a:off x="-1340132" y="-276740"/>
              <a:ext cx="1653153" cy="2116566"/>
            </a:xfrm>
            <a:custGeom>
              <a:avLst/>
              <a:gdLst>
                <a:gd name="connsiteX0" fmla="*/ 1638343 w 1653152"/>
                <a:gd name="connsiteY0" fmla="*/ 2034199 h 2047163"/>
                <a:gd name="connsiteX1" fmla="*/ 1242964 w 1653152"/>
                <a:gd name="connsiteY1" fmla="*/ 25590 h 2047163"/>
                <a:gd name="connsiteX2" fmla="*/ 25831 w 1653152"/>
                <a:gd name="connsiteY2" fmla="*/ 1360340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3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0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FDDE54-5ED1-4B9B-A3D0-FC9FFF1C4ED5}"/>
                </a:ext>
              </a:extLst>
            </p:cNvPr>
            <p:cNvSpPr/>
            <p:nvPr/>
          </p:nvSpPr>
          <p:spPr>
            <a:xfrm>
              <a:off x="-122998" y="-276740"/>
              <a:ext cx="861017" cy="2116566"/>
            </a:xfrm>
            <a:custGeom>
              <a:avLst/>
              <a:gdLst>
                <a:gd name="connsiteX0" fmla="*/ 835187 w 861016"/>
                <a:gd name="connsiteY0" fmla="*/ 569453 h 2047163"/>
                <a:gd name="connsiteX1" fmla="*/ 25831 w 861016"/>
                <a:gd name="connsiteY1" fmla="*/ 25590 h 2047163"/>
                <a:gd name="connsiteX2" fmla="*/ 421210 w 861016"/>
                <a:gd name="connsiteY2" fmla="*/ 2034199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3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B3A4B9-EE65-4A8E-99F9-236049EAD2D0}"/>
                </a:ext>
              </a:extLst>
            </p:cNvPr>
            <p:cNvSpPr/>
            <p:nvPr/>
          </p:nvSpPr>
          <p:spPr>
            <a:xfrm>
              <a:off x="4281964" y="981913"/>
              <a:ext cx="3478508" cy="952455"/>
            </a:xfrm>
            <a:custGeom>
              <a:avLst/>
              <a:gdLst>
                <a:gd name="connsiteX0" fmla="*/ 3467143 w 3478508"/>
                <a:gd name="connsiteY0" fmla="*/ 903140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0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0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0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B5FC25-83E0-44DD-8432-4B2287A76A89}"/>
                </a:ext>
              </a:extLst>
            </p:cNvPr>
            <p:cNvSpPr txBox="1"/>
            <p:nvPr/>
          </p:nvSpPr>
          <p:spPr>
            <a:xfrm>
              <a:off x="1766641" y="0"/>
              <a:ext cx="8658719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Backup slides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914167-6E46-483D-8EF3-CC854E9D9413}"/>
              </a:ext>
            </a:extLst>
          </p:cNvPr>
          <p:cNvSpPr txBox="1"/>
          <p:nvPr/>
        </p:nvSpPr>
        <p:spPr>
          <a:xfrm>
            <a:off x="1430383" y="2123273"/>
            <a:ext cx="936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the Point Estimation and Confidence Interval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5646A2B-93D8-47EE-8947-308C75F9CE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6359" y="3609164"/>
            <a:ext cx="10984854" cy="24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706CEC-A419-497D-9746-D3D3B01D4046}"/>
              </a:ext>
            </a:extLst>
          </p:cNvPr>
          <p:cNvCxnSpPr>
            <a:cxnSpLocks/>
          </p:cNvCxnSpPr>
          <p:nvPr/>
        </p:nvCxnSpPr>
        <p:spPr>
          <a:xfrm flipV="1">
            <a:off x="3790950" y="6172562"/>
            <a:ext cx="1407383" cy="10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aphic 2">
            <a:extLst>
              <a:ext uri="{FF2B5EF4-FFF2-40B4-BE49-F238E27FC236}">
                <a16:creationId xmlns:a16="http://schemas.microsoft.com/office/drawing/2014/main" id="{81301D3B-F475-4B1B-952B-08BEC9E2A202}"/>
              </a:ext>
            </a:extLst>
          </p:cNvPr>
          <p:cNvGrpSpPr/>
          <p:nvPr/>
        </p:nvGrpSpPr>
        <p:grpSpPr>
          <a:xfrm>
            <a:off x="-1787441" y="-1409157"/>
            <a:ext cx="14547410" cy="9976582"/>
            <a:chOff x="-1787441" y="-1409157"/>
            <a:chExt cx="14547410" cy="997658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2440FE9-9360-48FC-8B4C-2589F5E6F8EC}"/>
                </a:ext>
              </a:extLst>
            </p:cNvPr>
            <p:cNvSpPr/>
            <p:nvPr/>
          </p:nvSpPr>
          <p:spPr>
            <a:xfrm>
              <a:off x="8487777" y="-151332"/>
              <a:ext cx="3772615" cy="7093908"/>
            </a:xfrm>
            <a:custGeom>
              <a:avLst/>
              <a:gdLst>
                <a:gd name="connsiteX0" fmla="*/ 94281 w 3772614"/>
                <a:gd name="connsiteY0" fmla="*/ 93805 h 7093907"/>
                <a:gd name="connsiteX1" fmla="*/ 3696609 w 3772614"/>
                <a:gd name="connsiteY1" fmla="*/ 93805 h 7093907"/>
                <a:gd name="connsiteX2" fmla="*/ 3696609 w 3772614"/>
                <a:gd name="connsiteY2" fmla="*/ 7008988 h 7093907"/>
                <a:gd name="connsiteX3" fmla="*/ 94281 w 3772614"/>
                <a:gd name="connsiteY3" fmla="*/ 7008988 h 7093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2614" h="7093907">
                  <a:moveTo>
                    <a:pt x="94281" y="93805"/>
                  </a:moveTo>
                  <a:lnTo>
                    <a:pt x="3696609" y="93805"/>
                  </a:lnTo>
                  <a:lnTo>
                    <a:pt x="3696609" y="7008988"/>
                  </a:lnTo>
                  <a:lnTo>
                    <a:pt x="94281" y="7008988"/>
                  </a:lnTo>
                  <a:close/>
                </a:path>
              </a:pathLst>
            </a:custGeom>
            <a:solidFill>
              <a:srgbClr val="007FAC"/>
            </a:solidFill>
            <a:ln w="34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1749A8-969D-419E-BD71-C402909294D1}"/>
                </a:ext>
              </a:extLst>
            </p:cNvPr>
            <p:cNvSpPr/>
            <p:nvPr/>
          </p:nvSpPr>
          <p:spPr>
            <a:xfrm>
              <a:off x="-1505360" y="5054564"/>
              <a:ext cx="4637893" cy="1618513"/>
            </a:xfrm>
            <a:custGeom>
              <a:avLst/>
              <a:gdLst>
                <a:gd name="connsiteX0" fmla="*/ 25958 w 4637893"/>
                <a:gd name="connsiteY0" fmla="*/ 25827 h 1618512"/>
                <a:gd name="connsiteX1" fmla="*/ 2514846 w 4637893"/>
                <a:gd name="connsiteY1" fmla="*/ 1609904 h 1618512"/>
                <a:gd name="connsiteX2" fmla="*/ 4641701 w 4637893"/>
                <a:gd name="connsiteY2" fmla="*/ 1482489 h 161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7893" h="1618512">
                  <a:moveTo>
                    <a:pt x="25958" y="25827"/>
                  </a:moveTo>
                  <a:lnTo>
                    <a:pt x="2514846" y="1609904"/>
                  </a:lnTo>
                  <a:lnTo>
                    <a:pt x="4641701" y="1482489"/>
                  </a:lnTo>
                  <a:close/>
                </a:path>
              </a:pathLst>
            </a:custGeom>
            <a:solidFill>
              <a:srgbClr val="CAEA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0AF5187-29D4-42A7-8619-9FC0C5790F95}"/>
                </a:ext>
              </a:extLst>
            </p:cNvPr>
            <p:cNvSpPr/>
            <p:nvPr/>
          </p:nvSpPr>
          <p:spPr>
            <a:xfrm>
              <a:off x="-1505360" y="5054564"/>
              <a:ext cx="2526614" cy="1618513"/>
            </a:xfrm>
            <a:custGeom>
              <a:avLst/>
              <a:gdLst>
                <a:gd name="connsiteX0" fmla="*/ 25958 w 2526613"/>
                <a:gd name="connsiteY0" fmla="*/ 25827 h 1618512"/>
                <a:gd name="connsiteX1" fmla="*/ 516052 w 2526613"/>
                <a:gd name="connsiteY1" fmla="*/ 735907 h 1618512"/>
                <a:gd name="connsiteX2" fmla="*/ 2513115 w 2526613"/>
                <a:gd name="connsiteY2" fmla="*/ 1610937 h 161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13" h="1618512">
                  <a:moveTo>
                    <a:pt x="25958" y="25827"/>
                  </a:moveTo>
                  <a:lnTo>
                    <a:pt x="516052" y="735907"/>
                  </a:lnTo>
                  <a:lnTo>
                    <a:pt x="2513115" y="1610937"/>
                  </a:lnTo>
                  <a:close/>
                </a:path>
              </a:pathLst>
            </a:custGeom>
            <a:solidFill>
              <a:srgbClr val="B9E3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E63DB1-EDC0-4AB3-8F79-381B57141C05}"/>
                </a:ext>
              </a:extLst>
            </p:cNvPr>
            <p:cNvSpPr/>
            <p:nvPr/>
          </p:nvSpPr>
          <p:spPr>
            <a:xfrm>
              <a:off x="-1787441" y="5764643"/>
              <a:ext cx="1349835" cy="1480767"/>
            </a:xfrm>
            <a:custGeom>
              <a:avLst/>
              <a:gdLst>
                <a:gd name="connsiteX0" fmla="*/ 25958 w 1349834"/>
                <a:gd name="connsiteY0" fmla="*/ 41324 h 1480767"/>
                <a:gd name="connsiteX1" fmla="*/ 1351911 w 1349834"/>
                <a:gd name="connsiteY1" fmla="*/ 1464238 h 1480767"/>
                <a:gd name="connsiteX2" fmla="*/ 798133 w 1349834"/>
                <a:gd name="connsiteY2" fmla="*/ 25827 h 148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834" h="1480767">
                  <a:moveTo>
                    <a:pt x="25958" y="41324"/>
                  </a:moveTo>
                  <a:lnTo>
                    <a:pt x="1351911" y="1464238"/>
                  </a:lnTo>
                  <a:lnTo>
                    <a:pt x="798133" y="25827"/>
                  </a:lnTo>
                  <a:close/>
                </a:path>
              </a:pathLst>
            </a:custGeom>
            <a:solidFill>
              <a:srgbClr val="B1E0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94CCEB-F796-4A6E-BCDA-BCD7209D6502}"/>
                </a:ext>
              </a:extLst>
            </p:cNvPr>
            <p:cNvSpPr/>
            <p:nvPr/>
          </p:nvSpPr>
          <p:spPr>
            <a:xfrm>
              <a:off x="11029412" y="986242"/>
              <a:ext cx="1730557" cy="1652949"/>
            </a:xfrm>
            <a:custGeom>
              <a:avLst/>
              <a:gdLst>
                <a:gd name="connsiteX0" fmla="*/ 1734364 w 1730557"/>
                <a:gd name="connsiteY0" fmla="*/ 1628155 h 1652949"/>
                <a:gd name="connsiteX1" fmla="*/ 1474089 w 1730557"/>
                <a:gd name="connsiteY1" fmla="*/ 25827 h 1652949"/>
                <a:gd name="connsiteX2" fmla="*/ 25958 w 1730557"/>
                <a:gd name="connsiteY2" fmla="*/ 1063053 h 16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557" h="1652949">
                  <a:moveTo>
                    <a:pt x="1734364" y="1628155"/>
                  </a:moveTo>
                  <a:lnTo>
                    <a:pt x="1474089" y="25827"/>
                  </a:lnTo>
                  <a:lnTo>
                    <a:pt x="25958" y="1063053"/>
                  </a:lnTo>
                  <a:close/>
                </a:path>
              </a:pathLst>
            </a:custGeom>
            <a:solidFill>
              <a:srgbClr val="3D88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745CA3-EFCB-4E83-B8AA-9A9342D6047C}"/>
                </a:ext>
              </a:extLst>
            </p:cNvPr>
            <p:cNvSpPr/>
            <p:nvPr/>
          </p:nvSpPr>
          <p:spPr>
            <a:xfrm>
              <a:off x="10824168" y="-1409157"/>
              <a:ext cx="1522890" cy="1515204"/>
            </a:xfrm>
            <a:custGeom>
              <a:avLst/>
              <a:gdLst>
                <a:gd name="connsiteX0" fmla="*/ 1512506 w 1522890"/>
                <a:gd name="connsiteY0" fmla="*/ 1514171 h 1515203"/>
                <a:gd name="connsiteX1" fmla="*/ 1393790 w 1522890"/>
                <a:gd name="connsiteY1" fmla="*/ 25827 h 1515203"/>
                <a:gd name="connsiteX2" fmla="*/ 25958 w 1522890"/>
                <a:gd name="connsiteY2" fmla="*/ 753814 h 151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2890" h="1515203">
                  <a:moveTo>
                    <a:pt x="1512506" y="1514171"/>
                  </a:moveTo>
                  <a:lnTo>
                    <a:pt x="1393790" y="25827"/>
                  </a:lnTo>
                  <a:lnTo>
                    <a:pt x="25958" y="753814"/>
                  </a:lnTo>
                  <a:close/>
                </a:path>
              </a:pathLst>
            </a:custGeom>
            <a:solidFill>
              <a:srgbClr val="0E67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911216-7B64-4DD2-AF87-2AAE72C424A2}"/>
                </a:ext>
              </a:extLst>
            </p:cNvPr>
            <p:cNvSpPr/>
            <p:nvPr/>
          </p:nvSpPr>
          <p:spPr>
            <a:xfrm>
              <a:off x="11030104" y="79186"/>
              <a:ext cx="1488279" cy="1962877"/>
            </a:xfrm>
            <a:custGeom>
              <a:avLst/>
              <a:gdLst>
                <a:gd name="connsiteX0" fmla="*/ 1473397 w 1488279"/>
                <a:gd name="connsiteY0" fmla="*/ 932883 h 1962877"/>
                <a:gd name="connsiteX1" fmla="*/ 1306571 w 1488279"/>
                <a:gd name="connsiteY1" fmla="*/ 25827 h 1962877"/>
                <a:gd name="connsiteX2" fmla="*/ 25958 w 1488279"/>
                <a:gd name="connsiteY2" fmla="*/ 1970109 h 19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279" h="1962877">
                  <a:moveTo>
                    <a:pt x="1473397" y="932883"/>
                  </a:moveTo>
                  <a:lnTo>
                    <a:pt x="1306571" y="25827"/>
                  </a:lnTo>
                  <a:lnTo>
                    <a:pt x="25958" y="1970109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63DDEB-D42E-4A26-8CDA-6163CB74DA1F}"/>
                </a:ext>
              </a:extLst>
            </p:cNvPr>
            <p:cNvSpPr/>
            <p:nvPr/>
          </p:nvSpPr>
          <p:spPr>
            <a:xfrm>
              <a:off x="10824168" y="-681171"/>
              <a:ext cx="1522890" cy="2754916"/>
            </a:xfrm>
            <a:custGeom>
              <a:avLst/>
              <a:gdLst>
                <a:gd name="connsiteX0" fmla="*/ 1512506 w 1522890"/>
                <a:gd name="connsiteY0" fmla="*/ 786184 h 2754915"/>
                <a:gd name="connsiteX1" fmla="*/ 25958 w 1522890"/>
                <a:gd name="connsiteY1" fmla="*/ 25827 h 2754915"/>
                <a:gd name="connsiteX2" fmla="*/ 231202 w 1522890"/>
                <a:gd name="connsiteY2" fmla="*/ 2730466 h 275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2890" h="2754915">
                  <a:moveTo>
                    <a:pt x="1512506" y="786184"/>
                  </a:moveTo>
                  <a:lnTo>
                    <a:pt x="25958" y="25827"/>
                  </a:lnTo>
                  <a:lnTo>
                    <a:pt x="231202" y="2730466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0998BC-C812-4EAB-BCE6-976848C2CEFE}"/>
                </a:ext>
              </a:extLst>
            </p:cNvPr>
            <p:cNvSpPr/>
            <p:nvPr/>
          </p:nvSpPr>
          <p:spPr>
            <a:xfrm>
              <a:off x="9732186" y="-681171"/>
              <a:ext cx="1315223" cy="2754916"/>
            </a:xfrm>
            <a:custGeom>
              <a:avLst/>
              <a:gdLst>
                <a:gd name="connsiteX0" fmla="*/ 1323184 w 1315223"/>
                <a:gd name="connsiteY0" fmla="*/ 2730466 h 2754915"/>
                <a:gd name="connsiteX1" fmla="*/ 1117941 w 1315223"/>
                <a:gd name="connsiteY1" fmla="*/ 25827 h 2754915"/>
                <a:gd name="connsiteX2" fmla="*/ 25958 w 1315223"/>
                <a:gd name="connsiteY2" fmla="*/ 645683 h 275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5223" h="2754915">
                  <a:moveTo>
                    <a:pt x="1323184" y="2730466"/>
                  </a:moveTo>
                  <a:lnTo>
                    <a:pt x="1117941" y="25827"/>
                  </a:lnTo>
                  <a:lnTo>
                    <a:pt x="25958" y="645683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B9B8D1-D79C-43F2-83C3-29963C2B421F}"/>
                </a:ext>
              </a:extLst>
            </p:cNvPr>
            <p:cNvSpPr/>
            <p:nvPr/>
          </p:nvSpPr>
          <p:spPr>
            <a:xfrm>
              <a:off x="9732186" y="-62004"/>
              <a:ext cx="1315223" cy="2135060"/>
            </a:xfrm>
            <a:custGeom>
              <a:avLst/>
              <a:gdLst>
                <a:gd name="connsiteX0" fmla="*/ 1323184 w 1315223"/>
                <a:gd name="connsiteY0" fmla="*/ 2111299 h 2135059"/>
                <a:gd name="connsiteX1" fmla="*/ 25958 w 1315223"/>
                <a:gd name="connsiteY1" fmla="*/ 25827 h 2135059"/>
                <a:gd name="connsiteX2" fmla="*/ 47417 w 1315223"/>
                <a:gd name="connsiteY2" fmla="*/ 1638830 h 213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5223" h="2135059">
                  <a:moveTo>
                    <a:pt x="1323184" y="2111299"/>
                  </a:moveTo>
                  <a:lnTo>
                    <a:pt x="25958" y="25827"/>
                  </a:lnTo>
                  <a:lnTo>
                    <a:pt x="47417" y="1638830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6F9B5B-9612-41F1-B938-3471705850DA}"/>
                </a:ext>
              </a:extLst>
            </p:cNvPr>
            <p:cNvSpPr/>
            <p:nvPr/>
          </p:nvSpPr>
          <p:spPr>
            <a:xfrm>
              <a:off x="9730802" y="-741090"/>
              <a:ext cx="1142168" cy="723165"/>
            </a:xfrm>
            <a:custGeom>
              <a:avLst/>
              <a:gdLst>
                <a:gd name="connsiteX0" fmla="*/ 1119324 w 1142167"/>
                <a:gd name="connsiteY0" fmla="*/ 85747 h 723165"/>
                <a:gd name="connsiteX1" fmla="*/ 648959 w 1142167"/>
                <a:gd name="connsiteY1" fmla="*/ 25827 h 723165"/>
                <a:gd name="connsiteX2" fmla="*/ 25958 w 1142167"/>
                <a:gd name="connsiteY2" fmla="*/ 704914 h 72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2167" h="723165">
                  <a:moveTo>
                    <a:pt x="1119324" y="85747"/>
                  </a:moveTo>
                  <a:lnTo>
                    <a:pt x="648959" y="25827"/>
                  </a:lnTo>
                  <a:lnTo>
                    <a:pt x="25958" y="704914"/>
                  </a:lnTo>
                  <a:close/>
                </a:path>
              </a:pathLst>
            </a:custGeom>
            <a:solidFill>
              <a:srgbClr val="1E79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728C63-C05B-4AA2-AEB6-C2C43F529B01}"/>
                </a:ext>
              </a:extLst>
            </p:cNvPr>
            <p:cNvSpPr/>
            <p:nvPr/>
          </p:nvSpPr>
          <p:spPr>
            <a:xfrm>
              <a:off x="9753644" y="1551000"/>
              <a:ext cx="1315223" cy="1101966"/>
            </a:xfrm>
            <a:custGeom>
              <a:avLst/>
              <a:gdLst>
                <a:gd name="connsiteX0" fmla="*/ 1301726 w 1315223"/>
                <a:gd name="connsiteY0" fmla="*/ 498295 h 1101966"/>
                <a:gd name="connsiteX1" fmla="*/ 25958 w 1315223"/>
                <a:gd name="connsiteY1" fmla="*/ 25827 h 1101966"/>
                <a:gd name="connsiteX2" fmla="*/ 728911 w 1315223"/>
                <a:gd name="connsiteY2" fmla="*/ 1079583 h 11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5223" h="1101966">
                  <a:moveTo>
                    <a:pt x="1301726" y="498295"/>
                  </a:moveTo>
                  <a:lnTo>
                    <a:pt x="25958" y="25827"/>
                  </a:lnTo>
                  <a:lnTo>
                    <a:pt x="728911" y="1079583"/>
                  </a:lnTo>
                  <a:close/>
                </a:path>
              </a:pathLst>
            </a:custGeom>
            <a:solidFill>
              <a:srgbClr val="489D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23F9CB-E289-49BF-A004-338E9B430E6A}"/>
                </a:ext>
              </a:extLst>
            </p:cNvPr>
            <p:cNvSpPr/>
            <p:nvPr/>
          </p:nvSpPr>
          <p:spPr>
            <a:xfrm>
              <a:off x="8440152" y="-741090"/>
              <a:ext cx="1938224" cy="723165"/>
            </a:xfrm>
            <a:custGeom>
              <a:avLst/>
              <a:gdLst>
                <a:gd name="connsiteX0" fmla="*/ 1939609 w 1938224"/>
                <a:gd name="connsiteY0" fmla="*/ 25827 h 723165"/>
                <a:gd name="connsiteX1" fmla="*/ 25958 w 1938224"/>
                <a:gd name="connsiteY1" fmla="*/ 64052 h 723165"/>
                <a:gd name="connsiteX2" fmla="*/ 1317992 w 1938224"/>
                <a:gd name="connsiteY2" fmla="*/ 704914 h 72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8224" h="723165">
                  <a:moveTo>
                    <a:pt x="1939609" y="25827"/>
                  </a:moveTo>
                  <a:lnTo>
                    <a:pt x="25958" y="64052"/>
                  </a:lnTo>
                  <a:lnTo>
                    <a:pt x="1317992" y="704914"/>
                  </a:lnTo>
                  <a:close/>
                </a:path>
              </a:pathLst>
            </a:custGeom>
            <a:solidFill>
              <a:srgbClr val="268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609D42-47C5-4F0D-A8A8-089A8F185F07}"/>
                </a:ext>
              </a:extLst>
            </p:cNvPr>
            <p:cNvSpPr/>
            <p:nvPr/>
          </p:nvSpPr>
          <p:spPr>
            <a:xfrm>
              <a:off x="8440152" y="-702866"/>
              <a:ext cx="1315223" cy="688729"/>
            </a:xfrm>
            <a:custGeom>
              <a:avLst/>
              <a:gdLst>
                <a:gd name="connsiteX0" fmla="*/ 1317992 w 1315223"/>
                <a:gd name="connsiteY0" fmla="*/ 666690 h 688728"/>
                <a:gd name="connsiteX1" fmla="*/ 25958 w 1315223"/>
                <a:gd name="connsiteY1" fmla="*/ 25827 h 688728"/>
                <a:gd name="connsiteX2" fmla="*/ 85490 w 1315223"/>
                <a:gd name="connsiteY2" fmla="*/ 198010 h 68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5223" h="688728">
                  <a:moveTo>
                    <a:pt x="1317992" y="666690"/>
                  </a:moveTo>
                  <a:lnTo>
                    <a:pt x="25958" y="25827"/>
                  </a:lnTo>
                  <a:lnTo>
                    <a:pt x="85490" y="198010"/>
                  </a:lnTo>
                  <a:close/>
                </a:path>
              </a:pathLst>
            </a:custGeom>
            <a:solidFill>
              <a:srgbClr val="2F8A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524299-3A13-40FD-938B-F429E7338537}"/>
                </a:ext>
              </a:extLst>
            </p:cNvPr>
            <p:cNvSpPr/>
            <p:nvPr/>
          </p:nvSpPr>
          <p:spPr>
            <a:xfrm>
              <a:off x="8553677" y="-62004"/>
              <a:ext cx="1246001" cy="1652949"/>
            </a:xfrm>
            <a:custGeom>
              <a:avLst/>
              <a:gdLst>
                <a:gd name="connsiteX0" fmla="*/ 1225926 w 1246001"/>
                <a:gd name="connsiteY0" fmla="*/ 1638830 h 1652949"/>
                <a:gd name="connsiteX1" fmla="*/ 1204467 w 1246001"/>
                <a:gd name="connsiteY1" fmla="*/ 25827 h 1652949"/>
                <a:gd name="connsiteX2" fmla="*/ 25958 w 1246001"/>
                <a:gd name="connsiteY2" fmla="*/ 1111953 h 16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001" h="1652949">
                  <a:moveTo>
                    <a:pt x="1225926" y="1638830"/>
                  </a:moveTo>
                  <a:lnTo>
                    <a:pt x="1204467" y="25827"/>
                  </a:lnTo>
                  <a:lnTo>
                    <a:pt x="25958" y="1111953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8C0FE3-294A-463D-9935-89B735C1077A}"/>
                </a:ext>
              </a:extLst>
            </p:cNvPr>
            <p:cNvSpPr/>
            <p:nvPr/>
          </p:nvSpPr>
          <p:spPr>
            <a:xfrm>
              <a:off x="8499683" y="-529306"/>
              <a:ext cx="1280612" cy="1584076"/>
            </a:xfrm>
            <a:custGeom>
              <a:avLst/>
              <a:gdLst>
                <a:gd name="connsiteX0" fmla="*/ 1258461 w 1280612"/>
                <a:gd name="connsiteY0" fmla="*/ 493130 h 1584076"/>
                <a:gd name="connsiteX1" fmla="*/ 25958 w 1280612"/>
                <a:gd name="connsiteY1" fmla="*/ 25827 h 1584076"/>
                <a:gd name="connsiteX2" fmla="*/ 79952 w 1280612"/>
                <a:gd name="connsiteY2" fmla="*/ 1579255 h 15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612" h="1584076">
                  <a:moveTo>
                    <a:pt x="1258461" y="493130"/>
                  </a:moveTo>
                  <a:lnTo>
                    <a:pt x="25958" y="25827"/>
                  </a:lnTo>
                  <a:lnTo>
                    <a:pt x="79952" y="1579255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2637F4-F68B-4269-A628-4D59A4102DC8}"/>
                </a:ext>
              </a:extLst>
            </p:cNvPr>
            <p:cNvSpPr/>
            <p:nvPr/>
          </p:nvSpPr>
          <p:spPr>
            <a:xfrm>
              <a:off x="6450703" y="-529306"/>
              <a:ext cx="2145891" cy="1584076"/>
            </a:xfrm>
            <a:custGeom>
              <a:avLst/>
              <a:gdLst>
                <a:gd name="connsiteX0" fmla="*/ 2128932 w 2145890"/>
                <a:gd name="connsiteY0" fmla="*/ 1579255 h 1584076"/>
                <a:gd name="connsiteX1" fmla="*/ 2074939 w 2145890"/>
                <a:gd name="connsiteY1" fmla="*/ 25827 h 1584076"/>
                <a:gd name="connsiteX2" fmla="*/ 25958 w 2145890"/>
                <a:gd name="connsiteY2" fmla="*/ 129137 h 15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5890" h="1584076">
                  <a:moveTo>
                    <a:pt x="2128932" y="1579255"/>
                  </a:moveTo>
                  <a:lnTo>
                    <a:pt x="2074939" y="25827"/>
                  </a:lnTo>
                  <a:lnTo>
                    <a:pt x="25958" y="129137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AC546A-5AFB-4286-9B54-8109196C0E2C}"/>
                </a:ext>
              </a:extLst>
            </p:cNvPr>
            <p:cNvSpPr/>
            <p:nvPr/>
          </p:nvSpPr>
          <p:spPr>
            <a:xfrm>
              <a:off x="-1015266" y="5764643"/>
              <a:ext cx="2042057" cy="1274148"/>
            </a:xfrm>
            <a:custGeom>
              <a:avLst/>
              <a:gdLst>
                <a:gd name="connsiteX0" fmla="*/ 25958 w 2042057"/>
                <a:gd name="connsiteY0" fmla="*/ 25827 h 1274148"/>
                <a:gd name="connsiteX1" fmla="*/ 1152897 w 2042057"/>
                <a:gd name="connsiteY1" fmla="*/ 1251765 h 1274148"/>
                <a:gd name="connsiteX2" fmla="*/ 2023021 w 2042057"/>
                <a:gd name="connsiteY2" fmla="*/ 900169 h 12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2057" h="1274148">
                  <a:moveTo>
                    <a:pt x="25958" y="25827"/>
                  </a:moveTo>
                  <a:lnTo>
                    <a:pt x="1152897" y="1251765"/>
                  </a:lnTo>
                  <a:lnTo>
                    <a:pt x="2023021" y="900169"/>
                  </a:lnTo>
                  <a:close/>
                </a:path>
              </a:pathLst>
            </a:custGeom>
            <a:solidFill>
              <a:srgbClr val="BEE5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0CBE93-C9E0-4AB4-BDEE-1E77893A0192}"/>
                </a:ext>
              </a:extLst>
            </p:cNvPr>
            <p:cNvSpPr/>
            <p:nvPr/>
          </p:nvSpPr>
          <p:spPr>
            <a:xfrm>
              <a:off x="-1015266" y="5764643"/>
              <a:ext cx="1176779" cy="1480767"/>
            </a:xfrm>
            <a:custGeom>
              <a:avLst/>
              <a:gdLst>
                <a:gd name="connsiteX0" fmla="*/ 25958 w 1176778"/>
                <a:gd name="connsiteY0" fmla="*/ 25827 h 1480767"/>
                <a:gd name="connsiteX1" fmla="*/ 579737 w 1176778"/>
                <a:gd name="connsiteY1" fmla="*/ 1464926 h 1480767"/>
                <a:gd name="connsiteX2" fmla="*/ 1152897 w 1176778"/>
                <a:gd name="connsiteY2" fmla="*/ 1252453 h 148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6778" h="1480767">
                  <a:moveTo>
                    <a:pt x="25958" y="25827"/>
                  </a:moveTo>
                  <a:lnTo>
                    <a:pt x="579737" y="1464926"/>
                  </a:lnTo>
                  <a:lnTo>
                    <a:pt x="1152897" y="1252453"/>
                  </a:lnTo>
                  <a:close/>
                </a:path>
              </a:pathLst>
            </a:custGeom>
            <a:solidFill>
              <a:srgbClr val="B8E3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EF1007-F2FD-4CA5-B1C5-2CDB5EBF70D0}"/>
                </a:ext>
              </a:extLst>
            </p:cNvPr>
            <p:cNvSpPr/>
            <p:nvPr/>
          </p:nvSpPr>
          <p:spPr>
            <a:xfrm>
              <a:off x="111672" y="6638984"/>
              <a:ext cx="2180502" cy="1928441"/>
            </a:xfrm>
            <a:custGeom>
              <a:avLst/>
              <a:gdLst>
                <a:gd name="connsiteX0" fmla="*/ 25958 w 2180502"/>
                <a:gd name="connsiteY0" fmla="*/ 377424 h 1928440"/>
                <a:gd name="connsiteX1" fmla="*/ 2163197 w 2180502"/>
                <a:gd name="connsiteY1" fmla="*/ 1910879 h 1928440"/>
                <a:gd name="connsiteX2" fmla="*/ 896083 w 2180502"/>
                <a:gd name="connsiteY2" fmla="*/ 25827 h 192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0502" h="1928440">
                  <a:moveTo>
                    <a:pt x="25958" y="377424"/>
                  </a:moveTo>
                  <a:lnTo>
                    <a:pt x="2163197" y="1910879"/>
                  </a:lnTo>
                  <a:lnTo>
                    <a:pt x="896083" y="25827"/>
                  </a:lnTo>
                  <a:close/>
                </a:path>
              </a:pathLst>
            </a:custGeom>
            <a:solidFill>
              <a:srgbClr val="C9EA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831567-82C5-499E-869F-C1CB7044E25D}"/>
                </a:ext>
              </a:extLst>
            </p:cNvPr>
            <p:cNvSpPr/>
            <p:nvPr/>
          </p:nvSpPr>
          <p:spPr>
            <a:xfrm>
              <a:off x="981797" y="6511569"/>
              <a:ext cx="2145891" cy="2031750"/>
            </a:xfrm>
            <a:custGeom>
              <a:avLst/>
              <a:gdLst>
                <a:gd name="connsiteX0" fmla="*/ 25958 w 2145890"/>
                <a:gd name="connsiteY0" fmla="*/ 153242 h 2031750"/>
                <a:gd name="connsiteX1" fmla="*/ 1293072 w 2145890"/>
                <a:gd name="connsiteY1" fmla="*/ 2038293 h 2031750"/>
                <a:gd name="connsiteX2" fmla="*/ 2152813 w 2145890"/>
                <a:gd name="connsiteY2" fmla="*/ 25827 h 20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5890" h="2031750">
                  <a:moveTo>
                    <a:pt x="25958" y="153242"/>
                  </a:moveTo>
                  <a:lnTo>
                    <a:pt x="1293072" y="2038293"/>
                  </a:lnTo>
                  <a:lnTo>
                    <a:pt x="2152813" y="25827"/>
                  </a:lnTo>
                  <a:close/>
                </a:path>
              </a:pathLst>
            </a:custGeom>
            <a:solidFill>
              <a:srgbClr val="D5EF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FE2726-669A-4433-99E4-EE0053D5B336}"/>
                </a:ext>
              </a:extLst>
            </p:cNvPr>
            <p:cNvSpPr/>
            <p:nvPr/>
          </p:nvSpPr>
          <p:spPr>
            <a:xfrm>
              <a:off x="3108651" y="6511569"/>
              <a:ext cx="2042057" cy="1756259"/>
            </a:xfrm>
            <a:custGeom>
              <a:avLst/>
              <a:gdLst>
                <a:gd name="connsiteX0" fmla="*/ 25958 w 2042057"/>
                <a:gd name="connsiteY0" fmla="*/ 25827 h 1756258"/>
                <a:gd name="connsiteX1" fmla="*/ 1563385 w 2042057"/>
                <a:gd name="connsiteY1" fmla="*/ 1581322 h 1756258"/>
                <a:gd name="connsiteX2" fmla="*/ 2029598 w 2042057"/>
                <a:gd name="connsiteY2" fmla="*/ 1735252 h 175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2057" h="1756258">
                  <a:moveTo>
                    <a:pt x="25958" y="25827"/>
                  </a:moveTo>
                  <a:lnTo>
                    <a:pt x="1563385" y="1581322"/>
                  </a:lnTo>
                  <a:lnTo>
                    <a:pt x="2029598" y="1735252"/>
                  </a:lnTo>
                  <a:close/>
                </a:path>
              </a:pathLst>
            </a:custGeom>
            <a:solidFill>
              <a:srgbClr val="E7F6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8AA845-FEF5-4B37-B6ED-81081EA27761}"/>
                </a:ext>
              </a:extLst>
            </p:cNvPr>
            <p:cNvSpPr/>
            <p:nvPr/>
          </p:nvSpPr>
          <p:spPr>
            <a:xfrm>
              <a:off x="2248911" y="6511569"/>
              <a:ext cx="2422780" cy="2031750"/>
            </a:xfrm>
            <a:custGeom>
              <a:avLst/>
              <a:gdLst>
                <a:gd name="connsiteX0" fmla="*/ 885699 w 2422780"/>
                <a:gd name="connsiteY0" fmla="*/ 25827 h 2031750"/>
                <a:gd name="connsiteX1" fmla="*/ 25958 w 2422780"/>
                <a:gd name="connsiteY1" fmla="*/ 2038293 h 2031750"/>
                <a:gd name="connsiteX2" fmla="*/ 2423126 w 2422780"/>
                <a:gd name="connsiteY2" fmla="*/ 1581322 h 20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2780" h="2031750">
                  <a:moveTo>
                    <a:pt x="885699" y="25827"/>
                  </a:moveTo>
                  <a:lnTo>
                    <a:pt x="25958" y="2038293"/>
                  </a:lnTo>
                  <a:lnTo>
                    <a:pt x="2423126" y="1581322"/>
                  </a:lnTo>
                  <a:close/>
                </a:path>
              </a:pathLst>
            </a:custGeom>
            <a:solidFill>
              <a:srgbClr val="DEF2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8A3E60-B6A5-4732-A803-7500ECA67DDA}"/>
              </a:ext>
            </a:extLst>
          </p:cNvPr>
          <p:cNvSpPr/>
          <p:nvPr/>
        </p:nvSpPr>
        <p:spPr>
          <a:xfrm>
            <a:off x="8596594" y="492938"/>
            <a:ext cx="33985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Global Maritime Industry &amp;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Ship Categorization</a:t>
            </a: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D35236B4-A2C4-4E29-96E3-B1E7CF79B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872580"/>
              </p:ext>
            </p:extLst>
          </p:nvPr>
        </p:nvGraphicFramePr>
        <p:xfrm>
          <a:off x="1309757" y="39796"/>
          <a:ext cx="6591845" cy="6575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Oval 35">
            <a:extLst>
              <a:ext uri="{FF2B5EF4-FFF2-40B4-BE49-F238E27FC236}">
                <a16:creationId xmlns:a16="http://schemas.microsoft.com/office/drawing/2014/main" id="{1D4A8FBF-5C7C-4E2F-9753-7AA5605B2EF3}"/>
              </a:ext>
            </a:extLst>
          </p:cNvPr>
          <p:cNvSpPr/>
          <p:nvPr/>
        </p:nvSpPr>
        <p:spPr>
          <a:xfrm>
            <a:off x="6768403" y="1730913"/>
            <a:ext cx="1429199" cy="622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Liquids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E82F46-2286-4B29-8A4D-B64B966BE437}"/>
              </a:ext>
            </a:extLst>
          </p:cNvPr>
          <p:cNvSpPr/>
          <p:nvPr/>
        </p:nvSpPr>
        <p:spPr>
          <a:xfrm>
            <a:off x="4451203" y="1761906"/>
            <a:ext cx="1429199" cy="622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Manf</a:t>
            </a:r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goods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E8AFBE-CDBA-4CC2-AB2B-58116F7B0A9F}"/>
              </a:ext>
            </a:extLst>
          </p:cNvPr>
          <p:cNvSpPr/>
          <p:nvPr/>
        </p:nvSpPr>
        <p:spPr>
          <a:xfrm>
            <a:off x="565151" y="1730913"/>
            <a:ext cx="1854528" cy="622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Raw Materials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B5B4D29-08BE-44AF-BFDF-71284F07FC8D}"/>
              </a:ext>
            </a:extLst>
          </p:cNvPr>
          <p:cNvSpPr/>
          <p:nvPr/>
        </p:nvSpPr>
        <p:spPr>
          <a:xfrm>
            <a:off x="3568003" y="3841211"/>
            <a:ext cx="1429199" cy="622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10,000 to 30,000 DWT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630B3D-18C5-45E4-A2F3-6B18DF887CD3}"/>
              </a:ext>
            </a:extLst>
          </p:cNvPr>
          <p:cNvSpPr/>
          <p:nvPr/>
        </p:nvSpPr>
        <p:spPr>
          <a:xfrm>
            <a:off x="3568003" y="2754073"/>
            <a:ext cx="1429199" cy="622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 than 10,000 DWT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CFAF207-A8B7-4F3A-BE53-652116F31099}"/>
              </a:ext>
            </a:extLst>
          </p:cNvPr>
          <p:cNvSpPr/>
          <p:nvPr/>
        </p:nvSpPr>
        <p:spPr>
          <a:xfrm>
            <a:off x="3559785" y="4981160"/>
            <a:ext cx="1429199" cy="622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30,000 to 50,000</a:t>
            </a:r>
          </a:p>
          <a:p>
            <a:pPr algn="ctr"/>
            <a:r>
              <a:rPr lang="en-US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DWT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E9D5A32-31BA-40E2-9B6B-4136BCEC7A8B}"/>
              </a:ext>
            </a:extLst>
          </p:cNvPr>
          <p:cNvSpPr/>
          <p:nvPr/>
        </p:nvSpPr>
        <p:spPr>
          <a:xfrm>
            <a:off x="3568003" y="5992577"/>
            <a:ext cx="1429199" cy="622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200,000 DWT or more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8EC9B2-1713-4D41-A034-FA810AA52FCC}"/>
              </a:ext>
            </a:extLst>
          </p:cNvPr>
          <p:cNvSpPr/>
          <p:nvPr/>
        </p:nvSpPr>
        <p:spPr>
          <a:xfrm>
            <a:off x="5198333" y="5603460"/>
            <a:ext cx="1662023" cy="11595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Bet Performer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D400D5-832D-440D-90B1-C53F6EB81299}"/>
              </a:ext>
            </a:extLst>
          </p:cNvPr>
          <p:cNvSpPr/>
          <p:nvPr/>
        </p:nvSpPr>
        <p:spPr>
          <a:xfrm>
            <a:off x="7354316" y="5797179"/>
            <a:ext cx="855846" cy="7720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Life 25 years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897ECC-F562-471F-90CE-D416D1BF043A}"/>
              </a:ext>
            </a:extLst>
          </p:cNvPr>
          <p:cNvCxnSpPr>
            <a:stCxn id="2" idx="6"/>
            <a:endCxn id="45" idx="2"/>
          </p:cNvCxnSpPr>
          <p:nvPr/>
        </p:nvCxnSpPr>
        <p:spPr>
          <a:xfrm>
            <a:off x="6860356" y="6183210"/>
            <a:ext cx="493960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3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"/>
    </mc:Choice>
    <mc:Fallback xmlns="">
      <p:transition spd="slow" advTm="9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FA44AAE-7406-460D-9BCB-8D4DE90AB744}"/>
              </a:ext>
            </a:extLst>
          </p:cNvPr>
          <p:cNvSpPr/>
          <p:nvPr/>
        </p:nvSpPr>
        <p:spPr>
          <a:xfrm>
            <a:off x="2848544" y="509213"/>
            <a:ext cx="1480949" cy="881903"/>
          </a:xfrm>
          <a:custGeom>
            <a:avLst/>
            <a:gdLst>
              <a:gd name="connsiteX0" fmla="*/ 1459251 w 1480949"/>
              <a:gd name="connsiteY0" fmla="*/ 835243 h 852984"/>
              <a:gd name="connsiteX1" fmla="*/ 625098 w 1480949"/>
              <a:gd name="connsiteY1" fmla="*/ 25590 h 852984"/>
              <a:gd name="connsiteX2" fmla="*/ 25831 w 1480949"/>
              <a:gd name="connsiteY2" fmla="*/ 668399 h 8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852984">
                <a:moveTo>
                  <a:pt x="1459251" y="835243"/>
                </a:moveTo>
                <a:lnTo>
                  <a:pt x="625098" y="25590"/>
                </a:lnTo>
                <a:lnTo>
                  <a:pt x="25831" y="668399"/>
                </a:lnTo>
                <a:close/>
              </a:path>
            </a:pathLst>
          </a:custGeom>
          <a:solidFill>
            <a:srgbClr val="85C0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487CB-6842-4A79-BE4B-116B096350CE}"/>
              </a:ext>
            </a:extLst>
          </p:cNvPr>
          <p:cNvGrpSpPr/>
          <p:nvPr/>
        </p:nvGrpSpPr>
        <p:grpSpPr>
          <a:xfrm>
            <a:off x="-1340132" y="-2213044"/>
            <a:ext cx="14698937" cy="4517457"/>
            <a:chOff x="-1340132" y="-2213044"/>
            <a:chExt cx="14698937" cy="451745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06D3C6-F425-4612-9176-36241E008420}"/>
                </a:ext>
              </a:extLst>
            </p:cNvPr>
            <p:cNvSpPr/>
            <p:nvPr/>
          </p:nvSpPr>
          <p:spPr>
            <a:xfrm>
              <a:off x="11671212" y="-34039"/>
              <a:ext cx="1687593" cy="2328222"/>
            </a:xfrm>
            <a:custGeom>
              <a:avLst/>
              <a:gdLst>
                <a:gd name="connsiteX0" fmla="*/ 1681394 w 1687593"/>
                <a:gd name="connsiteY0" fmla="*/ 1057701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1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F2B76A-EC92-4C8E-8FD5-6942A52C18B6}"/>
                </a:ext>
              </a:extLst>
            </p:cNvPr>
            <p:cNvSpPr/>
            <p:nvPr/>
          </p:nvSpPr>
          <p:spPr>
            <a:xfrm>
              <a:off x="11436327" y="-928641"/>
              <a:ext cx="1722034" cy="3210125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DE69C3-1C82-4291-BFB4-BCFE78380165}"/>
                </a:ext>
              </a:extLst>
            </p:cNvPr>
            <p:cNvSpPr/>
            <p:nvPr/>
          </p:nvSpPr>
          <p:spPr>
            <a:xfrm>
              <a:off x="10188197" y="-928641"/>
              <a:ext cx="1515390" cy="3210125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5C0D1E-D93A-4905-AEB3-CA6F387CCDDC}"/>
                </a:ext>
              </a:extLst>
            </p:cNvPr>
            <p:cNvSpPr/>
            <p:nvPr/>
          </p:nvSpPr>
          <p:spPr>
            <a:xfrm>
              <a:off x="10188197" y="-200190"/>
              <a:ext cx="1515390" cy="2504603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DCB42F-5702-4C2D-9DBE-8904C82C5A42}"/>
                </a:ext>
              </a:extLst>
            </p:cNvPr>
            <p:cNvSpPr/>
            <p:nvPr/>
          </p:nvSpPr>
          <p:spPr>
            <a:xfrm>
              <a:off x="8842254" y="-200190"/>
              <a:ext cx="1412068" cy="1940186"/>
            </a:xfrm>
            <a:custGeom>
              <a:avLst/>
              <a:gdLst>
                <a:gd name="connsiteX0" fmla="*/ 1397259 w 1412067"/>
                <a:gd name="connsiteY0" fmla="*/ 1861213 h 1876566"/>
                <a:gd name="connsiteX1" fmla="*/ 1372461 w 1412067"/>
                <a:gd name="connsiteY1" fmla="*/ 25590 h 1876566"/>
                <a:gd name="connsiteX2" fmla="*/ 25831 w 1412067"/>
                <a:gd name="connsiteY2" fmla="*/ 1261735 h 18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6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9E0863-CAD8-45CA-BDBB-3BFECF1792EA}"/>
                </a:ext>
              </a:extLst>
            </p:cNvPr>
            <p:cNvSpPr/>
            <p:nvPr/>
          </p:nvSpPr>
          <p:spPr>
            <a:xfrm>
              <a:off x="8779573" y="-748733"/>
              <a:ext cx="1446508" cy="1869633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46B098-1E9C-4CF4-B8CD-0EE7101790DE}"/>
                </a:ext>
              </a:extLst>
            </p:cNvPr>
            <p:cNvSpPr/>
            <p:nvPr/>
          </p:nvSpPr>
          <p:spPr>
            <a:xfrm>
              <a:off x="6437607" y="-748733"/>
              <a:ext cx="2445288" cy="1869633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2106EF-23A9-49F7-A8B5-B97C8260B4F7}"/>
                </a:ext>
              </a:extLst>
            </p:cNvPr>
            <p:cNvSpPr/>
            <p:nvPr/>
          </p:nvSpPr>
          <p:spPr>
            <a:xfrm>
              <a:off x="6438296" y="-628442"/>
              <a:ext cx="2445288" cy="2539880"/>
            </a:xfrm>
            <a:custGeom>
              <a:avLst/>
              <a:gdLst>
                <a:gd name="connsiteX0" fmla="*/ 2429101 w 2445288"/>
                <a:gd name="connsiteY0" fmla="*/ 1675945 h 2456596"/>
                <a:gd name="connsiteX1" fmla="*/ 25831 w 2445288"/>
                <a:gd name="connsiteY1" fmla="*/ 25590 h 2456596"/>
                <a:gd name="connsiteX2" fmla="*/ 1310812 w 2445288"/>
                <a:gd name="connsiteY2" fmla="*/ 2460691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6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B7F0B-5D24-41CF-B005-77ADEB9C2C74}"/>
                </a:ext>
              </a:extLst>
            </p:cNvPr>
            <p:cNvSpPr/>
            <p:nvPr/>
          </p:nvSpPr>
          <p:spPr>
            <a:xfrm>
              <a:off x="5585544" y="-628442"/>
              <a:ext cx="2169763" cy="2539880"/>
            </a:xfrm>
            <a:custGeom>
              <a:avLst/>
              <a:gdLst>
                <a:gd name="connsiteX0" fmla="*/ 2163564 w 2169762"/>
                <a:gd name="connsiteY0" fmla="*/ 2460691 h 2456596"/>
                <a:gd name="connsiteX1" fmla="*/ 878582 w 2169762"/>
                <a:gd name="connsiteY1" fmla="*/ 25590 h 2456596"/>
                <a:gd name="connsiteX2" fmla="*/ 25831 w 2169762"/>
                <a:gd name="connsiteY2" fmla="*/ 1583140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6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B1C132-B38A-4CB5-9BAE-ED39E34EBA9F}"/>
                </a:ext>
              </a:extLst>
            </p:cNvPr>
            <p:cNvSpPr/>
            <p:nvPr/>
          </p:nvSpPr>
          <p:spPr>
            <a:xfrm>
              <a:off x="4918428" y="-1944594"/>
              <a:ext cx="1549831" cy="2187119"/>
            </a:xfrm>
            <a:custGeom>
              <a:avLst/>
              <a:gdLst>
                <a:gd name="connsiteX0" fmla="*/ 1545698 w 1549830"/>
                <a:gd name="connsiteY0" fmla="*/ 1298584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4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EFFC60-EC4E-4F9E-8C73-09D0490330AA}"/>
                </a:ext>
              </a:extLst>
            </p:cNvPr>
            <p:cNvSpPr/>
            <p:nvPr/>
          </p:nvSpPr>
          <p:spPr>
            <a:xfrm>
              <a:off x="4918428" y="-628442"/>
              <a:ext cx="1549831" cy="1657977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3005E4-72D5-4654-BD3C-B846CC7D7D67}"/>
                </a:ext>
              </a:extLst>
            </p:cNvPr>
            <p:cNvSpPr/>
            <p:nvPr/>
          </p:nvSpPr>
          <p:spPr>
            <a:xfrm>
              <a:off x="3633447" y="-2021143"/>
              <a:ext cx="2479729" cy="2257670"/>
            </a:xfrm>
            <a:custGeom>
              <a:avLst/>
              <a:gdLst>
                <a:gd name="connsiteX0" fmla="*/ 2465952 w 2479728"/>
                <a:gd name="connsiteY0" fmla="*/ 99629 h 2183641"/>
                <a:gd name="connsiteX1" fmla="*/ 25831 w 2479728"/>
                <a:gd name="connsiteY1" fmla="*/ 25590 h 2183641"/>
                <a:gd name="connsiteX2" fmla="*/ 1310812 w 2479728"/>
                <a:gd name="connsiteY2" fmla="*/ 2169994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629"/>
                  </a:moveTo>
                  <a:lnTo>
                    <a:pt x="25831" y="25590"/>
                  </a:lnTo>
                  <a:lnTo>
                    <a:pt x="1310812" y="2169994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A65FFA-A32A-469D-9785-EB24268B8494}"/>
                </a:ext>
              </a:extLst>
            </p:cNvPr>
            <p:cNvSpPr/>
            <p:nvPr/>
          </p:nvSpPr>
          <p:spPr>
            <a:xfrm>
              <a:off x="4281964" y="195960"/>
              <a:ext cx="1343186" cy="1199388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E51CB7-DC3F-47A4-84B9-523F78DFBEA9}"/>
                </a:ext>
              </a:extLst>
            </p:cNvPr>
            <p:cNvSpPr/>
            <p:nvPr/>
          </p:nvSpPr>
          <p:spPr>
            <a:xfrm>
              <a:off x="3447811" y="195960"/>
              <a:ext cx="1515390" cy="1199388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FC668A-7B27-4F0B-976C-00FEFAD637C8}"/>
                </a:ext>
              </a:extLst>
            </p:cNvPr>
            <p:cNvSpPr/>
            <p:nvPr/>
          </p:nvSpPr>
          <p:spPr>
            <a:xfrm>
              <a:off x="3447811" y="-2021143"/>
              <a:ext cx="1515390" cy="2575155"/>
            </a:xfrm>
            <a:custGeom>
              <a:avLst/>
              <a:gdLst>
                <a:gd name="connsiteX0" fmla="*/ 1496447 w 1515389"/>
                <a:gd name="connsiteY0" fmla="*/ 2169994 h 2490716"/>
                <a:gd name="connsiteX1" fmla="*/ 211466 w 1515389"/>
                <a:gd name="connsiteY1" fmla="*/ 25590 h 2490716"/>
                <a:gd name="connsiteX2" fmla="*/ 25831 w 1515389"/>
                <a:gd name="connsiteY2" fmla="*/ 2472974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69994"/>
                  </a:moveTo>
                  <a:lnTo>
                    <a:pt x="211466" y="25590"/>
                  </a:lnTo>
                  <a:lnTo>
                    <a:pt x="25831" y="2472974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35DC2-1B15-41F3-95DB-B5133D4AE186}"/>
                </a:ext>
              </a:extLst>
            </p:cNvPr>
            <p:cNvSpPr/>
            <p:nvPr/>
          </p:nvSpPr>
          <p:spPr>
            <a:xfrm>
              <a:off x="2446965" y="-2021143"/>
              <a:ext cx="1205424" cy="2575155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091 h 2490716"/>
                <a:gd name="connsiteX2" fmla="*/ 1026677 w 1205423"/>
                <a:gd name="connsiteY2" fmla="*/ 2473315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091"/>
                  </a:lnTo>
                  <a:lnTo>
                    <a:pt x="1026677" y="2473315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A4D54D-406E-4195-80F5-C928B222D4C8}"/>
                </a:ext>
              </a:extLst>
            </p:cNvPr>
            <p:cNvSpPr/>
            <p:nvPr/>
          </p:nvSpPr>
          <p:spPr>
            <a:xfrm>
              <a:off x="2446965" y="-443242"/>
              <a:ext cx="1033220" cy="1657977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2AB81-0FE7-4EE9-99B4-1CBF3D06F5A8}"/>
                </a:ext>
              </a:extLst>
            </p:cNvPr>
            <p:cNvSpPr/>
            <p:nvPr/>
          </p:nvSpPr>
          <p:spPr>
            <a:xfrm>
              <a:off x="273070" y="285562"/>
              <a:ext cx="2617492" cy="1552149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5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5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EDC35-9737-419B-BB5E-8162479D6D26}"/>
                </a:ext>
              </a:extLst>
            </p:cNvPr>
            <p:cNvSpPr/>
            <p:nvPr/>
          </p:nvSpPr>
          <p:spPr>
            <a:xfrm>
              <a:off x="686358" y="-442890"/>
              <a:ext cx="2204203" cy="1657977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D183F4-66C2-4925-B768-A34F5CB6D1E0}"/>
                </a:ext>
              </a:extLst>
            </p:cNvPr>
            <p:cNvSpPr/>
            <p:nvPr/>
          </p:nvSpPr>
          <p:spPr>
            <a:xfrm>
              <a:off x="686358" y="-2213044"/>
              <a:ext cx="1790915" cy="2539880"/>
            </a:xfrm>
            <a:custGeom>
              <a:avLst/>
              <a:gdLst>
                <a:gd name="connsiteX0" fmla="*/ 1786438 w 1790915"/>
                <a:gd name="connsiteY0" fmla="*/ 1737701 h 2456596"/>
                <a:gd name="connsiteX1" fmla="*/ 489058 w 1790915"/>
                <a:gd name="connsiteY1" fmla="*/ 25590 h 2456596"/>
                <a:gd name="connsiteX2" fmla="*/ 25831 w 179091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6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714134-94B5-4EC9-97F9-EBC210781979}"/>
                </a:ext>
              </a:extLst>
            </p:cNvPr>
            <p:cNvSpPr/>
            <p:nvPr/>
          </p:nvSpPr>
          <p:spPr>
            <a:xfrm>
              <a:off x="-122998" y="-2213044"/>
              <a:ext cx="1308746" cy="2539880"/>
            </a:xfrm>
            <a:custGeom>
              <a:avLst/>
              <a:gdLst>
                <a:gd name="connsiteX0" fmla="*/ 1298414 w 1308745"/>
                <a:gd name="connsiteY0" fmla="*/ 25590 h 2456596"/>
                <a:gd name="connsiteX1" fmla="*/ 25831 w 1308745"/>
                <a:gd name="connsiteY1" fmla="*/ 1898403 h 2456596"/>
                <a:gd name="connsiteX2" fmla="*/ 835187 w 130874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6">
                  <a:moveTo>
                    <a:pt x="1298414" y="25590"/>
                  </a:moveTo>
                  <a:lnTo>
                    <a:pt x="25831" y="1898403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CC3782-EF09-4AA5-BA98-49E2D9DBED76}"/>
                </a:ext>
              </a:extLst>
            </p:cNvPr>
            <p:cNvSpPr/>
            <p:nvPr/>
          </p:nvSpPr>
          <p:spPr>
            <a:xfrm>
              <a:off x="-1340132" y="-276740"/>
              <a:ext cx="1653153" cy="2116566"/>
            </a:xfrm>
            <a:custGeom>
              <a:avLst/>
              <a:gdLst>
                <a:gd name="connsiteX0" fmla="*/ 1638343 w 1653152"/>
                <a:gd name="connsiteY0" fmla="*/ 2034199 h 2047163"/>
                <a:gd name="connsiteX1" fmla="*/ 1242964 w 1653152"/>
                <a:gd name="connsiteY1" fmla="*/ 25590 h 2047163"/>
                <a:gd name="connsiteX2" fmla="*/ 25831 w 1653152"/>
                <a:gd name="connsiteY2" fmla="*/ 1360340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3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0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FDDE54-5ED1-4B9B-A3D0-FC9FFF1C4ED5}"/>
                </a:ext>
              </a:extLst>
            </p:cNvPr>
            <p:cNvSpPr/>
            <p:nvPr/>
          </p:nvSpPr>
          <p:spPr>
            <a:xfrm>
              <a:off x="-122998" y="-276740"/>
              <a:ext cx="861017" cy="2116566"/>
            </a:xfrm>
            <a:custGeom>
              <a:avLst/>
              <a:gdLst>
                <a:gd name="connsiteX0" fmla="*/ 835187 w 861016"/>
                <a:gd name="connsiteY0" fmla="*/ 569453 h 2047163"/>
                <a:gd name="connsiteX1" fmla="*/ 25831 w 861016"/>
                <a:gd name="connsiteY1" fmla="*/ 25590 h 2047163"/>
                <a:gd name="connsiteX2" fmla="*/ 421210 w 861016"/>
                <a:gd name="connsiteY2" fmla="*/ 2034199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3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B3A4B9-EE65-4A8E-99F9-236049EAD2D0}"/>
                </a:ext>
              </a:extLst>
            </p:cNvPr>
            <p:cNvSpPr/>
            <p:nvPr/>
          </p:nvSpPr>
          <p:spPr>
            <a:xfrm>
              <a:off x="4281964" y="981913"/>
              <a:ext cx="3478508" cy="952455"/>
            </a:xfrm>
            <a:custGeom>
              <a:avLst/>
              <a:gdLst>
                <a:gd name="connsiteX0" fmla="*/ 3467143 w 3478508"/>
                <a:gd name="connsiteY0" fmla="*/ 903140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0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0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0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B5FC25-83E0-44DD-8432-4B2287A76A89}"/>
                </a:ext>
              </a:extLst>
            </p:cNvPr>
            <p:cNvSpPr txBox="1"/>
            <p:nvPr/>
          </p:nvSpPr>
          <p:spPr>
            <a:xfrm>
              <a:off x="1766641" y="0"/>
              <a:ext cx="8658719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Problem Statement</a:t>
              </a: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A89CD5-1B70-47BE-9317-3AAEC4E676FC}"/>
              </a:ext>
            </a:extLst>
          </p:cNvPr>
          <p:cNvSpPr/>
          <p:nvPr/>
        </p:nvSpPr>
        <p:spPr>
          <a:xfrm>
            <a:off x="3243986" y="4028857"/>
            <a:ext cx="2981922" cy="2725365"/>
          </a:xfrm>
          <a:custGeom>
            <a:avLst/>
            <a:gdLst>
              <a:gd name="connsiteX0" fmla="*/ 2079911 w 2158707"/>
              <a:gd name="connsiteY0" fmla="*/ 1006685 h 1995302"/>
              <a:gd name="connsiteX1" fmla="*/ 1079604 w 2158707"/>
              <a:gd name="connsiteY1" fmla="*/ 1940076 h 1995302"/>
              <a:gd name="connsiteX2" fmla="*/ 79297 w 2158707"/>
              <a:gd name="connsiteY2" fmla="*/ 1006685 h 1995302"/>
              <a:gd name="connsiteX3" fmla="*/ 1079604 w 2158707"/>
              <a:gd name="connsiteY3" fmla="*/ 73295 h 1995302"/>
              <a:gd name="connsiteX4" fmla="*/ 2079911 w 2158707"/>
              <a:gd name="connsiteY4" fmla="*/ 1006685 h 199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707" h="1995302">
                <a:moveTo>
                  <a:pt x="2079911" y="1006685"/>
                </a:moveTo>
                <a:cubicBezTo>
                  <a:pt x="2079911" y="1522183"/>
                  <a:pt x="1632058" y="1940076"/>
                  <a:pt x="1079604" y="1940076"/>
                </a:cubicBezTo>
                <a:cubicBezTo>
                  <a:pt x="527150" y="1940076"/>
                  <a:pt x="79297" y="1522183"/>
                  <a:pt x="79297" y="1006685"/>
                </a:cubicBezTo>
                <a:cubicBezTo>
                  <a:pt x="79297" y="491188"/>
                  <a:pt x="527150" y="73295"/>
                  <a:pt x="1079604" y="73295"/>
                </a:cubicBezTo>
                <a:cubicBezTo>
                  <a:pt x="1632059" y="73295"/>
                  <a:pt x="2079911" y="491188"/>
                  <a:pt x="2079911" y="1006685"/>
                </a:cubicBezTo>
                <a:close/>
              </a:path>
            </a:pathLst>
          </a:custGeom>
          <a:solidFill>
            <a:srgbClr val="3898C5"/>
          </a:solidFill>
          <a:ln w="31723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wanted assistance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 identifying an </a:t>
            </a:r>
            <a:r>
              <a:rPr lang="en-US" b="1" dirty="0">
                <a:solidFill>
                  <a:schemeClr val="bg1"/>
                </a:solidFill>
              </a:rPr>
              <a:t>appropriate ship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assessing its value</a:t>
            </a:r>
            <a:r>
              <a:rPr lang="en-US" dirty="0">
                <a:solidFill>
                  <a:schemeClr val="bg1"/>
                </a:solidFill>
              </a:rPr>
              <a:t> and</a:t>
            </a:r>
            <a:r>
              <a:rPr lang="en-US" b="1" dirty="0">
                <a:solidFill>
                  <a:schemeClr val="bg1"/>
                </a:solidFill>
              </a:rPr>
              <a:t> making an offer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64139B3-18AA-4ECB-B280-7BADF1ACBD2D}"/>
              </a:ext>
            </a:extLst>
          </p:cNvPr>
          <p:cNvSpPr/>
          <p:nvPr/>
        </p:nvSpPr>
        <p:spPr>
          <a:xfrm>
            <a:off x="5593293" y="1756234"/>
            <a:ext cx="2169762" cy="1911737"/>
          </a:xfrm>
          <a:custGeom>
            <a:avLst/>
            <a:gdLst>
              <a:gd name="connsiteX0" fmla="*/ 1387854 w 1460301"/>
              <a:gd name="connsiteY0" fmla="*/ 683916 h 1349763"/>
              <a:gd name="connsiteX1" fmla="*/ 733576 w 1460301"/>
              <a:gd name="connsiteY1" fmla="*/ 1294537 h 1349763"/>
              <a:gd name="connsiteX2" fmla="*/ 79297 w 1460301"/>
              <a:gd name="connsiteY2" fmla="*/ 683916 h 1349763"/>
              <a:gd name="connsiteX3" fmla="*/ 733576 w 1460301"/>
              <a:gd name="connsiteY3" fmla="*/ 73295 h 1349763"/>
              <a:gd name="connsiteX4" fmla="*/ 1387854 w 1460301"/>
              <a:gd name="connsiteY4" fmla="*/ 683916 h 134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301" h="1349763">
                <a:moveTo>
                  <a:pt x="1387854" y="683916"/>
                </a:moveTo>
                <a:cubicBezTo>
                  <a:pt x="1387854" y="1021153"/>
                  <a:pt x="1094924" y="1294537"/>
                  <a:pt x="733576" y="1294537"/>
                </a:cubicBezTo>
                <a:cubicBezTo>
                  <a:pt x="372228" y="1294537"/>
                  <a:pt x="79297" y="1021153"/>
                  <a:pt x="79297" y="683916"/>
                </a:cubicBezTo>
                <a:cubicBezTo>
                  <a:pt x="79297" y="346679"/>
                  <a:pt x="372228" y="73295"/>
                  <a:pt x="733576" y="73295"/>
                </a:cubicBezTo>
                <a:cubicBezTo>
                  <a:pt x="1094924" y="73295"/>
                  <a:pt x="1387854" y="346679"/>
                  <a:pt x="1387854" y="683916"/>
                </a:cubicBezTo>
                <a:close/>
              </a:path>
            </a:pathLst>
          </a:custGeom>
          <a:solidFill>
            <a:srgbClr val="5BB0C6"/>
          </a:solidFill>
          <a:ln w="31723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Karatzas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Reviewed ‘Ship for sales’ &amp; found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b="1" dirty="0">
                <a:solidFill>
                  <a:schemeClr val="bg1"/>
                </a:solidFill>
              </a:rPr>
              <a:t>Bet Performer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endParaRPr lang="en-U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82B30A3-D249-47CA-A3FF-4302F3C35768}"/>
              </a:ext>
            </a:extLst>
          </p:cNvPr>
          <p:cNvSpPr/>
          <p:nvPr/>
        </p:nvSpPr>
        <p:spPr>
          <a:xfrm>
            <a:off x="10187889" y="2237975"/>
            <a:ext cx="1687594" cy="1688802"/>
          </a:xfrm>
          <a:custGeom>
            <a:avLst/>
            <a:gdLst>
              <a:gd name="connsiteX0" fmla="*/ 1472298 w 1523793"/>
              <a:gd name="connsiteY0" fmla="*/ 723235 h 1437791"/>
              <a:gd name="connsiteX1" fmla="*/ 775798 w 1523793"/>
              <a:gd name="connsiteY1" fmla="*/ 1373175 h 1437791"/>
              <a:gd name="connsiteX2" fmla="*/ 79297 w 1523793"/>
              <a:gd name="connsiteY2" fmla="*/ 723235 h 1437791"/>
              <a:gd name="connsiteX3" fmla="*/ 775798 w 1523793"/>
              <a:gd name="connsiteY3" fmla="*/ 73294 h 1437791"/>
              <a:gd name="connsiteX4" fmla="*/ 1472298 w 1523793"/>
              <a:gd name="connsiteY4" fmla="*/ 723235 h 143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793" h="1437791">
                <a:moveTo>
                  <a:pt x="1472298" y="723235"/>
                </a:moveTo>
                <a:cubicBezTo>
                  <a:pt x="1472298" y="1082187"/>
                  <a:pt x="1160464" y="1373175"/>
                  <a:pt x="775798" y="1373175"/>
                </a:cubicBezTo>
                <a:cubicBezTo>
                  <a:pt x="391131" y="1373175"/>
                  <a:pt x="79297" y="1082187"/>
                  <a:pt x="79297" y="723235"/>
                </a:cubicBezTo>
                <a:cubicBezTo>
                  <a:pt x="79297" y="364283"/>
                  <a:pt x="391131" y="73294"/>
                  <a:pt x="775798" y="73294"/>
                </a:cubicBezTo>
                <a:cubicBezTo>
                  <a:pt x="1160464" y="73294"/>
                  <a:pt x="1472298" y="364283"/>
                  <a:pt x="1472298" y="723235"/>
                </a:cubicBezTo>
                <a:close/>
              </a:path>
            </a:pathLst>
          </a:custGeom>
          <a:solidFill>
            <a:srgbClr val="8BCCC6"/>
          </a:solidFill>
          <a:ln w="31723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an Offer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39C41E2-4C7F-4423-9ABD-90F68B593133}"/>
              </a:ext>
            </a:extLst>
          </p:cNvPr>
          <p:cNvSpPr/>
          <p:nvPr/>
        </p:nvSpPr>
        <p:spPr>
          <a:xfrm rot="641370">
            <a:off x="2878872" y="3826850"/>
            <a:ext cx="920625" cy="733567"/>
          </a:xfrm>
          <a:custGeom>
            <a:avLst/>
            <a:gdLst>
              <a:gd name="connsiteX0" fmla="*/ 866273 w 920625"/>
              <a:gd name="connsiteY0" fmla="*/ 511674 h 733567"/>
              <a:gd name="connsiteX1" fmla="*/ 192629 w 920625"/>
              <a:gd name="connsiteY1" fmla="*/ 73295 h 733567"/>
              <a:gd name="connsiteX2" fmla="*/ 79297 w 920625"/>
              <a:gd name="connsiteY2" fmla="*/ 224996 h 733567"/>
              <a:gd name="connsiteX3" fmla="*/ 753893 w 920625"/>
              <a:gd name="connsiteY3" fmla="*/ 663376 h 733567"/>
              <a:gd name="connsiteX4" fmla="*/ 866273 w 920625"/>
              <a:gd name="connsiteY4" fmla="*/ 511674 h 73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625" h="733567">
                <a:moveTo>
                  <a:pt x="866273" y="511674"/>
                </a:moveTo>
                <a:lnTo>
                  <a:pt x="192629" y="73295"/>
                </a:lnTo>
                <a:cubicBezTo>
                  <a:pt x="162080" y="128165"/>
                  <a:pt x="123985" y="179163"/>
                  <a:pt x="79297" y="224996"/>
                </a:cubicBezTo>
                <a:lnTo>
                  <a:pt x="753893" y="663376"/>
                </a:lnTo>
                <a:cubicBezTo>
                  <a:pt x="786813" y="610060"/>
                  <a:pt x="824400" y="559327"/>
                  <a:pt x="866273" y="511674"/>
                </a:cubicBezTo>
                <a:close/>
              </a:path>
            </a:pathLst>
          </a:custGeom>
          <a:solidFill>
            <a:srgbClr val="4D4D4D"/>
          </a:solidFill>
          <a:ln w="31723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BEA6B02-532B-4627-B890-772CD36A9869}"/>
              </a:ext>
            </a:extLst>
          </p:cNvPr>
          <p:cNvSpPr/>
          <p:nvPr/>
        </p:nvSpPr>
        <p:spPr>
          <a:xfrm rot="20370999">
            <a:off x="5293054" y="3506889"/>
            <a:ext cx="984117" cy="762910"/>
          </a:xfrm>
          <a:custGeom>
            <a:avLst/>
            <a:gdLst>
              <a:gd name="connsiteX0" fmla="*/ 819289 w 984116"/>
              <a:gd name="connsiteY0" fmla="*/ 73295 h 762909"/>
              <a:gd name="connsiteX1" fmla="*/ 79297 w 984116"/>
              <a:gd name="connsiteY1" fmla="*/ 555395 h 762909"/>
              <a:gd name="connsiteX2" fmla="*/ 192312 w 984116"/>
              <a:gd name="connsiteY2" fmla="*/ 707097 h 762909"/>
              <a:gd name="connsiteX3" fmla="*/ 932621 w 984116"/>
              <a:gd name="connsiteY3" fmla="*/ 226170 h 762909"/>
              <a:gd name="connsiteX4" fmla="*/ 819289 w 984116"/>
              <a:gd name="connsiteY4" fmla="*/ 73295 h 76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116" h="762909">
                <a:moveTo>
                  <a:pt x="819289" y="73295"/>
                </a:moveTo>
                <a:lnTo>
                  <a:pt x="79297" y="555395"/>
                </a:lnTo>
                <a:cubicBezTo>
                  <a:pt x="121296" y="603077"/>
                  <a:pt x="159106" y="653810"/>
                  <a:pt x="192312" y="707097"/>
                </a:cubicBezTo>
                <a:lnTo>
                  <a:pt x="932621" y="226170"/>
                </a:lnTo>
                <a:cubicBezTo>
                  <a:pt x="888622" y="179398"/>
                  <a:pt x="850591" y="128107"/>
                  <a:pt x="819289" y="73295"/>
                </a:cubicBezTo>
                <a:close/>
              </a:path>
            </a:pathLst>
          </a:custGeom>
          <a:solidFill>
            <a:srgbClr val="4D4D4D"/>
          </a:solidFill>
          <a:ln w="31723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08E7D3E-E65A-4651-AB64-0433FF3EA273}"/>
              </a:ext>
            </a:extLst>
          </p:cNvPr>
          <p:cNvSpPr/>
          <p:nvPr/>
        </p:nvSpPr>
        <p:spPr>
          <a:xfrm>
            <a:off x="7231005" y="3423715"/>
            <a:ext cx="860623" cy="1017731"/>
          </a:xfrm>
          <a:custGeom>
            <a:avLst/>
            <a:gdLst>
              <a:gd name="connsiteX0" fmla="*/ 978335 w 1047607"/>
              <a:gd name="connsiteY0" fmla="*/ 585618 h 792252"/>
              <a:gd name="connsiteX1" fmla="*/ 192629 w 1047607"/>
              <a:gd name="connsiteY1" fmla="*/ 73295 h 792252"/>
              <a:gd name="connsiteX2" fmla="*/ 79297 w 1047607"/>
              <a:gd name="connsiteY2" fmla="*/ 224703 h 792252"/>
              <a:gd name="connsiteX3" fmla="*/ 865638 w 1047607"/>
              <a:gd name="connsiteY3" fmla="*/ 737026 h 792252"/>
              <a:gd name="connsiteX4" fmla="*/ 978335 w 1047607"/>
              <a:gd name="connsiteY4" fmla="*/ 585618 h 79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607" h="792252">
                <a:moveTo>
                  <a:pt x="978335" y="585618"/>
                </a:moveTo>
                <a:lnTo>
                  <a:pt x="192629" y="73295"/>
                </a:lnTo>
                <a:cubicBezTo>
                  <a:pt x="161328" y="127637"/>
                  <a:pt x="123297" y="178459"/>
                  <a:pt x="79297" y="224703"/>
                </a:cubicBezTo>
                <a:lnTo>
                  <a:pt x="865638" y="737026"/>
                </a:lnTo>
                <a:cubicBezTo>
                  <a:pt x="896590" y="682625"/>
                  <a:pt x="934431" y="631803"/>
                  <a:pt x="978335" y="585618"/>
                </a:cubicBezTo>
                <a:close/>
              </a:path>
            </a:pathLst>
          </a:custGeom>
          <a:solidFill>
            <a:srgbClr val="4D4D4D"/>
          </a:solidFill>
          <a:ln w="31723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9E028EA-9DDC-4454-8D16-A1ECEA506E6A}"/>
              </a:ext>
            </a:extLst>
          </p:cNvPr>
          <p:cNvSpPr/>
          <p:nvPr/>
        </p:nvSpPr>
        <p:spPr>
          <a:xfrm>
            <a:off x="973162" y="1633045"/>
            <a:ext cx="2596220" cy="2594844"/>
          </a:xfrm>
          <a:custGeom>
            <a:avLst/>
            <a:gdLst>
              <a:gd name="connsiteX0" fmla="*/ 1176428 w 1238082"/>
              <a:gd name="connsiteY0" fmla="*/ 585324 h 1144364"/>
              <a:gd name="connsiteX1" fmla="*/ 627863 w 1238082"/>
              <a:gd name="connsiteY1" fmla="*/ 1097354 h 1144364"/>
              <a:gd name="connsiteX2" fmla="*/ 79297 w 1238082"/>
              <a:gd name="connsiteY2" fmla="*/ 585324 h 1144364"/>
              <a:gd name="connsiteX3" fmla="*/ 627863 w 1238082"/>
              <a:gd name="connsiteY3" fmla="*/ 73295 h 1144364"/>
              <a:gd name="connsiteX4" fmla="*/ 1176428 w 1238082"/>
              <a:gd name="connsiteY4" fmla="*/ 585324 h 114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082" h="1144364">
                <a:moveTo>
                  <a:pt x="1176428" y="585324"/>
                </a:moveTo>
                <a:cubicBezTo>
                  <a:pt x="1176428" y="868111"/>
                  <a:pt x="930827" y="1097354"/>
                  <a:pt x="627863" y="1097354"/>
                </a:cubicBezTo>
                <a:cubicBezTo>
                  <a:pt x="324898" y="1097354"/>
                  <a:pt x="79297" y="868111"/>
                  <a:pt x="79297" y="585324"/>
                </a:cubicBezTo>
                <a:cubicBezTo>
                  <a:pt x="79297" y="302538"/>
                  <a:pt x="324898" y="73295"/>
                  <a:pt x="627863" y="73295"/>
                </a:cubicBezTo>
                <a:cubicBezTo>
                  <a:pt x="930827" y="73295"/>
                  <a:pt x="1176428" y="302538"/>
                  <a:pt x="1176428" y="585324"/>
                </a:cubicBezTo>
                <a:close/>
              </a:path>
            </a:pathLst>
          </a:custGeom>
          <a:solidFill>
            <a:srgbClr val="227CB7"/>
          </a:solidFill>
          <a:ln w="31723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Basil </a:t>
            </a:r>
            <a:r>
              <a:rPr lang="en-US" sz="2400" dirty="0" err="1">
                <a:solidFill>
                  <a:schemeClr val="bg1"/>
                </a:solidFill>
              </a:rPr>
              <a:t>Karatzas</a:t>
            </a:r>
            <a:r>
              <a:rPr lang="en-US" sz="2400" dirty="0">
                <a:solidFill>
                  <a:schemeClr val="bg1"/>
                </a:solidFill>
              </a:rPr>
              <a:t> received New Clients Request</a:t>
            </a:r>
            <a:endParaRPr lang="en-U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A136EB-B97B-4BCC-87A4-6D23E2D9AED0}"/>
              </a:ext>
            </a:extLst>
          </p:cNvPr>
          <p:cNvSpPr/>
          <p:nvPr/>
        </p:nvSpPr>
        <p:spPr>
          <a:xfrm>
            <a:off x="7612681" y="3963844"/>
            <a:ext cx="2333783" cy="2238390"/>
          </a:xfrm>
          <a:custGeom>
            <a:avLst/>
            <a:gdLst>
              <a:gd name="connsiteX0" fmla="*/ 1472298 w 1523793"/>
              <a:gd name="connsiteY0" fmla="*/ 723235 h 1437791"/>
              <a:gd name="connsiteX1" fmla="*/ 775798 w 1523793"/>
              <a:gd name="connsiteY1" fmla="*/ 1373175 h 1437791"/>
              <a:gd name="connsiteX2" fmla="*/ 79297 w 1523793"/>
              <a:gd name="connsiteY2" fmla="*/ 723235 h 1437791"/>
              <a:gd name="connsiteX3" fmla="*/ 775798 w 1523793"/>
              <a:gd name="connsiteY3" fmla="*/ 73294 h 1437791"/>
              <a:gd name="connsiteX4" fmla="*/ 1472298 w 1523793"/>
              <a:gd name="connsiteY4" fmla="*/ 723235 h 143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793" h="1437791">
                <a:moveTo>
                  <a:pt x="1472298" y="723235"/>
                </a:moveTo>
                <a:cubicBezTo>
                  <a:pt x="1472298" y="1082187"/>
                  <a:pt x="1160464" y="1373175"/>
                  <a:pt x="775798" y="1373175"/>
                </a:cubicBezTo>
                <a:cubicBezTo>
                  <a:pt x="391131" y="1373175"/>
                  <a:pt x="79297" y="1082187"/>
                  <a:pt x="79297" y="723235"/>
                </a:cubicBezTo>
                <a:cubicBezTo>
                  <a:pt x="79297" y="364283"/>
                  <a:pt x="391131" y="73294"/>
                  <a:pt x="775798" y="73294"/>
                </a:cubicBezTo>
                <a:cubicBezTo>
                  <a:pt x="1160464" y="73294"/>
                  <a:pt x="1472298" y="364283"/>
                  <a:pt x="1472298" y="723235"/>
                </a:cubicBezTo>
                <a:close/>
              </a:path>
            </a:pathLst>
          </a:custGeom>
          <a:solidFill>
            <a:srgbClr val="679CB3"/>
          </a:solidFill>
          <a:ln w="31723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estimate ships values based on certain parameters  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3AA3BED-9EEC-4C4D-835D-FABA6928F7AA}"/>
              </a:ext>
            </a:extLst>
          </p:cNvPr>
          <p:cNvSpPr/>
          <p:nvPr/>
        </p:nvSpPr>
        <p:spPr>
          <a:xfrm rot="20797701">
            <a:off x="9509235" y="3612572"/>
            <a:ext cx="984117" cy="762910"/>
          </a:xfrm>
          <a:custGeom>
            <a:avLst/>
            <a:gdLst>
              <a:gd name="connsiteX0" fmla="*/ 819289 w 984116"/>
              <a:gd name="connsiteY0" fmla="*/ 73295 h 762909"/>
              <a:gd name="connsiteX1" fmla="*/ 79297 w 984116"/>
              <a:gd name="connsiteY1" fmla="*/ 555395 h 762909"/>
              <a:gd name="connsiteX2" fmla="*/ 192312 w 984116"/>
              <a:gd name="connsiteY2" fmla="*/ 707097 h 762909"/>
              <a:gd name="connsiteX3" fmla="*/ 932621 w 984116"/>
              <a:gd name="connsiteY3" fmla="*/ 226170 h 762909"/>
              <a:gd name="connsiteX4" fmla="*/ 819289 w 984116"/>
              <a:gd name="connsiteY4" fmla="*/ 73295 h 762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116" h="762909">
                <a:moveTo>
                  <a:pt x="819289" y="73295"/>
                </a:moveTo>
                <a:lnTo>
                  <a:pt x="79297" y="555395"/>
                </a:lnTo>
                <a:cubicBezTo>
                  <a:pt x="121296" y="603077"/>
                  <a:pt x="159106" y="653810"/>
                  <a:pt x="192312" y="707097"/>
                </a:cubicBezTo>
                <a:lnTo>
                  <a:pt x="932621" y="226170"/>
                </a:lnTo>
                <a:cubicBezTo>
                  <a:pt x="888622" y="179398"/>
                  <a:pt x="850591" y="128107"/>
                  <a:pt x="819289" y="73295"/>
                </a:cubicBezTo>
                <a:close/>
              </a:path>
            </a:pathLst>
          </a:custGeom>
          <a:solidFill>
            <a:srgbClr val="4D4D4D"/>
          </a:solidFill>
          <a:ln w="31723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6703116-7C61-483C-8E50-DFA23D7CC93C}"/>
              </a:ext>
            </a:extLst>
          </p:cNvPr>
          <p:cNvGrpSpPr/>
          <p:nvPr/>
        </p:nvGrpSpPr>
        <p:grpSpPr>
          <a:xfrm>
            <a:off x="-1456389" y="-2260752"/>
            <a:ext cx="14698937" cy="8353439"/>
            <a:chOff x="-1419645" y="-2260752"/>
            <a:chExt cx="14698937" cy="808623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2C34378-B9C5-4B50-84DF-6536AE0F952D}"/>
                </a:ext>
              </a:extLst>
            </p:cNvPr>
            <p:cNvSpPr/>
            <p:nvPr/>
          </p:nvSpPr>
          <p:spPr>
            <a:xfrm>
              <a:off x="11591699" y="-153196"/>
              <a:ext cx="1687593" cy="2251881"/>
            </a:xfrm>
            <a:custGeom>
              <a:avLst/>
              <a:gdLst>
                <a:gd name="connsiteX0" fmla="*/ 1681394 w 1687593"/>
                <a:gd name="connsiteY0" fmla="*/ 1057702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2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83448C9-E4D8-4109-9FAB-1EC549A2A4B7}"/>
                </a:ext>
              </a:extLst>
            </p:cNvPr>
            <p:cNvSpPr/>
            <p:nvPr/>
          </p:nvSpPr>
          <p:spPr>
            <a:xfrm>
              <a:off x="11356814" y="-1018464"/>
              <a:ext cx="1722034" cy="3104866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20E108-7300-4C7D-8A82-C4624AF4A58C}"/>
                </a:ext>
              </a:extLst>
            </p:cNvPr>
            <p:cNvSpPr/>
            <p:nvPr/>
          </p:nvSpPr>
          <p:spPr>
            <a:xfrm>
              <a:off x="10108684" y="-1018464"/>
              <a:ext cx="1515390" cy="3104866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C94C4F-0786-42F0-BF54-93AA3B0907BD}"/>
                </a:ext>
              </a:extLst>
            </p:cNvPr>
            <p:cNvSpPr/>
            <p:nvPr/>
          </p:nvSpPr>
          <p:spPr>
            <a:xfrm>
              <a:off x="10108684" y="-313899"/>
              <a:ext cx="1515390" cy="2422478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E533FA-E342-4D7C-AC30-3A830C9E6B9A}"/>
                </a:ext>
              </a:extLst>
            </p:cNvPr>
            <p:cNvSpPr/>
            <p:nvPr/>
          </p:nvSpPr>
          <p:spPr>
            <a:xfrm>
              <a:off x="8762741" y="-313899"/>
              <a:ext cx="1412068" cy="1876567"/>
            </a:xfrm>
            <a:custGeom>
              <a:avLst/>
              <a:gdLst>
                <a:gd name="connsiteX0" fmla="*/ 1397259 w 1412067"/>
                <a:gd name="connsiteY0" fmla="*/ 1861213 h 1876567"/>
                <a:gd name="connsiteX1" fmla="*/ 1372461 w 1412067"/>
                <a:gd name="connsiteY1" fmla="*/ 25590 h 1876567"/>
                <a:gd name="connsiteX2" fmla="*/ 25831 w 1412067"/>
                <a:gd name="connsiteY2" fmla="*/ 1261736 h 187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7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6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722282-DA9D-4F0E-B91F-5D115F5E08D6}"/>
                </a:ext>
              </a:extLst>
            </p:cNvPr>
            <p:cNvSpPr/>
            <p:nvPr/>
          </p:nvSpPr>
          <p:spPr>
            <a:xfrm>
              <a:off x="8700060" y="-844455"/>
              <a:ext cx="1446508" cy="1808328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017F4-1A52-4CCD-A65C-401237588141}"/>
                </a:ext>
              </a:extLst>
            </p:cNvPr>
            <p:cNvSpPr/>
            <p:nvPr/>
          </p:nvSpPr>
          <p:spPr>
            <a:xfrm>
              <a:off x="6358094" y="-844455"/>
              <a:ext cx="2445288" cy="1808328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8DBEC4-6FA5-437B-9395-0348AD21AF51}"/>
                </a:ext>
              </a:extLst>
            </p:cNvPr>
            <p:cNvSpPr/>
            <p:nvPr/>
          </p:nvSpPr>
          <p:spPr>
            <a:xfrm>
              <a:off x="6358783" y="-728108"/>
              <a:ext cx="2445288" cy="2456597"/>
            </a:xfrm>
            <a:custGeom>
              <a:avLst/>
              <a:gdLst>
                <a:gd name="connsiteX0" fmla="*/ 2429101 w 2445288"/>
                <a:gd name="connsiteY0" fmla="*/ 1675945 h 2456597"/>
                <a:gd name="connsiteX1" fmla="*/ 25831 w 2445288"/>
                <a:gd name="connsiteY1" fmla="*/ 25590 h 2456597"/>
                <a:gd name="connsiteX2" fmla="*/ 1310812 w 2445288"/>
                <a:gd name="connsiteY2" fmla="*/ 2460691 h 24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7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20D827-98C8-45B4-AF47-CD98F2AE0CE1}"/>
                </a:ext>
              </a:extLst>
            </p:cNvPr>
            <p:cNvSpPr/>
            <p:nvPr/>
          </p:nvSpPr>
          <p:spPr>
            <a:xfrm>
              <a:off x="5506031" y="-728108"/>
              <a:ext cx="2169763" cy="2456597"/>
            </a:xfrm>
            <a:custGeom>
              <a:avLst/>
              <a:gdLst>
                <a:gd name="connsiteX0" fmla="*/ 2163564 w 2169762"/>
                <a:gd name="connsiteY0" fmla="*/ 2460691 h 2456597"/>
                <a:gd name="connsiteX1" fmla="*/ 878582 w 2169762"/>
                <a:gd name="connsiteY1" fmla="*/ 25590 h 2456597"/>
                <a:gd name="connsiteX2" fmla="*/ 25831 w 2169762"/>
                <a:gd name="connsiteY2" fmla="*/ 1583140 h 24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7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803952-CC88-4E8D-838F-D151E7DA4A2C}"/>
                </a:ext>
              </a:extLst>
            </p:cNvPr>
            <p:cNvSpPr/>
            <p:nvPr/>
          </p:nvSpPr>
          <p:spPr>
            <a:xfrm>
              <a:off x="4838915" y="-2001103"/>
              <a:ext cx="1549831" cy="2115403"/>
            </a:xfrm>
            <a:custGeom>
              <a:avLst/>
              <a:gdLst>
                <a:gd name="connsiteX0" fmla="*/ 1545698 w 1549830"/>
                <a:gd name="connsiteY0" fmla="*/ 1298585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5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5330FA-95FC-4EC3-AFE0-EA03A889DC44}"/>
                </a:ext>
              </a:extLst>
            </p:cNvPr>
            <p:cNvSpPr/>
            <p:nvPr/>
          </p:nvSpPr>
          <p:spPr>
            <a:xfrm>
              <a:off x="4838915" y="-728108"/>
              <a:ext cx="1549831" cy="1603612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EF8BD1-D88D-4ABE-9F0A-F65D887A2847}"/>
                </a:ext>
              </a:extLst>
            </p:cNvPr>
            <p:cNvSpPr/>
            <p:nvPr/>
          </p:nvSpPr>
          <p:spPr>
            <a:xfrm>
              <a:off x="3553934" y="-2075483"/>
              <a:ext cx="2479729" cy="2183642"/>
            </a:xfrm>
            <a:custGeom>
              <a:avLst/>
              <a:gdLst>
                <a:gd name="connsiteX0" fmla="*/ 2465952 w 2479728"/>
                <a:gd name="connsiteY0" fmla="*/ 99970 h 2183641"/>
                <a:gd name="connsiteX1" fmla="*/ 25831 w 2479728"/>
                <a:gd name="connsiteY1" fmla="*/ 25590 h 2183641"/>
                <a:gd name="connsiteX2" fmla="*/ 1310812 w 2479728"/>
                <a:gd name="connsiteY2" fmla="*/ 2170335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970"/>
                  </a:moveTo>
                  <a:lnTo>
                    <a:pt x="25831" y="25590"/>
                  </a:lnTo>
                  <a:lnTo>
                    <a:pt x="1310812" y="2170335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76C3B07-824B-4A15-85E5-2F073F8E2B05}"/>
                </a:ext>
              </a:extLst>
            </p:cNvPr>
            <p:cNvSpPr/>
            <p:nvPr/>
          </p:nvSpPr>
          <p:spPr>
            <a:xfrm>
              <a:off x="4202451" y="69262"/>
              <a:ext cx="1343186" cy="1160060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554183-BD09-43ED-88F3-9CADE6E55E8D}"/>
                </a:ext>
              </a:extLst>
            </p:cNvPr>
            <p:cNvSpPr/>
            <p:nvPr/>
          </p:nvSpPr>
          <p:spPr>
            <a:xfrm>
              <a:off x="3368298" y="69262"/>
              <a:ext cx="1515390" cy="1160060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9BC81E-9D55-4115-A6A3-0DB082FAA563}"/>
                </a:ext>
              </a:extLst>
            </p:cNvPr>
            <p:cNvSpPr/>
            <p:nvPr/>
          </p:nvSpPr>
          <p:spPr>
            <a:xfrm>
              <a:off x="3368298" y="-2075483"/>
              <a:ext cx="1515390" cy="2490716"/>
            </a:xfrm>
            <a:custGeom>
              <a:avLst/>
              <a:gdLst>
                <a:gd name="connsiteX0" fmla="*/ 1496447 w 1515389"/>
                <a:gd name="connsiteY0" fmla="*/ 2170335 h 2490716"/>
                <a:gd name="connsiteX1" fmla="*/ 211466 w 1515389"/>
                <a:gd name="connsiteY1" fmla="*/ 25590 h 2490716"/>
                <a:gd name="connsiteX2" fmla="*/ 25831 w 1515389"/>
                <a:gd name="connsiteY2" fmla="*/ 2473316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70335"/>
                  </a:moveTo>
                  <a:lnTo>
                    <a:pt x="211466" y="25590"/>
                  </a:lnTo>
                  <a:lnTo>
                    <a:pt x="25831" y="2473316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A774CD-A9FD-440C-B7B4-9F5D6A6168D4}"/>
                </a:ext>
              </a:extLst>
            </p:cNvPr>
            <p:cNvSpPr/>
            <p:nvPr/>
          </p:nvSpPr>
          <p:spPr>
            <a:xfrm>
              <a:off x="2367452" y="-2075483"/>
              <a:ext cx="1205424" cy="2490716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433 h 2490716"/>
                <a:gd name="connsiteX2" fmla="*/ 1026677 w 1205423"/>
                <a:gd name="connsiteY2" fmla="*/ 2473657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433"/>
                  </a:lnTo>
                  <a:lnTo>
                    <a:pt x="1026677" y="2473657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CF8F85-F826-4E7E-91B4-EF463E4FC03A}"/>
                </a:ext>
              </a:extLst>
            </p:cNvPr>
            <p:cNvSpPr/>
            <p:nvPr/>
          </p:nvSpPr>
          <p:spPr>
            <a:xfrm>
              <a:off x="2769031" y="372243"/>
              <a:ext cx="1480949" cy="852985"/>
            </a:xfrm>
            <a:custGeom>
              <a:avLst/>
              <a:gdLst>
                <a:gd name="connsiteX0" fmla="*/ 1459251 w 1480949"/>
                <a:gd name="connsiteY0" fmla="*/ 835243 h 852985"/>
                <a:gd name="connsiteX1" fmla="*/ 625098 w 1480949"/>
                <a:gd name="connsiteY1" fmla="*/ 25590 h 852985"/>
                <a:gd name="connsiteX2" fmla="*/ 25831 w 1480949"/>
                <a:gd name="connsiteY2" fmla="*/ 668399 h 85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0949" h="852985">
                  <a:moveTo>
                    <a:pt x="1459251" y="835243"/>
                  </a:moveTo>
                  <a:lnTo>
                    <a:pt x="625098" y="25590"/>
                  </a:lnTo>
                  <a:lnTo>
                    <a:pt x="25831" y="668399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7EDC1A-6FCC-45F1-9850-234349C2F425}"/>
                </a:ext>
              </a:extLst>
            </p:cNvPr>
            <p:cNvSpPr/>
            <p:nvPr/>
          </p:nvSpPr>
          <p:spPr>
            <a:xfrm>
              <a:off x="2367452" y="-548981"/>
              <a:ext cx="1033220" cy="1603612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A44D1C-33BF-4144-9B6D-0D002FA1D0B0}"/>
                </a:ext>
              </a:extLst>
            </p:cNvPr>
            <p:cNvSpPr/>
            <p:nvPr/>
          </p:nvSpPr>
          <p:spPr>
            <a:xfrm>
              <a:off x="193557" y="155926"/>
              <a:ext cx="2617492" cy="1501254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6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6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EE3102-E9D2-49C5-BBCB-E1F52F65CA0B}"/>
                </a:ext>
              </a:extLst>
            </p:cNvPr>
            <p:cNvSpPr/>
            <p:nvPr/>
          </p:nvSpPr>
          <p:spPr>
            <a:xfrm>
              <a:off x="606845" y="-548640"/>
              <a:ext cx="2204203" cy="1603612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B9B1AF-5DD4-46FC-932A-2F62B1348492}"/>
                </a:ext>
              </a:extLst>
            </p:cNvPr>
            <p:cNvSpPr/>
            <p:nvPr/>
          </p:nvSpPr>
          <p:spPr>
            <a:xfrm>
              <a:off x="606845" y="-2260752"/>
              <a:ext cx="1790915" cy="2456597"/>
            </a:xfrm>
            <a:custGeom>
              <a:avLst/>
              <a:gdLst>
                <a:gd name="connsiteX0" fmla="*/ 1786438 w 1790915"/>
                <a:gd name="connsiteY0" fmla="*/ 1737701 h 2456597"/>
                <a:gd name="connsiteX1" fmla="*/ 489058 w 1790915"/>
                <a:gd name="connsiteY1" fmla="*/ 25590 h 2456597"/>
                <a:gd name="connsiteX2" fmla="*/ 25831 w 1790915"/>
                <a:gd name="connsiteY2" fmla="*/ 2442267 h 24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7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93E253-F458-4C23-9BD7-475FBB4DA243}"/>
                </a:ext>
              </a:extLst>
            </p:cNvPr>
            <p:cNvSpPr/>
            <p:nvPr/>
          </p:nvSpPr>
          <p:spPr>
            <a:xfrm>
              <a:off x="-202511" y="-2260752"/>
              <a:ext cx="1308746" cy="2456597"/>
            </a:xfrm>
            <a:custGeom>
              <a:avLst/>
              <a:gdLst>
                <a:gd name="connsiteX0" fmla="*/ 1298414 w 1308745"/>
                <a:gd name="connsiteY0" fmla="*/ 25590 h 2456597"/>
                <a:gd name="connsiteX1" fmla="*/ 25831 w 1308745"/>
                <a:gd name="connsiteY1" fmla="*/ 1898404 h 2456597"/>
                <a:gd name="connsiteX2" fmla="*/ 835187 w 1308745"/>
                <a:gd name="connsiteY2" fmla="*/ 2442267 h 24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7">
                  <a:moveTo>
                    <a:pt x="1298414" y="25590"/>
                  </a:moveTo>
                  <a:lnTo>
                    <a:pt x="25831" y="1898404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CDA5D5-23D6-4499-9B37-048E488032DC}"/>
                </a:ext>
              </a:extLst>
            </p:cNvPr>
            <p:cNvSpPr/>
            <p:nvPr/>
          </p:nvSpPr>
          <p:spPr>
            <a:xfrm>
              <a:off x="-1419645" y="-387938"/>
              <a:ext cx="1653153" cy="2047164"/>
            </a:xfrm>
            <a:custGeom>
              <a:avLst/>
              <a:gdLst>
                <a:gd name="connsiteX0" fmla="*/ 1638343 w 1653152"/>
                <a:gd name="connsiteY0" fmla="*/ 2034199 h 2047164"/>
                <a:gd name="connsiteX1" fmla="*/ 1242964 w 1653152"/>
                <a:gd name="connsiteY1" fmla="*/ 25590 h 2047164"/>
                <a:gd name="connsiteX2" fmla="*/ 25831 w 1653152"/>
                <a:gd name="connsiteY2" fmla="*/ 1360341 h 2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4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1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6A2797F-01EE-4124-9B8D-ACB8C2F79AE9}"/>
                </a:ext>
              </a:extLst>
            </p:cNvPr>
            <p:cNvSpPr/>
            <p:nvPr/>
          </p:nvSpPr>
          <p:spPr>
            <a:xfrm>
              <a:off x="-202511" y="-387938"/>
              <a:ext cx="861017" cy="2047164"/>
            </a:xfrm>
            <a:custGeom>
              <a:avLst/>
              <a:gdLst>
                <a:gd name="connsiteX0" fmla="*/ 835187 w 861016"/>
                <a:gd name="connsiteY0" fmla="*/ 569453 h 2047164"/>
                <a:gd name="connsiteX1" fmla="*/ 25831 w 861016"/>
                <a:gd name="connsiteY1" fmla="*/ 25590 h 2047164"/>
                <a:gd name="connsiteX2" fmla="*/ 421210 w 861016"/>
                <a:gd name="connsiteY2" fmla="*/ 2034199 h 204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4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779B648-E242-4818-B58A-BB38AC99AF98}"/>
                </a:ext>
              </a:extLst>
            </p:cNvPr>
            <p:cNvSpPr/>
            <p:nvPr/>
          </p:nvSpPr>
          <p:spPr>
            <a:xfrm>
              <a:off x="4202451" y="829443"/>
              <a:ext cx="3478508" cy="921224"/>
            </a:xfrm>
            <a:custGeom>
              <a:avLst/>
              <a:gdLst>
                <a:gd name="connsiteX0" fmla="*/ 3467143 w 3478508"/>
                <a:gd name="connsiteY0" fmla="*/ 903141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1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1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1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0FE891-8876-4B04-AD56-B14B958FA41D}"/>
                </a:ext>
              </a:extLst>
            </p:cNvPr>
            <p:cNvSpPr/>
            <p:nvPr/>
          </p:nvSpPr>
          <p:spPr>
            <a:xfrm>
              <a:off x="761419" y="1872409"/>
              <a:ext cx="5613831" cy="614149"/>
            </a:xfrm>
            <a:custGeom>
              <a:avLst/>
              <a:gdLst>
                <a:gd name="connsiteX0" fmla="*/ 5524694 w 5613830"/>
                <a:gd name="connsiteY0" fmla="*/ 538809 h 614149"/>
                <a:gd name="connsiteX1" fmla="*/ 293499 w 5613830"/>
                <a:gd name="connsiteY1" fmla="*/ 538809 h 614149"/>
                <a:gd name="connsiteX2" fmla="*/ 93398 w 5613830"/>
                <a:gd name="connsiteY2" fmla="*/ 92527 h 614149"/>
                <a:gd name="connsiteX3" fmla="*/ 5324594 w 5613830"/>
                <a:gd name="connsiteY3" fmla="*/ 92527 h 614149"/>
                <a:gd name="connsiteX4" fmla="*/ 5524694 w 5613830"/>
                <a:gd name="connsiteY4" fmla="*/ 538809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3830" h="614149">
                  <a:moveTo>
                    <a:pt x="5524694" y="538809"/>
                  </a:moveTo>
                  <a:lnTo>
                    <a:pt x="293499" y="538809"/>
                  </a:lnTo>
                  <a:lnTo>
                    <a:pt x="93398" y="92527"/>
                  </a:lnTo>
                  <a:lnTo>
                    <a:pt x="5324594" y="92527"/>
                  </a:lnTo>
                  <a:lnTo>
                    <a:pt x="5524694" y="538809"/>
                  </a:lnTo>
                  <a:close/>
                </a:path>
              </a:pathLst>
            </a:custGeom>
            <a:solidFill>
              <a:srgbClr val="227CB7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4A2E9C-7831-400F-9815-8D33454ABE83}"/>
                </a:ext>
              </a:extLst>
            </p:cNvPr>
            <p:cNvSpPr/>
            <p:nvPr/>
          </p:nvSpPr>
          <p:spPr>
            <a:xfrm>
              <a:off x="761419" y="2318691"/>
              <a:ext cx="5613831" cy="614149"/>
            </a:xfrm>
            <a:custGeom>
              <a:avLst/>
              <a:gdLst>
                <a:gd name="connsiteX0" fmla="*/ 5524694 w 5613830"/>
                <a:gd name="connsiteY0" fmla="*/ 92527 h 614149"/>
                <a:gd name="connsiteX1" fmla="*/ 293499 w 5613830"/>
                <a:gd name="connsiteY1" fmla="*/ 92527 h 614149"/>
                <a:gd name="connsiteX2" fmla="*/ 93398 w 5613830"/>
                <a:gd name="connsiteY2" fmla="*/ 538809 h 614149"/>
                <a:gd name="connsiteX3" fmla="*/ 5324594 w 5613830"/>
                <a:gd name="connsiteY3" fmla="*/ 538809 h 614149"/>
                <a:gd name="connsiteX4" fmla="*/ 5524694 w 5613830"/>
                <a:gd name="connsiteY4" fmla="*/ 92527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3830" h="614149">
                  <a:moveTo>
                    <a:pt x="5524694" y="92527"/>
                  </a:moveTo>
                  <a:lnTo>
                    <a:pt x="293499" y="92527"/>
                  </a:lnTo>
                  <a:lnTo>
                    <a:pt x="93398" y="538809"/>
                  </a:lnTo>
                  <a:lnTo>
                    <a:pt x="5324594" y="538809"/>
                  </a:lnTo>
                  <a:lnTo>
                    <a:pt x="5524694" y="92527"/>
                  </a:lnTo>
                  <a:close/>
                </a:path>
              </a:pathLst>
            </a:custGeom>
            <a:solidFill>
              <a:srgbClr val="3898C5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009FE6-A687-45AE-B54E-D8D87EFC01D0}"/>
                </a:ext>
              </a:extLst>
            </p:cNvPr>
            <p:cNvSpPr/>
            <p:nvPr/>
          </p:nvSpPr>
          <p:spPr>
            <a:xfrm>
              <a:off x="1311211" y="2193473"/>
              <a:ext cx="723254" cy="580030"/>
            </a:xfrm>
            <a:custGeom>
              <a:avLst/>
              <a:gdLst>
                <a:gd name="connsiteX0" fmla="*/ 566839 w 723254"/>
                <a:gd name="connsiteY0" fmla="*/ 140294 h 580029"/>
                <a:gd name="connsiteX1" fmla="*/ 458727 w 723254"/>
                <a:gd name="connsiteY1" fmla="*/ 418077 h 580029"/>
                <a:gd name="connsiteX2" fmla="*/ 178328 w 723254"/>
                <a:gd name="connsiteY2" fmla="*/ 310973 h 580029"/>
                <a:gd name="connsiteX3" fmla="*/ 160095 w 723254"/>
                <a:gd name="connsiteY3" fmla="*/ 223546 h 580029"/>
                <a:gd name="connsiteX4" fmla="*/ 177315 w 723254"/>
                <a:gd name="connsiteY4" fmla="*/ 139271 h 580029"/>
                <a:gd name="connsiteX5" fmla="*/ 130476 w 723254"/>
                <a:gd name="connsiteY5" fmla="*/ 95939 h 580029"/>
                <a:gd name="connsiteX6" fmla="*/ 126687 w 723254"/>
                <a:gd name="connsiteY6" fmla="*/ 92527 h 580029"/>
                <a:gd name="connsiteX7" fmla="*/ 240108 w 723254"/>
                <a:gd name="connsiteY7" fmla="*/ 466367 h 580029"/>
                <a:gd name="connsiteX8" fmla="*/ 617467 w 723254"/>
                <a:gd name="connsiteY8" fmla="*/ 354001 h 580029"/>
                <a:gd name="connsiteX9" fmla="*/ 617467 w 723254"/>
                <a:gd name="connsiteY9" fmla="*/ 92527 h 58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254" h="580029">
                  <a:moveTo>
                    <a:pt x="566839" y="140294"/>
                  </a:moveTo>
                  <a:cubicBezTo>
                    <a:pt x="614416" y="246580"/>
                    <a:pt x="566009" y="370945"/>
                    <a:pt x="458727" y="418077"/>
                  </a:cubicBezTo>
                  <a:cubicBezTo>
                    <a:pt x="351440" y="465207"/>
                    <a:pt x="225904" y="417255"/>
                    <a:pt x="178328" y="310973"/>
                  </a:cubicBezTo>
                  <a:cubicBezTo>
                    <a:pt x="166012" y="283456"/>
                    <a:pt x="159795" y="253642"/>
                    <a:pt x="160095" y="223546"/>
                  </a:cubicBezTo>
                  <a:cubicBezTo>
                    <a:pt x="160085" y="194595"/>
                    <a:pt x="165940" y="165939"/>
                    <a:pt x="177315" y="139271"/>
                  </a:cubicBezTo>
                  <a:lnTo>
                    <a:pt x="130476" y="95939"/>
                  </a:lnTo>
                  <a:lnTo>
                    <a:pt x="126687" y="92527"/>
                  </a:lnTo>
                  <a:cubicBezTo>
                    <a:pt x="53804" y="226787"/>
                    <a:pt x="104583" y="394160"/>
                    <a:pt x="240108" y="466367"/>
                  </a:cubicBezTo>
                  <a:cubicBezTo>
                    <a:pt x="375635" y="538570"/>
                    <a:pt x="544584" y="488265"/>
                    <a:pt x="617467" y="354001"/>
                  </a:cubicBezTo>
                  <a:cubicBezTo>
                    <a:pt x="661782" y="272371"/>
                    <a:pt x="661782" y="174158"/>
                    <a:pt x="617467" y="92527"/>
                  </a:cubicBezTo>
                  <a:close/>
                </a:path>
              </a:pathLst>
            </a:custGeom>
            <a:solidFill>
              <a:srgbClr val="FFFFFF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F56996C-B08D-4734-94C9-7022E2073C4D}"/>
                </a:ext>
              </a:extLst>
            </p:cNvPr>
            <p:cNvSpPr/>
            <p:nvPr/>
          </p:nvSpPr>
          <p:spPr>
            <a:xfrm>
              <a:off x="1417859" y="2045150"/>
              <a:ext cx="516610" cy="272955"/>
            </a:xfrm>
            <a:custGeom>
              <a:avLst/>
              <a:gdLst>
                <a:gd name="connsiteX0" fmla="*/ 103386 w 516610"/>
                <a:gd name="connsiteY0" fmla="*/ 158964 h 272955"/>
                <a:gd name="connsiteX1" fmla="*/ 144715 w 516610"/>
                <a:gd name="connsiteY1" fmla="*/ 197519 h 272955"/>
                <a:gd name="connsiteX2" fmla="*/ 385800 w 516610"/>
                <a:gd name="connsiteY2" fmla="*/ 197519 h 272955"/>
                <a:gd name="connsiteX3" fmla="*/ 435394 w 516610"/>
                <a:gd name="connsiteY3" fmla="*/ 151457 h 272955"/>
                <a:gd name="connsiteX4" fmla="*/ 93398 w 516610"/>
                <a:gd name="connsiteY4" fmla="*/ 151457 h 272955"/>
                <a:gd name="connsiteX5" fmla="*/ 103386 w 516610"/>
                <a:gd name="connsiteY5" fmla="*/ 158964 h 27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6610" h="272955">
                  <a:moveTo>
                    <a:pt x="103386" y="158964"/>
                  </a:moveTo>
                  <a:lnTo>
                    <a:pt x="144715" y="197519"/>
                  </a:lnTo>
                  <a:cubicBezTo>
                    <a:pt x="217016" y="147094"/>
                    <a:pt x="313498" y="147094"/>
                    <a:pt x="385800" y="197519"/>
                  </a:cubicBezTo>
                  <a:lnTo>
                    <a:pt x="435394" y="151457"/>
                  </a:lnTo>
                  <a:cubicBezTo>
                    <a:pt x="335189" y="72884"/>
                    <a:pt x="193604" y="72884"/>
                    <a:pt x="93398" y="151457"/>
                  </a:cubicBezTo>
                  <a:cubicBezTo>
                    <a:pt x="96997" y="153583"/>
                    <a:pt x="100348" y="156101"/>
                    <a:pt x="103386" y="158964"/>
                  </a:cubicBezTo>
                  <a:close/>
                </a:path>
              </a:pathLst>
            </a:custGeom>
            <a:solidFill>
              <a:srgbClr val="FFFFFF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DA0480E-E974-4172-A64F-C14DAD41ACA6}"/>
                </a:ext>
              </a:extLst>
            </p:cNvPr>
            <p:cNvSpPr/>
            <p:nvPr/>
          </p:nvSpPr>
          <p:spPr>
            <a:xfrm>
              <a:off x="1534266" y="1953613"/>
              <a:ext cx="275525" cy="238836"/>
            </a:xfrm>
            <a:custGeom>
              <a:avLst/>
              <a:gdLst>
                <a:gd name="connsiteX0" fmla="*/ 170203 w 275525"/>
                <a:gd name="connsiteY0" fmla="*/ 164860 h 238835"/>
                <a:gd name="connsiteX1" fmla="*/ 127841 w 275525"/>
                <a:gd name="connsiteY1" fmla="*/ 164860 h 238835"/>
                <a:gd name="connsiteX2" fmla="*/ 93401 w 275525"/>
                <a:gd name="connsiteY2" fmla="*/ 128694 h 238835"/>
                <a:gd name="connsiteX3" fmla="*/ 93401 w 275525"/>
                <a:gd name="connsiteY3" fmla="*/ 128694 h 238835"/>
                <a:gd name="connsiteX4" fmla="*/ 127841 w 275525"/>
                <a:gd name="connsiteY4" fmla="*/ 92527 h 238835"/>
                <a:gd name="connsiteX5" fmla="*/ 170203 w 275525"/>
                <a:gd name="connsiteY5" fmla="*/ 92527 h 238835"/>
                <a:gd name="connsiteX6" fmla="*/ 204644 w 275525"/>
                <a:gd name="connsiteY6" fmla="*/ 128694 h 238835"/>
                <a:gd name="connsiteX7" fmla="*/ 204644 w 275525"/>
                <a:gd name="connsiteY7" fmla="*/ 128694 h 238835"/>
                <a:gd name="connsiteX8" fmla="*/ 170203 w 275525"/>
                <a:gd name="connsiteY8" fmla="*/ 164860 h 2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525" h="238835">
                  <a:moveTo>
                    <a:pt x="170203" y="164860"/>
                  </a:moveTo>
                  <a:lnTo>
                    <a:pt x="127841" y="164860"/>
                  </a:lnTo>
                  <a:cubicBezTo>
                    <a:pt x="108410" y="163942"/>
                    <a:pt x="93194" y="147964"/>
                    <a:pt x="93401" y="128694"/>
                  </a:cubicBezTo>
                  <a:lnTo>
                    <a:pt x="93401" y="128694"/>
                  </a:lnTo>
                  <a:cubicBezTo>
                    <a:pt x="93370" y="109491"/>
                    <a:pt x="108489" y="93616"/>
                    <a:pt x="127841" y="92527"/>
                  </a:cubicBezTo>
                  <a:lnTo>
                    <a:pt x="170203" y="92527"/>
                  </a:lnTo>
                  <a:cubicBezTo>
                    <a:pt x="189555" y="93616"/>
                    <a:pt x="204675" y="109491"/>
                    <a:pt x="204644" y="128694"/>
                  </a:cubicBezTo>
                  <a:lnTo>
                    <a:pt x="204644" y="128694"/>
                  </a:lnTo>
                  <a:cubicBezTo>
                    <a:pt x="204851" y="147964"/>
                    <a:pt x="189635" y="163942"/>
                    <a:pt x="170203" y="164860"/>
                  </a:cubicBezTo>
                  <a:close/>
                </a:path>
              </a:pathLst>
            </a:custGeom>
            <a:solidFill>
              <a:srgbClr val="FFFFFF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617E26-7086-4646-98A1-1F89D5291E26}"/>
                </a:ext>
              </a:extLst>
            </p:cNvPr>
            <p:cNvSpPr/>
            <p:nvPr/>
          </p:nvSpPr>
          <p:spPr>
            <a:xfrm>
              <a:off x="1355995" y="2055621"/>
              <a:ext cx="723254" cy="477672"/>
            </a:xfrm>
            <a:custGeom>
              <a:avLst/>
              <a:gdLst>
                <a:gd name="connsiteX0" fmla="*/ 327121 w 723254"/>
                <a:gd name="connsiteY0" fmla="*/ 412576 h 477671"/>
                <a:gd name="connsiteX1" fmla="*/ 304390 w 723254"/>
                <a:gd name="connsiteY1" fmla="*/ 403364 h 477671"/>
                <a:gd name="connsiteX2" fmla="*/ 102912 w 723254"/>
                <a:gd name="connsiteY2" fmla="*/ 215366 h 477671"/>
                <a:gd name="connsiteX3" fmla="*/ 102912 w 723254"/>
                <a:gd name="connsiteY3" fmla="*/ 168281 h 477671"/>
                <a:gd name="connsiteX4" fmla="*/ 149751 w 723254"/>
                <a:gd name="connsiteY4" fmla="*/ 168281 h 477671"/>
                <a:gd name="connsiteX5" fmla="*/ 327121 w 723254"/>
                <a:gd name="connsiteY5" fmla="*/ 332737 h 477671"/>
                <a:gd name="connsiteX6" fmla="*/ 572683 w 723254"/>
                <a:gd name="connsiteY6" fmla="*/ 107890 h 477671"/>
                <a:gd name="connsiteX7" fmla="*/ 620387 w 723254"/>
                <a:gd name="connsiteY7" fmla="*/ 98152 h 477671"/>
                <a:gd name="connsiteX8" fmla="*/ 630216 w 723254"/>
                <a:gd name="connsiteY8" fmla="*/ 145415 h 477671"/>
                <a:gd name="connsiteX9" fmla="*/ 617800 w 723254"/>
                <a:gd name="connsiteY9" fmla="*/ 156681 h 477671"/>
                <a:gd name="connsiteX10" fmla="*/ 351229 w 723254"/>
                <a:gd name="connsiteY10" fmla="*/ 403705 h 477671"/>
                <a:gd name="connsiteX11" fmla="*/ 327121 w 723254"/>
                <a:gd name="connsiteY11" fmla="*/ 412576 h 47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3254" h="477671">
                  <a:moveTo>
                    <a:pt x="327121" y="412576"/>
                  </a:moveTo>
                  <a:cubicBezTo>
                    <a:pt x="318659" y="412378"/>
                    <a:pt x="310565" y="409096"/>
                    <a:pt x="304390" y="403364"/>
                  </a:cubicBezTo>
                  <a:lnTo>
                    <a:pt x="102912" y="215366"/>
                  </a:lnTo>
                  <a:cubicBezTo>
                    <a:pt x="90227" y="202186"/>
                    <a:pt x="90227" y="181462"/>
                    <a:pt x="102912" y="168281"/>
                  </a:cubicBezTo>
                  <a:cubicBezTo>
                    <a:pt x="116123" y="156145"/>
                    <a:pt x="136540" y="156145"/>
                    <a:pt x="149751" y="168281"/>
                  </a:cubicBezTo>
                  <a:lnTo>
                    <a:pt x="327121" y="332737"/>
                  </a:lnTo>
                  <a:lnTo>
                    <a:pt x="572683" y="107890"/>
                  </a:lnTo>
                  <a:cubicBezTo>
                    <a:pt x="583142" y="92151"/>
                    <a:pt x="604499" y="87790"/>
                    <a:pt x="620387" y="98152"/>
                  </a:cubicBezTo>
                  <a:cubicBezTo>
                    <a:pt x="636274" y="108514"/>
                    <a:pt x="640676" y="129675"/>
                    <a:pt x="630216" y="145415"/>
                  </a:cubicBezTo>
                  <a:cubicBezTo>
                    <a:pt x="627082" y="150130"/>
                    <a:pt x="622815" y="153999"/>
                    <a:pt x="617800" y="156681"/>
                  </a:cubicBezTo>
                  <a:lnTo>
                    <a:pt x="351229" y="403705"/>
                  </a:lnTo>
                  <a:cubicBezTo>
                    <a:pt x="344651" y="409635"/>
                    <a:pt x="336013" y="412815"/>
                    <a:pt x="327121" y="412576"/>
                  </a:cubicBezTo>
                  <a:close/>
                </a:path>
              </a:pathLst>
            </a:custGeom>
            <a:solidFill>
              <a:srgbClr val="FFFFFF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A3663F-003A-46E7-A6EE-B9DA0483558A}"/>
                </a:ext>
              </a:extLst>
            </p:cNvPr>
            <p:cNvSpPr/>
            <p:nvPr/>
          </p:nvSpPr>
          <p:spPr>
            <a:xfrm>
              <a:off x="761419" y="3318731"/>
              <a:ext cx="5131661" cy="614149"/>
            </a:xfrm>
            <a:custGeom>
              <a:avLst/>
              <a:gdLst>
                <a:gd name="connsiteX0" fmla="*/ 5069388 w 5131661"/>
                <a:gd name="connsiteY0" fmla="*/ 538809 h 614149"/>
                <a:gd name="connsiteX1" fmla="*/ 293499 w 5131661"/>
                <a:gd name="connsiteY1" fmla="*/ 538809 h 614149"/>
                <a:gd name="connsiteX2" fmla="*/ 93398 w 5131661"/>
                <a:gd name="connsiteY2" fmla="*/ 92527 h 614149"/>
                <a:gd name="connsiteX3" fmla="*/ 4869288 w 5131661"/>
                <a:gd name="connsiteY3" fmla="*/ 92527 h 614149"/>
                <a:gd name="connsiteX4" fmla="*/ 5069388 w 5131661"/>
                <a:gd name="connsiteY4" fmla="*/ 538809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661" h="614149">
                  <a:moveTo>
                    <a:pt x="5069388" y="538809"/>
                  </a:moveTo>
                  <a:lnTo>
                    <a:pt x="293499" y="538809"/>
                  </a:lnTo>
                  <a:lnTo>
                    <a:pt x="93398" y="92527"/>
                  </a:lnTo>
                  <a:lnTo>
                    <a:pt x="4869288" y="92527"/>
                  </a:lnTo>
                  <a:lnTo>
                    <a:pt x="5069388" y="538809"/>
                  </a:lnTo>
                  <a:close/>
                </a:path>
              </a:pathLst>
            </a:custGeom>
            <a:solidFill>
              <a:srgbClr val="3F9CC6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FA752D-8D7A-4DB1-96A8-931D0A9D1BA3}"/>
                </a:ext>
              </a:extLst>
            </p:cNvPr>
            <p:cNvSpPr/>
            <p:nvPr/>
          </p:nvSpPr>
          <p:spPr>
            <a:xfrm>
              <a:off x="761419" y="3765012"/>
              <a:ext cx="5131661" cy="676408"/>
            </a:xfrm>
            <a:custGeom>
              <a:avLst/>
              <a:gdLst>
                <a:gd name="connsiteX0" fmla="*/ 5069388 w 5131661"/>
                <a:gd name="connsiteY0" fmla="*/ 92527 h 614149"/>
                <a:gd name="connsiteX1" fmla="*/ 293499 w 5131661"/>
                <a:gd name="connsiteY1" fmla="*/ 92527 h 614149"/>
                <a:gd name="connsiteX2" fmla="*/ 93398 w 5131661"/>
                <a:gd name="connsiteY2" fmla="*/ 538809 h 614149"/>
                <a:gd name="connsiteX3" fmla="*/ 4869288 w 5131661"/>
                <a:gd name="connsiteY3" fmla="*/ 538809 h 614149"/>
                <a:gd name="connsiteX4" fmla="*/ 5069388 w 5131661"/>
                <a:gd name="connsiteY4" fmla="*/ 92527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1661" h="614149">
                  <a:moveTo>
                    <a:pt x="5069388" y="92527"/>
                  </a:moveTo>
                  <a:lnTo>
                    <a:pt x="293499" y="92527"/>
                  </a:lnTo>
                  <a:lnTo>
                    <a:pt x="93398" y="538809"/>
                  </a:lnTo>
                  <a:lnTo>
                    <a:pt x="4869288" y="538809"/>
                  </a:lnTo>
                  <a:lnTo>
                    <a:pt x="5069388" y="92527"/>
                  </a:lnTo>
                  <a:close/>
                </a:path>
              </a:pathLst>
            </a:custGeom>
            <a:solidFill>
              <a:srgbClr val="5BB0C6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9245CF5-B720-47DD-8161-05C7A4D8B459}"/>
                </a:ext>
              </a:extLst>
            </p:cNvPr>
            <p:cNvSpPr/>
            <p:nvPr/>
          </p:nvSpPr>
          <p:spPr>
            <a:xfrm>
              <a:off x="761419" y="4765052"/>
              <a:ext cx="4692417" cy="614149"/>
            </a:xfrm>
            <a:custGeom>
              <a:avLst/>
              <a:gdLst>
                <a:gd name="connsiteX0" fmla="*/ 4523159 w 4615050"/>
                <a:gd name="connsiteY0" fmla="*/ 538809 h 614149"/>
                <a:gd name="connsiteX1" fmla="*/ 293499 w 4615050"/>
                <a:gd name="connsiteY1" fmla="*/ 538809 h 614149"/>
                <a:gd name="connsiteX2" fmla="*/ 93398 w 4615050"/>
                <a:gd name="connsiteY2" fmla="*/ 92527 h 614149"/>
                <a:gd name="connsiteX3" fmla="*/ 4323059 w 4615050"/>
                <a:gd name="connsiteY3" fmla="*/ 92527 h 614149"/>
                <a:gd name="connsiteX4" fmla="*/ 4523159 w 4615050"/>
                <a:gd name="connsiteY4" fmla="*/ 538809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5050" h="614149">
                  <a:moveTo>
                    <a:pt x="4523159" y="538809"/>
                  </a:moveTo>
                  <a:lnTo>
                    <a:pt x="293499" y="538809"/>
                  </a:lnTo>
                  <a:lnTo>
                    <a:pt x="93398" y="92527"/>
                  </a:lnTo>
                  <a:lnTo>
                    <a:pt x="4323059" y="92527"/>
                  </a:lnTo>
                  <a:lnTo>
                    <a:pt x="4523159" y="538809"/>
                  </a:lnTo>
                  <a:close/>
                </a:path>
              </a:pathLst>
            </a:custGeom>
            <a:solidFill>
              <a:srgbClr val="8BCCC6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8383883-08A1-433A-8792-4F6A6111D776}"/>
                </a:ext>
              </a:extLst>
            </p:cNvPr>
            <p:cNvSpPr/>
            <p:nvPr/>
          </p:nvSpPr>
          <p:spPr>
            <a:xfrm>
              <a:off x="761419" y="5211334"/>
              <a:ext cx="4692417" cy="614149"/>
            </a:xfrm>
            <a:custGeom>
              <a:avLst/>
              <a:gdLst>
                <a:gd name="connsiteX0" fmla="*/ 4523159 w 4615050"/>
                <a:gd name="connsiteY0" fmla="*/ 92527 h 614149"/>
                <a:gd name="connsiteX1" fmla="*/ 293499 w 4615050"/>
                <a:gd name="connsiteY1" fmla="*/ 92527 h 614149"/>
                <a:gd name="connsiteX2" fmla="*/ 93398 w 4615050"/>
                <a:gd name="connsiteY2" fmla="*/ 538809 h 614149"/>
                <a:gd name="connsiteX3" fmla="*/ 4323059 w 4615050"/>
                <a:gd name="connsiteY3" fmla="*/ 538809 h 614149"/>
                <a:gd name="connsiteX4" fmla="*/ 4523159 w 4615050"/>
                <a:gd name="connsiteY4" fmla="*/ 92527 h 61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5050" h="614149">
                  <a:moveTo>
                    <a:pt x="4523159" y="92527"/>
                  </a:moveTo>
                  <a:lnTo>
                    <a:pt x="293499" y="92527"/>
                  </a:lnTo>
                  <a:lnTo>
                    <a:pt x="93398" y="538809"/>
                  </a:lnTo>
                  <a:lnTo>
                    <a:pt x="4323059" y="538809"/>
                  </a:lnTo>
                  <a:lnTo>
                    <a:pt x="4523159" y="92527"/>
                  </a:lnTo>
                  <a:close/>
                </a:path>
              </a:pathLst>
            </a:custGeom>
            <a:solidFill>
              <a:srgbClr val="A8DCBC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23C6E2-ECF8-4A6E-A069-F5C86B1BD058}"/>
                </a:ext>
              </a:extLst>
            </p:cNvPr>
            <p:cNvSpPr/>
            <p:nvPr/>
          </p:nvSpPr>
          <p:spPr>
            <a:xfrm>
              <a:off x="1640345" y="5244771"/>
              <a:ext cx="206644" cy="238836"/>
            </a:xfrm>
            <a:custGeom>
              <a:avLst/>
              <a:gdLst>
                <a:gd name="connsiteX0" fmla="*/ 121640 w 206644"/>
                <a:gd name="connsiteY0" fmla="*/ 108905 h 238835"/>
                <a:gd name="connsiteX1" fmla="*/ 93398 w 206644"/>
                <a:gd name="connsiteY1" fmla="*/ 92527 h 238835"/>
                <a:gd name="connsiteX2" fmla="*/ 93398 w 206644"/>
                <a:gd name="connsiteY2" fmla="*/ 160766 h 238835"/>
                <a:gd name="connsiteX3" fmla="*/ 131283 w 206644"/>
                <a:gd name="connsiteY3" fmla="*/ 126647 h 238835"/>
                <a:gd name="connsiteX4" fmla="*/ 121640 w 206644"/>
                <a:gd name="connsiteY4" fmla="*/ 108905 h 2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4" h="238835">
                  <a:moveTo>
                    <a:pt x="121640" y="108905"/>
                  </a:moveTo>
                  <a:cubicBezTo>
                    <a:pt x="113047" y="102149"/>
                    <a:pt x="103541" y="96656"/>
                    <a:pt x="93398" y="92527"/>
                  </a:cubicBezTo>
                  <a:lnTo>
                    <a:pt x="93398" y="160766"/>
                  </a:lnTo>
                  <a:cubicBezTo>
                    <a:pt x="118540" y="156331"/>
                    <a:pt x="131283" y="145412"/>
                    <a:pt x="131283" y="126647"/>
                  </a:cubicBezTo>
                  <a:cubicBezTo>
                    <a:pt x="130653" y="119686"/>
                    <a:pt x="127168" y="113272"/>
                    <a:pt x="121640" y="108905"/>
                  </a:cubicBezTo>
                  <a:close/>
                </a:path>
              </a:pathLst>
            </a:custGeom>
            <a:solidFill>
              <a:srgbClr val="FFFFFF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0325BBD-A5D2-4AFF-BB51-E4687E0ED405}"/>
                </a:ext>
              </a:extLst>
            </p:cNvPr>
            <p:cNvSpPr/>
            <p:nvPr/>
          </p:nvSpPr>
          <p:spPr>
            <a:xfrm>
              <a:off x="1303514" y="4893309"/>
              <a:ext cx="792136" cy="784746"/>
            </a:xfrm>
            <a:custGeom>
              <a:avLst/>
              <a:gdLst>
                <a:gd name="connsiteX0" fmla="*/ 412321 w 792135"/>
                <a:gd name="connsiteY0" fmla="*/ 92560 h 784746"/>
                <a:gd name="connsiteX1" fmla="*/ 93431 w 792135"/>
                <a:gd name="connsiteY1" fmla="*/ 399600 h 784746"/>
                <a:gd name="connsiteX2" fmla="*/ 403366 w 792135"/>
                <a:gd name="connsiteY2" fmla="*/ 715512 h 784746"/>
                <a:gd name="connsiteX3" fmla="*/ 722256 w 792135"/>
                <a:gd name="connsiteY3" fmla="*/ 408471 h 784746"/>
                <a:gd name="connsiteX4" fmla="*/ 722287 w 792135"/>
                <a:gd name="connsiteY4" fmla="*/ 403728 h 784746"/>
                <a:gd name="connsiteX5" fmla="*/ 412321 w 792135"/>
                <a:gd name="connsiteY5" fmla="*/ 92560 h 784746"/>
                <a:gd name="connsiteX6" fmla="*/ 519431 w 792135"/>
                <a:gd name="connsiteY6" fmla="*/ 546689 h 784746"/>
                <a:gd name="connsiteX7" fmla="*/ 430230 w 792135"/>
                <a:gd name="connsiteY7" fmla="*/ 578761 h 784746"/>
                <a:gd name="connsiteX8" fmla="*/ 430230 w 792135"/>
                <a:gd name="connsiteY8" fmla="*/ 634034 h 784746"/>
                <a:gd name="connsiteX9" fmla="*/ 392345 w 792135"/>
                <a:gd name="connsiteY9" fmla="*/ 634034 h 784746"/>
                <a:gd name="connsiteX10" fmla="*/ 392345 w 792135"/>
                <a:gd name="connsiteY10" fmla="*/ 578420 h 784746"/>
                <a:gd name="connsiteX11" fmla="*/ 273869 w 792135"/>
                <a:gd name="connsiteY11" fmla="*/ 554536 h 784746"/>
                <a:gd name="connsiteX12" fmla="*/ 273869 w 792135"/>
                <a:gd name="connsiteY12" fmla="*/ 481521 h 784746"/>
                <a:gd name="connsiteX13" fmla="*/ 332074 w 792135"/>
                <a:gd name="connsiteY13" fmla="*/ 502674 h 784746"/>
                <a:gd name="connsiteX14" fmla="*/ 392345 w 792135"/>
                <a:gd name="connsiteY14" fmla="*/ 513252 h 784746"/>
                <a:gd name="connsiteX15" fmla="*/ 392345 w 792135"/>
                <a:gd name="connsiteY15" fmla="*/ 429318 h 784746"/>
                <a:gd name="connsiteX16" fmla="*/ 373747 w 792135"/>
                <a:gd name="connsiteY16" fmla="*/ 422153 h 784746"/>
                <a:gd name="connsiteX17" fmla="*/ 296256 w 792135"/>
                <a:gd name="connsiteY17" fmla="*/ 375068 h 784746"/>
                <a:gd name="connsiteX18" fmla="*/ 273525 w 792135"/>
                <a:gd name="connsiteY18" fmla="*/ 312289 h 784746"/>
                <a:gd name="connsiteX19" fmla="*/ 304866 w 792135"/>
                <a:gd name="connsiteY19" fmla="*/ 246438 h 784746"/>
                <a:gd name="connsiteX20" fmla="*/ 392345 w 792135"/>
                <a:gd name="connsiteY20" fmla="*/ 215048 h 784746"/>
                <a:gd name="connsiteX21" fmla="*/ 392345 w 792135"/>
                <a:gd name="connsiteY21" fmla="*/ 172740 h 784746"/>
                <a:gd name="connsiteX22" fmla="*/ 430230 w 792135"/>
                <a:gd name="connsiteY22" fmla="*/ 172740 h 784746"/>
                <a:gd name="connsiteX23" fmla="*/ 430230 w 792135"/>
                <a:gd name="connsiteY23" fmla="*/ 214025 h 784746"/>
                <a:gd name="connsiteX24" fmla="*/ 544917 w 792135"/>
                <a:gd name="connsiteY24" fmla="*/ 239273 h 784746"/>
                <a:gd name="connsiteX25" fmla="*/ 518742 w 792135"/>
                <a:gd name="connsiteY25" fmla="*/ 304100 h 784746"/>
                <a:gd name="connsiteX26" fmla="*/ 430230 w 792135"/>
                <a:gd name="connsiteY26" fmla="*/ 282604 h 784746"/>
                <a:gd name="connsiteX27" fmla="*/ 430230 w 792135"/>
                <a:gd name="connsiteY27" fmla="*/ 364150 h 784746"/>
                <a:gd name="connsiteX28" fmla="*/ 507032 w 792135"/>
                <a:gd name="connsiteY28" fmla="*/ 400316 h 784746"/>
                <a:gd name="connsiteX29" fmla="*/ 541473 w 792135"/>
                <a:gd name="connsiteY29" fmla="*/ 434436 h 784746"/>
                <a:gd name="connsiteX30" fmla="*/ 552150 w 792135"/>
                <a:gd name="connsiteY30" fmla="*/ 477085 h 784746"/>
                <a:gd name="connsiteX31" fmla="*/ 519431 w 792135"/>
                <a:gd name="connsiteY31" fmla="*/ 546689 h 78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92135" h="784746">
                  <a:moveTo>
                    <a:pt x="412321" y="92560"/>
                  </a:moveTo>
                  <a:cubicBezTo>
                    <a:pt x="238678" y="90103"/>
                    <a:pt x="95904" y="227570"/>
                    <a:pt x="93431" y="399600"/>
                  </a:cubicBezTo>
                  <a:cubicBezTo>
                    <a:pt x="90958" y="571630"/>
                    <a:pt x="229723" y="713055"/>
                    <a:pt x="403366" y="715512"/>
                  </a:cubicBezTo>
                  <a:cubicBezTo>
                    <a:pt x="577012" y="717968"/>
                    <a:pt x="719783" y="580501"/>
                    <a:pt x="722256" y="408471"/>
                  </a:cubicBezTo>
                  <a:cubicBezTo>
                    <a:pt x="722276" y="406902"/>
                    <a:pt x="722287" y="405298"/>
                    <a:pt x="722287" y="403728"/>
                  </a:cubicBezTo>
                  <a:cubicBezTo>
                    <a:pt x="723241" y="233097"/>
                    <a:pt x="584572" y="93890"/>
                    <a:pt x="412321" y="92560"/>
                  </a:cubicBezTo>
                  <a:close/>
                  <a:moveTo>
                    <a:pt x="519431" y="546689"/>
                  </a:moveTo>
                  <a:cubicBezTo>
                    <a:pt x="493652" y="566068"/>
                    <a:pt x="462552" y="577260"/>
                    <a:pt x="430230" y="578761"/>
                  </a:cubicBezTo>
                  <a:lnTo>
                    <a:pt x="430230" y="634034"/>
                  </a:lnTo>
                  <a:lnTo>
                    <a:pt x="392345" y="634034"/>
                  </a:lnTo>
                  <a:lnTo>
                    <a:pt x="392345" y="578420"/>
                  </a:lnTo>
                  <a:cubicBezTo>
                    <a:pt x="351646" y="578318"/>
                    <a:pt x="311378" y="570197"/>
                    <a:pt x="273869" y="554536"/>
                  </a:cubicBezTo>
                  <a:lnTo>
                    <a:pt x="273869" y="481521"/>
                  </a:lnTo>
                  <a:cubicBezTo>
                    <a:pt x="292557" y="490358"/>
                    <a:pt x="312047" y="497454"/>
                    <a:pt x="332074" y="502674"/>
                  </a:cubicBezTo>
                  <a:cubicBezTo>
                    <a:pt x="351774" y="508100"/>
                    <a:pt x="371960" y="511648"/>
                    <a:pt x="392345" y="513252"/>
                  </a:cubicBezTo>
                  <a:lnTo>
                    <a:pt x="392345" y="429318"/>
                  </a:lnTo>
                  <a:lnTo>
                    <a:pt x="373747" y="422153"/>
                  </a:lnTo>
                  <a:cubicBezTo>
                    <a:pt x="344710" y="412361"/>
                    <a:pt x="318239" y="396256"/>
                    <a:pt x="296256" y="375068"/>
                  </a:cubicBezTo>
                  <a:cubicBezTo>
                    <a:pt x="280909" y="357770"/>
                    <a:pt x="272784" y="335319"/>
                    <a:pt x="273525" y="312289"/>
                  </a:cubicBezTo>
                  <a:cubicBezTo>
                    <a:pt x="272953" y="286665"/>
                    <a:pt x="284560" y="262303"/>
                    <a:pt x="304866" y="246438"/>
                  </a:cubicBezTo>
                  <a:cubicBezTo>
                    <a:pt x="330207" y="227570"/>
                    <a:pt x="360677" y="216618"/>
                    <a:pt x="392345" y="215048"/>
                  </a:cubicBezTo>
                  <a:lnTo>
                    <a:pt x="392345" y="172740"/>
                  </a:lnTo>
                  <a:lnTo>
                    <a:pt x="430230" y="172740"/>
                  </a:lnTo>
                  <a:lnTo>
                    <a:pt x="430230" y="214025"/>
                  </a:lnTo>
                  <a:cubicBezTo>
                    <a:pt x="469733" y="215116"/>
                    <a:pt x="508661" y="223681"/>
                    <a:pt x="544917" y="239273"/>
                  </a:cubicBezTo>
                  <a:lnTo>
                    <a:pt x="518742" y="304100"/>
                  </a:lnTo>
                  <a:cubicBezTo>
                    <a:pt x="490591" y="292294"/>
                    <a:pt x="460706" y="285027"/>
                    <a:pt x="430230" y="282604"/>
                  </a:cubicBezTo>
                  <a:lnTo>
                    <a:pt x="430230" y="364150"/>
                  </a:lnTo>
                  <a:cubicBezTo>
                    <a:pt x="457007" y="373601"/>
                    <a:pt x="482742" y="385713"/>
                    <a:pt x="507032" y="400316"/>
                  </a:cubicBezTo>
                  <a:cubicBezTo>
                    <a:pt x="521170" y="408710"/>
                    <a:pt x="533001" y="420447"/>
                    <a:pt x="541473" y="434436"/>
                  </a:cubicBezTo>
                  <a:cubicBezTo>
                    <a:pt x="548906" y="447401"/>
                    <a:pt x="552598" y="462175"/>
                    <a:pt x="552150" y="477085"/>
                  </a:cubicBezTo>
                  <a:cubicBezTo>
                    <a:pt x="552673" y="504040"/>
                    <a:pt x="540598" y="529731"/>
                    <a:pt x="519431" y="546689"/>
                  </a:cubicBezTo>
                  <a:close/>
                </a:path>
              </a:pathLst>
            </a:custGeom>
            <a:solidFill>
              <a:srgbClr val="FFFFFF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89951E1-9F76-4CDD-8730-305F61A87E81}"/>
                </a:ext>
              </a:extLst>
            </p:cNvPr>
            <p:cNvSpPr/>
            <p:nvPr/>
          </p:nvSpPr>
          <p:spPr>
            <a:xfrm>
              <a:off x="1566971" y="5084069"/>
              <a:ext cx="206644" cy="238836"/>
            </a:xfrm>
            <a:custGeom>
              <a:avLst/>
              <a:gdLst>
                <a:gd name="connsiteX0" fmla="*/ 93414 w 206644"/>
                <a:gd name="connsiteY0" fmla="*/ 121187 h 238835"/>
                <a:gd name="connsiteX1" fmla="*/ 101680 w 206644"/>
                <a:gd name="connsiteY1" fmla="*/ 141318 h 238835"/>
                <a:gd name="connsiteX2" fmla="*/ 128888 w 206644"/>
                <a:gd name="connsiteY2" fmla="*/ 157695 h 238835"/>
                <a:gd name="connsiteX3" fmla="*/ 128888 w 206644"/>
                <a:gd name="connsiteY3" fmla="*/ 92527 h 238835"/>
                <a:gd name="connsiteX4" fmla="*/ 93414 w 206644"/>
                <a:gd name="connsiteY4" fmla="*/ 121187 h 23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4" h="238835">
                  <a:moveTo>
                    <a:pt x="93414" y="121187"/>
                  </a:moveTo>
                  <a:cubicBezTo>
                    <a:pt x="93153" y="128762"/>
                    <a:pt x="96159" y="136064"/>
                    <a:pt x="101680" y="141318"/>
                  </a:cubicBezTo>
                  <a:cubicBezTo>
                    <a:pt x="109842" y="148142"/>
                    <a:pt x="119017" y="153669"/>
                    <a:pt x="128888" y="157695"/>
                  </a:cubicBezTo>
                  <a:lnTo>
                    <a:pt x="128888" y="92527"/>
                  </a:lnTo>
                  <a:cubicBezTo>
                    <a:pt x="105124" y="95939"/>
                    <a:pt x="93414" y="105493"/>
                    <a:pt x="93414" y="121187"/>
                  </a:cubicBezTo>
                  <a:close/>
                </a:path>
              </a:pathLst>
            </a:custGeom>
            <a:solidFill>
              <a:srgbClr val="FFFFFF"/>
            </a:solidFill>
            <a:ln w="34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AD30E30-38BF-4EE3-8D78-A7A360816F1C}"/>
              </a:ext>
            </a:extLst>
          </p:cNvPr>
          <p:cNvSpPr txBox="1"/>
          <p:nvPr/>
        </p:nvSpPr>
        <p:spPr>
          <a:xfrm>
            <a:off x="1835108" y="0"/>
            <a:ext cx="85217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Specification: Bet Performer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E4DC1-BF74-4438-8A68-0641E8F7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968" y="2107303"/>
            <a:ext cx="4028630" cy="3906527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F13F6-61FB-41CA-8A09-C1EDF6CDF087}"/>
              </a:ext>
            </a:extLst>
          </p:cNvPr>
          <p:cNvSpPr txBox="1"/>
          <p:nvPr/>
        </p:nvSpPr>
        <p:spPr>
          <a:xfrm>
            <a:off x="2164123" y="2153593"/>
            <a:ext cx="363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in 1997 in Japan, Age:11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3A62C-B525-4266-A52B-327FB49996BE}"/>
              </a:ext>
            </a:extLst>
          </p:cNvPr>
          <p:cNvSpPr/>
          <p:nvPr/>
        </p:nvSpPr>
        <p:spPr>
          <a:xfrm>
            <a:off x="2164123" y="2599917"/>
            <a:ext cx="3839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 by Nihon </a:t>
            </a:r>
            <a:r>
              <a:rPr 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Kōkan</a:t>
            </a:r>
            <a: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Kabushiki-Kaisha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231F28-1918-4775-8C91-B7E8A5DA029E}"/>
              </a:ext>
            </a:extLst>
          </p:cNvPr>
          <p:cNvSpPr txBox="1"/>
          <p:nvPr/>
        </p:nvSpPr>
        <p:spPr>
          <a:xfrm>
            <a:off x="2164381" y="3707133"/>
            <a:ext cx="3636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Dead Weight Ton (DWT) : 1,72,000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4B6B37B-AFCB-4A14-AE36-4D7D821C1C44}"/>
              </a:ext>
            </a:extLst>
          </p:cNvPr>
          <p:cNvSpPr txBox="1"/>
          <p:nvPr/>
        </p:nvSpPr>
        <p:spPr>
          <a:xfrm>
            <a:off x="2169399" y="4041460"/>
            <a:ext cx="3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Burmeister &amp; Wain (B&amp;W) 6S70 MC engine</a:t>
            </a:r>
          </a:p>
        </p:txBody>
      </p:sp>
      <p:pic>
        <p:nvPicPr>
          <p:cNvPr id="140" name="Graphic 139" descr="Dumbbell">
            <a:extLst>
              <a:ext uri="{FF2B5EF4-FFF2-40B4-BE49-F238E27FC236}">
                <a16:creationId xmlns:a16="http://schemas.microsoft.com/office/drawing/2014/main" id="{4D6CE537-25A3-42D3-9732-0E2A0E4A1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723" y="3557471"/>
            <a:ext cx="914400" cy="91440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90C3B07B-B303-4CF5-9723-14998CFF371D}"/>
              </a:ext>
            </a:extLst>
          </p:cNvPr>
          <p:cNvSpPr/>
          <p:nvPr/>
        </p:nvSpPr>
        <p:spPr>
          <a:xfrm>
            <a:off x="2042505" y="5204169"/>
            <a:ext cx="3839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 sold at </a:t>
            </a: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$70 million</a:t>
            </a:r>
            <a:endParaRPr 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080CCD-3583-4293-A4E6-7FFB597947A9}"/>
              </a:ext>
            </a:extLst>
          </p:cNvPr>
          <p:cNvSpPr/>
          <p:nvPr/>
        </p:nvSpPr>
        <p:spPr>
          <a:xfrm>
            <a:off x="2058906" y="5528606"/>
            <a:ext cx="387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Sold 2 years as “</a:t>
            </a:r>
            <a:r>
              <a:rPr lang="en-US" dirty="0">
                <a:solidFill>
                  <a:srgbClr val="002060"/>
                </a:solidFill>
              </a:rPr>
              <a:t>Mineral </a:t>
            </a:r>
            <a:r>
              <a:rPr lang="en-US" dirty="0" err="1">
                <a:solidFill>
                  <a:srgbClr val="002060"/>
                </a:solidFill>
              </a:rPr>
              <a:t>Poterne</a:t>
            </a:r>
            <a:r>
              <a:rPr lang="en-US" dirty="0">
                <a:solidFill>
                  <a:srgbClr val="002060"/>
                </a:solidFill>
              </a:rPr>
              <a:t>”</a:t>
            </a:r>
            <a:endParaRPr 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"/>
    </mc:Choice>
    <mc:Fallback xmlns="">
      <p:transition spd="slow" advTm="13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81301D3B-F475-4B1B-952B-08BEC9E2A202}"/>
              </a:ext>
            </a:extLst>
          </p:cNvPr>
          <p:cNvGrpSpPr/>
          <p:nvPr/>
        </p:nvGrpSpPr>
        <p:grpSpPr>
          <a:xfrm>
            <a:off x="-1762041" y="-1434557"/>
            <a:ext cx="14547410" cy="9976582"/>
            <a:chOff x="-1787441" y="-1409157"/>
            <a:chExt cx="14547410" cy="997658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2440FE9-9360-48FC-8B4C-2589F5E6F8EC}"/>
                </a:ext>
              </a:extLst>
            </p:cNvPr>
            <p:cNvSpPr/>
            <p:nvPr/>
          </p:nvSpPr>
          <p:spPr>
            <a:xfrm>
              <a:off x="8487777" y="-151332"/>
              <a:ext cx="3772615" cy="7093908"/>
            </a:xfrm>
            <a:custGeom>
              <a:avLst/>
              <a:gdLst>
                <a:gd name="connsiteX0" fmla="*/ 94281 w 3772614"/>
                <a:gd name="connsiteY0" fmla="*/ 93805 h 7093907"/>
                <a:gd name="connsiteX1" fmla="*/ 3696609 w 3772614"/>
                <a:gd name="connsiteY1" fmla="*/ 93805 h 7093907"/>
                <a:gd name="connsiteX2" fmla="*/ 3696609 w 3772614"/>
                <a:gd name="connsiteY2" fmla="*/ 7008988 h 7093907"/>
                <a:gd name="connsiteX3" fmla="*/ 94281 w 3772614"/>
                <a:gd name="connsiteY3" fmla="*/ 7008988 h 7093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2614" h="7093907">
                  <a:moveTo>
                    <a:pt x="94281" y="93805"/>
                  </a:moveTo>
                  <a:lnTo>
                    <a:pt x="3696609" y="93805"/>
                  </a:lnTo>
                  <a:lnTo>
                    <a:pt x="3696609" y="7008988"/>
                  </a:lnTo>
                  <a:lnTo>
                    <a:pt x="94281" y="7008988"/>
                  </a:lnTo>
                  <a:close/>
                </a:path>
              </a:pathLst>
            </a:custGeom>
            <a:gradFill>
              <a:gsLst>
                <a:gs pos="19000">
                  <a:srgbClr val="227CB7"/>
                </a:gs>
                <a:gs pos="100000">
                  <a:srgbClr val="7BB9BE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34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1749A8-969D-419E-BD71-C402909294D1}"/>
                </a:ext>
              </a:extLst>
            </p:cNvPr>
            <p:cNvSpPr/>
            <p:nvPr/>
          </p:nvSpPr>
          <p:spPr>
            <a:xfrm>
              <a:off x="-1505360" y="5054564"/>
              <a:ext cx="4637893" cy="1618513"/>
            </a:xfrm>
            <a:custGeom>
              <a:avLst/>
              <a:gdLst>
                <a:gd name="connsiteX0" fmla="*/ 25958 w 4637893"/>
                <a:gd name="connsiteY0" fmla="*/ 25827 h 1618512"/>
                <a:gd name="connsiteX1" fmla="*/ 2514846 w 4637893"/>
                <a:gd name="connsiteY1" fmla="*/ 1609904 h 1618512"/>
                <a:gd name="connsiteX2" fmla="*/ 4641701 w 4637893"/>
                <a:gd name="connsiteY2" fmla="*/ 1482489 h 161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7893" h="1618512">
                  <a:moveTo>
                    <a:pt x="25958" y="25827"/>
                  </a:moveTo>
                  <a:lnTo>
                    <a:pt x="2514846" y="1609904"/>
                  </a:lnTo>
                  <a:lnTo>
                    <a:pt x="4641701" y="1482489"/>
                  </a:lnTo>
                  <a:close/>
                </a:path>
              </a:pathLst>
            </a:custGeom>
            <a:solidFill>
              <a:srgbClr val="CAEA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0AF5187-29D4-42A7-8619-9FC0C5790F95}"/>
                </a:ext>
              </a:extLst>
            </p:cNvPr>
            <p:cNvSpPr/>
            <p:nvPr/>
          </p:nvSpPr>
          <p:spPr>
            <a:xfrm>
              <a:off x="-1505360" y="5054564"/>
              <a:ext cx="2526614" cy="1618513"/>
            </a:xfrm>
            <a:custGeom>
              <a:avLst/>
              <a:gdLst>
                <a:gd name="connsiteX0" fmla="*/ 25958 w 2526613"/>
                <a:gd name="connsiteY0" fmla="*/ 25827 h 1618512"/>
                <a:gd name="connsiteX1" fmla="*/ 516052 w 2526613"/>
                <a:gd name="connsiteY1" fmla="*/ 735907 h 1618512"/>
                <a:gd name="connsiteX2" fmla="*/ 2513115 w 2526613"/>
                <a:gd name="connsiteY2" fmla="*/ 1610937 h 161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6613" h="1618512">
                  <a:moveTo>
                    <a:pt x="25958" y="25827"/>
                  </a:moveTo>
                  <a:lnTo>
                    <a:pt x="516052" y="735907"/>
                  </a:lnTo>
                  <a:lnTo>
                    <a:pt x="2513115" y="1610937"/>
                  </a:lnTo>
                  <a:close/>
                </a:path>
              </a:pathLst>
            </a:custGeom>
            <a:solidFill>
              <a:srgbClr val="B9E3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E63DB1-EDC0-4AB3-8F79-381B57141C05}"/>
                </a:ext>
              </a:extLst>
            </p:cNvPr>
            <p:cNvSpPr/>
            <p:nvPr/>
          </p:nvSpPr>
          <p:spPr>
            <a:xfrm>
              <a:off x="-1787441" y="5764643"/>
              <a:ext cx="1349835" cy="1480767"/>
            </a:xfrm>
            <a:custGeom>
              <a:avLst/>
              <a:gdLst>
                <a:gd name="connsiteX0" fmla="*/ 25958 w 1349834"/>
                <a:gd name="connsiteY0" fmla="*/ 41324 h 1480767"/>
                <a:gd name="connsiteX1" fmla="*/ 1351911 w 1349834"/>
                <a:gd name="connsiteY1" fmla="*/ 1464238 h 1480767"/>
                <a:gd name="connsiteX2" fmla="*/ 798133 w 1349834"/>
                <a:gd name="connsiteY2" fmla="*/ 25827 h 148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834" h="1480767">
                  <a:moveTo>
                    <a:pt x="25958" y="41324"/>
                  </a:moveTo>
                  <a:lnTo>
                    <a:pt x="1351911" y="1464238"/>
                  </a:lnTo>
                  <a:lnTo>
                    <a:pt x="798133" y="25827"/>
                  </a:lnTo>
                  <a:close/>
                </a:path>
              </a:pathLst>
            </a:custGeom>
            <a:solidFill>
              <a:srgbClr val="B1E0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94CCEB-F796-4A6E-BCDA-BCD7209D6502}"/>
                </a:ext>
              </a:extLst>
            </p:cNvPr>
            <p:cNvSpPr/>
            <p:nvPr/>
          </p:nvSpPr>
          <p:spPr>
            <a:xfrm>
              <a:off x="11029412" y="986242"/>
              <a:ext cx="1730557" cy="1652949"/>
            </a:xfrm>
            <a:custGeom>
              <a:avLst/>
              <a:gdLst>
                <a:gd name="connsiteX0" fmla="*/ 1734364 w 1730557"/>
                <a:gd name="connsiteY0" fmla="*/ 1628155 h 1652949"/>
                <a:gd name="connsiteX1" fmla="*/ 1474089 w 1730557"/>
                <a:gd name="connsiteY1" fmla="*/ 25827 h 1652949"/>
                <a:gd name="connsiteX2" fmla="*/ 25958 w 1730557"/>
                <a:gd name="connsiteY2" fmla="*/ 1063053 h 16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557" h="1652949">
                  <a:moveTo>
                    <a:pt x="1734364" y="1628155"/>
                  </a:moveTo>
                  <a:lnTo>
                    <a:pt x="1474089" y="25827"/>
                  </a:lnTo>
                  <a:lnTo>
                    <a:pt x="25958" y="1063053"/>
                  </a:lnTo>
                  <a:close/>
                </a:path>
              </a:pathLst>
            </a:custGeom>
            <a:solidFill>
              <a:srgbClr val="3D88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745CA3-EFCB-4E83-B8AA-9A9342D6047C}"/>
                </a:ext>
              </a:extLst>
            </p:cNvPr>
            <p:cNvSpPr/>
            <p:nvPr/>
          </p:nvSpPr>
          <p:spPr>
            <a:xfrm>
              <a:off x="10824168" y="-1409157"/>
              <a:ext cx="1522890" cy="1515204"/>
            </a:xfrm>
            <a:custGeom>
              <a:avLst/>
              <a:gdLst>
                <a:gd name="connsiteX0" fmla="*/ 1512506 w 1522890"/>
                <a:gd name="connsiteY0" fmla="*/ 1514171 h 1515203"/>
                <a:gd name="connsiteX1" fmla="*/ 1393790 w 1522890"/>
                <a:gd name="connsiteY1" fmla="*/ 25827 h 1515203"/>
                <a:gd name="connsiteX2" fmla="*/ 25958 w 1522890"/>
                <a:gd name="connsiteY2" fmla="*/ 753814 h 151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2890" h="1515203">
                  <a:moveTo>
                    <a:pt x="1512506" y="1514171"/>
                  </a:moveTo>
                  <a:lnTo>
                    <a:pt x="1393790" y="25827"/>
                  </a:lnTo>
                  <a:lnTo>
                    <a:pt x="25958" y="753814"/>
                  </a:lnTo>
                  <a:close/>
                </a:path>
              </a:pathLst>
            </a:custGeom>
            <a:solidFill>
              <a:srgbClr val="0E67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911216-7B64-4DD2-AF87-2AAE72C424A2}"/>
                </a:ext>
              </a:extLst>
            </p:cNvPr>
            <p:cNvSpPr/>
            <p:nvPr/>
          </p:nvSpPr>
          <p:spPr>
            <a:xfrm>
              <a:off x="11030104" y="79186"/>
              <a:ext cx="1488279" cy="1962877"/>
            </a:xfrm>
            <a:custGeom>
              <a:avLst/>
              <a:gdLst>
                <a:gd name="connsiteX0" fmla="*/ 1473397 w 1488279"/>
                <a:gd name="connsiteY0" fmla="*/ 932883 h 1962877"/>
                <a:gd name="connsiteX1" fmla="*/ 1306571 w 1488279"/>
                <a:gd name="connsiteY1" fmla="*/ 25827 h 1962877"/>
                <a:gd name="connsiteX2" fmla="*/ 25958 w 1488279"/>
                <a:gd name="connsiteY2" fmla="*/ 1970109 h 19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279" h="1962877">
                  <a:moveTo>
                    <a:pt x="1473397" y="932883"/>
                  </a:moveTo>
                  <a:lnTo>
                    <a:pt x="1306571" y="25827"/>
                  </a:lnTo>
                  <a:lnTo>
                    <a:pt x="25958" y="1970109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63DDEB-D42E-4A26-8CDA-6163CB74DA1F}"/>
                </a:ext>
              </a:extLst>
            </p:cNvPr>
            <p:cNvSpPr/>
            <p:nvPr/>
          </p:nvSpPr>
          <p:spPr>
            <a:xfrm>
              <a:off x="10824168" y="-681171"/>
              <a:ext cx="1522890" cy="2754916"/>
            </a:xfrm>
            <a:custGeom>
              <a:avLst/>
              <a:gdLst>
                <a:gd name="connsiteX0" fmla="*/ 1512506 w 1522890"/>
                <a:gd name="connsiteY0" fmla="*/ 786184 h 2754915"/>
                <a:gd name="connsiteX1" fmla="*/ 25958 w 1522890"/>
                <a:gd name="connsiteY1" fmla="*/ 25827 h 2754915"/>
                <a:gd name="connsiteX2" fmla="*/ 231202 w 1522890"/>
                <a:gd name="connsiteY2" fmla="*/ 2730466 h 275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2890" h="2754915">
                  <a:moveTo>
                    <a:pt x="1512506" y="786184"/>
                  </a:moveTo>
                  <a:lnTo>
                    <a:pt x="25958" y="25827"/>
                  </a:lnTo>
                  <a:lnTo>
                    <a:pt x="231202" y="2730466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0998BC-C812-4EAB-BCE6-976848C2CEFE}"/>
                </a:ext>
              </a:extLst>
            </p:cNvPr>
            <p:cNvSpPr/>
            <p:nvPr/>
          </p:nvSpPr>
          <p:spPr>
            <a:xfrm>
              <a:off x="9732186" y="-681171"/>
              <a:ext cx="1315223" cy="2754916"/>
            </a:xfrm>
            <a:custGeom>
              <a:avLst/>
              <a:gdLst>
                <a:gd name="connsiteX0" fmla="*/ 1323184 w 1315223"/>
                <a:gd name="connsiteY0" fmla="*/ 2730466 h 2754915"/>
                <a:gd name="connsiteX1" fmla="*/ 1117941 w 1315223"/>
                <a:gd name="connsiteY1" fmla="*/ 25827 h 2754915"/>
                <a:gd name="connsiteX2" fmla="*/ 25958 w 1315223"/>
                <a:gd name="connsiteY2" fmla="*/ 645683 h 275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5223" h="2754915">
                  <a:moveTo>
                    <a:pt x="1323184" y="2730466"/>
                  </a:moveTo>
                  <a:lnTo>
                    <a:pt x="1117941" y="25827"/>
                  </a:lnTo>
                  <a:lnTo>
                    <a:pt x="25958" y="645683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B9B8D1-D79C-43F2-83C3-29963C2B421F}"/>
                </a:ext>
              </a:extLst>
            </p:cNvPr>
            <p:cNvSpPr/>
            <p:nvPr/>
          </p:nvSpPr>
          <p:spPr>
            <a:xfrm>
              <a:off x="9732186" y="-62004"/>
              <a:ext cx="1315223" cy="2135060"/>
            </a:xfrm>
            <a:custGeom>
              <a:avLst/>
              <a:gdLst>
                <a:gd name="connsiteX0" fmla="*/ 1323184 w 1315223"/>
                <a:gd name="connsiteY0" fmla="*/ 2111299 h 2135059"/>
                <a:gd name="connsiteX1" fmla="*/ 25958 w 1315223"/>
                <a:gd name="connsiteY1" fmla="*/ 25827 h 2135059"/>
                <a:gd name="connsiteX2" fmla="*/ 47417 w 1315223"/>
                <a:gd name="connsiteY2" fmla="*/ 1638830 h 213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5223" h="2135059">
                  <a:moveTo>
                    <a:pt x="1323184" y="2111299"/>
                  </a:moveTo>
                  <a:lnTo>
                    <a:pt x="25958" y="25827"/>
                  </a:lnTo>
                  <a:lnTo>
                    <a:pt x="47417" y="1638830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6F9B5B-9612-41F1-B938-3471705850DA}"/>
                </a:ext>
              </a:extLst>
            </p:cNvPr>
            <p:cNvSpPr/>
            <p:nvPr/>
          </p:nvSpPr>
          <p:spPr>
            <a:xfrm>
              <a:off x="9730802" y="-741090"/>
              <a:ext cx="1142168" cy="723165"/>
            </a:xfrm>
            <a:custGeom>
              <a:avLst/>
              <a:gdLst>
                <a:gd name="connsiteX0" fmla="*/ 1119324 w 1142167"/>
                <a:gd name="connsiteY0" fmla="*/ 85747 h 723165"/>
                <a:gd name="connsiteX1" fmla="*/ 648959 w 1142167"/>
                <a:gd name="connsiteY1" fmla="*/ 25827 h 723165"/>
                <a:gd name="connsiteX2" fmla="*/ 25958 w 1142167"/>
                <a:gd name="connsiteY2" fmla="*/ 704914 h 72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2167" h="723165">
                  <a:moveTo>
                    <a:pt x="1119324" y="85747"/>
                  </a:moveTo>
                  <a:lnTo>
                    <a:pt x="648959" y="25827"/>
                  </a:lnTo>
                  <a:lnTo>
                    <a:pt x="25958" y="704914"/>
                  </a:lnTo>
                  <a:close/>
                </a:path>
              </a:pathLst>
            </a:custGeom>
            <a:solidFill>
              <a:srgbClr val="1E79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728C63-C05B-4AA2-AEB6-C2C43F529B01}"/>
                </a:ext>
              </a:extLst>
            </p:cNvPr>
            <p:cNvSpPr/>
            <p:nvPr/>
          </p:nvSpPr>
          <p:spPr>
            <a:xfrm>
              <a:off x="9753644" y="1551000"/>
              <a:ext cx="1315223" cy="1101966"/>
            </a:xfrm>
            <a:custGeom>
              <a:avLst/>
              <a:gdLst>
                <a:gd name="connsiteX0" fmla="*/ 1301726 w 1315223"/>
                <a:gd name="connsiteY0" fmla="*/ 498295 h 1101966"/>
                <a:gd name="connsiteX1" fmla="*/ 25958 w 1315223"/>
                <a:gd name="connsiteY1" fmla="*/ 25827 h 1101966"/>
                <a:gd name="connsiteX2" fmla="*/ 728911 w 1315223"/>
                <a:gd name="connsiteY2" fmla="*/ 1079583 h 11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5223" h="1101966">
                  <a:moveTo>
                    <a:pt x="1301726" y="498295"/>
                  </a:moveTo>
                  <a:lnTo>
                    <a:pt x="25958" y="25827"/>
                  </a:lnTo>
                  <a:lnTo>
                    <a:pt x="728911" y="1079583"/>
                  </a:lnTo>
                  <a:close/>
                </a:path>
              </a:pathLst>
            </a:custGeom>
            <a:solidFill>
              <a:srgbClr val="489D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23F9CB-E289-49BF-A004-338E9B430E6A}"/>
                </a:ext>
              </a:extLst>
            </p:cNvPr>
            <p:cNvSpPr/>
            <p:nvPr/>
          </p:nvSpPr>
          <p:spPr>
            <a:xfrm>
              <a:off x="8440152" y="-741090"/>
              <a:ext cx="1938224" cy="723165"/>
            </a:xfrm>
            <a:custGeom>
              <a:avLst/>
              <a:gdLst>
                <a:gd name="connsiteX0" fmla="*/ 1939609 w 1938224"/>
                <a:gd name="connsiteY0" fmla="*/ 25827 h 723165"/>
                <a:gd name="connsiteX1" fmla="*/ 25958 w 1938224"/>
                <a:gd name="connsiteY1" fmla="*/ 64052 h 723165"/>
                <a:gd name="connsiteX2" fmla="*/ 1317992 w 1938224"/>
                <a:gd name="connsiteY2" fmla="*/ 704914 h 72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8224" h="723165">
                  <a:moveTo>
                    <a:pt x="1939609" y="25827"/>
                  </a:moveTo>
                  <a:lnTo>
                    <a:pt x="25958" y="64052"/>
                  </a:lnTo>
                  <a:lnTo>
                    <a:pt x="1317992" y="704914"/>
                  </a:lnTo>
                  <a:close/>
                </a:path>
              </a:pathLst>
            </a:custGeom>
            <a:solidFill>
              <a:srgbClr val="268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609D42-47C5-4F0D-A8A8-089A8F185F07}"/>
                </a:ext>
              </a:extLst>
            </p:cNvPr>
            <p:cNvSpPr/>
            <p:nvPr/>
          </p:nvSpPr>
          <p:spPr>
            <a:xfrm>
              <a:off x="8440152" y="-702866"/>
              <a:ext cx="1315223" cy="688729"/>
            </a:xfrm>
            <a:custGeom>
              <a:avLst/>
              <a:gdLst>
                <a:gd name="connsiteX0" fmla="*/ 1317992 w 1315223"/>
                <a:gd name="connsiteY0" fmla="*/ 666690 h 688728"/>
                <a:gd name="connsiteX1" fmla="*/ 25958 w 1315223"/>
                <a:gd name="connsiteY1" fmla="*/ 25827 h 688728"/>
                <a:gd name="connsiteX2" fmla="*/ 85490 w 1315223"/>
                <a:gd name="connsiteY2" fmla="*/ 198010 h 68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5223" h="688728">
                  <a:moveTo>
                    <a:pt x="1317992" y="666690"/>
                  </a:moveTo>
                  <a:lnTo>
                    <a:pt x="25958" y="25827"/>
                  </a:lnTo>
                  <a:lnTo>
                    <a:pt x="85490" y="198010"/>
                  </a:lnTo>
                  <a:close/>
                </a:path>
              </a:pathLst>
            </a:custGeom>
            <a:solidFill>
              <a:srgbClr val="2F8A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524299-3A13-40FD-938B-F429E7338537}"/>
                </a:ext>
              </a:extLst>
            </p:cNvPr>
            <p:cNvSpPr/>
            <p:nvPr/>
          </p:nvSpPr>
          <p:spPr>
            <a:xfrm>
              <a:off x="8553677" y="-62004"/>
              <a:ext cx="1246001" cy="1652949"/>
            </a:xfrm>
            <a:custGeom>
              <a:avLst/>
              <a:gdLst>
                <a:gd name="connsiteX0" fmla="*/ 1225926 w 1246001"/>
                <a:gd name="connsiteY0" fmla="*/ 1638830 h 1652949"/>
                <a:gd name="connsiteX1" fmla="*/ 1204467 w 1246001"/>
                <a:gd name="connsiteY1" fmla="*/ 25827 h 1652949"/>
                <a:gd name="connsiteX2" fmla="*/ 25958 w 1246001"/>
                <a:gd name="connsiteY2" fmla="*/ 1111953 h 165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001" h="1652949">
                  <a:moveTo>
                    <a:pt x="1225926" y="1638830"/>
                  </a:moveTo>
                  <a:lnTo>
                    <a:pt x="1204467" y="25827"/>
                  </a:lnTo>
                  <a:lnTo>
                    <a:pt x="25958" y="1111953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8C0FE3-294A-463D-9935-89B735C1077A}"/>
                </a:ext>
              </a:extLst>
            </p:cNvPr>
            <p:cNvSpPr/>
            <p:nvPr/>
          </p:nvSpPr>
          <p:spPr>
            <a:xfrm>
              <a:off x="8499683" y="-529306"/>
              <a:ext cx="1280612" cy="1584076"/>
            </a:xfrm>
            <a:custGeom>
              <a:avLst/>
              <a:gdLst>
                <a:gd name="connsiteX0" fmla="*/ 1258461 w 1280612"/>
                <a:gd name="connsiteY0" fmla="*/ 493130 h 1584076"/>
                <a:gd name="connsiteX1" fmla="*/ 25958 w 1280612"/>
                <a:gd name="connsiteY1" fmla="*/ 25827 h 1584076"/>
                <a:gd name="connsiteX2" fmla="*/ 79952 w 1280612"/>
                <a:gd name="connsiteY2" fmla="*/ 1579255 h 15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612" h="1584076">
                  <a:moveTo>
                    <a:pt x="1258461" y="493130"/>
                  </a:moveTo>
                  <a:lnTo>
                    <a:pt x="25958" y="25827"/>
                  </a:lnTo>
                  <a:lnTo>
                    <a:pt x="79952" y="1579255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2637F4-F68B-4269-A628-4D59A4102DC8}"/>
                </a:ext>
              </a:extLst>
            </p:cNvPr>
            <p:cNvSpPr/>
            <p:nvPr/>
          </p:nvSpPr>
          <p:spPr>
            <a:xfrm>
              <a:off x="6450703" y="-529306"/>
              <a:ext cx="2145891" cy="1584076"/>
            </a:xfrm>
            <a:custGeom>
              <a:avLst/>
              <a:gdLst>
                <a:gd name="connsiteX0" fmla="*/ 2128932 w 2145890"/>
                <a:gd name="connsiteY0" fmla="*/ 1579255 h 1584076"/>
                <a:gd name="connsiteX1" fmla="*/ 2074939 w 2145890"/>
                <a:gd name="connsiteY1" fmla="*/ 25827 h 1584076"/>
                <a:gd name="connsiteX2" fmla="*/ 25958 w 2145890"/>
                <a:gd name="connsiteY2" fmla="*/ 129137 h 15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5890" h="1584076">
                  <a:moveTo>
                    <a:pt x="2128932" y="1579255"/>
                  </a:moveTo>
                  <a:lnTo>
                    <a:pt x="2074939" y="25827"/>
                  </a:lnTo>
                  <a:lnTo>
                    <a:pt x="25958" y="129137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AC546A-5AFB-4286-9B54-8109196C0E2C}"/>
                </a:ext>
              </a:extLst>
            </p:cNvPr>
            <p:cNvSpPr/>
            <p:nvPr/>
          </p:nvSpPr>
          <p:spPr>
            <a:xfrm>
              <a:off x="-1015266" y="5764643"/>
              <a:ext cx="2042057" cy="1274148"/>
            </a:xfrm>
            <a:custGeom>
              <a:avLst/>
              <a:gdLst>
                <a:gd name="connsiteX0" fmla="*/ 25958 w 2042057"/>
                <a:gd name="connsiteY0" fmla="*/ 25827 h 1274148"/>
                <a:gd name="connsiteX1" fmla="*/ 1152897 w 2042057"/>
                <a:gd name="connsiteY1" fmla="*/ 1251765 h 1274148"/>
                <a:gd name="connsiteX2" fmla="*/ 2023021 w 2042057"/>
                <a:gd name="connsiteY2" fmla="*/ 900169 h 12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2057" h="1274148">
                  <a:moveTo>
                    <a:pt x="25958" y="25827"/>
                  </a:moveTo>
                  <a:lnTo>
                    <a:pt x="1152897" y="1251765"/>
                  </a:lnTo>
                  <a:lnTo>
                    <a:pt x="2023021" y="900169"/>
                  </a:lnTo>
                  <a:close/>
                </a:path>
              </a:pathLst>
            </a:custGeom>
            <a:solidFill>
              <a:srgbClr val="BEE5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0CBE93-C9E0-4AB4-BDEE-1E77893A0192}"/>
                </a:ext>
              </a:extLst>
            </p:cNvPr>
            <p:cNvSpPr/>
            <p:nvPr/>
          </p:nvSpPr>
          <p:spPr>
            <a:xfrm>
              <a:off x="-1015266" y="5764643"/>
              <a:ext cx="1176779" cy="1480767"/>
            </a:xfrm>
            <a:custGeom>
              <a:avLst/>
              <a:gdLst>
                <a:gd name="connsiteX0" fmla="*/ 25958 w 1176778"/>
                <a:gd name="connsiteY0" fmla="*/ 25827 h 1480767"/>
                <a:gd name="connsiteX1" fmla="*/ 579737 w 1176778"/>
                <a:gd name="connsiteY1" fmla="*/ 1464926 h 1480767"/>
                <a:gd name="connsiteX2" fmla="*/ 1152897 w 1176778"/>
                <a:gd name="connsiteY2" fmla="*/ 1252453 h 148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6778" h="1480767">
                  <a:moveTo>
                    <a:pt x="25958" y="25827"/>
                  </a:moveTo>
                  <a:lnTo>
                    <a:pt x="579737" y="1464926"/>
                  </a:lnTo>
                  <a:lnTo>
                    <a:pt x="1152897" y="1252453"/>
                  </a:lnTo>
                  <a:close/>
                </a:path>
              </a:pathLst>
            </a:custGeom>
            <a:solidFill>
              <a:srgbClr val="B8E3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EF1007-F2FD-4CA5-B1C5-2CDB5EBF70D0}"/>
                </a:ext>
              </a:extLst>
            </p:cNvPr>
            <p:cNvSpPr/>
            <p:nvPr/>
          </p:nvSpPr>
          <p:spPr>
            <a:xfrm>
              <a:off x="111672" y="6638984"/>
              <a:ext cx="2180502" cy="1928441"/>
            </a:xfrm>
            <a:custGeom>
              <a:avLst/>
              <a:gdLst>
                <a:gd name="connsiteX0" fmla="*/ 25958 w 2180502"/>
                <a:gd name="connsiteY0" fmla="*/ 377424 h 1928440"/>
                <a:gd name="connsiteX1" fmla="*/ 2163197 w 2180502"/>
                <a:gd name="connsiteY1" fmla="*/ 1910879 h 1928440"/>
                <a:gd name="connsiteX2" fmla="*/ 896083 w 2180502"/>
                <a:gd name="connsiteY2" fmla="*/ 25827 h 192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0502" h="1928440">
                  <a:moveTo>
                    <a:pt x="25958" y="377424"/>
                  </a:moveTo>
                  <a:lnTo>
                    <a:pt x="2163197" y="1910879"/>
                  </a:lnTo>
                  <a:lnTo>
                    <a:pt x="896083" y="25827"/>
                  </a:lnTo>
                  <a:close/>
                </a:path>
              </a:pathLst>
            </a:custGeom>
            <a:solidFill>
              <a:srgbClr val="C9EA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831567-82C5-499E-869F-C1CB7044E25D}"/>
                </a:ext>
              </a:extLst>
            </p:cNvPr>
            <p:cNvSpPr/>
            <p:nvPr/>
          </p:nvSpPr>
          <p:spPr>
            <a:xfrm>
              <a:off x="981797" y="6511569"/>
              <a:ext cx="2145891" cy="2031750"/>
            </a:xfrm>
            <a:custGeom>
              <a:avLst/>
              <a:gdLst>
                <a:gd name="connsiteX0" fmla="*/ 25958 w 2145890"/>
                <a:gd name="connsiteY0" fmla="*/ 153242 h 2031750"/>
                <a:gd name="connsiteX1" fmla="*/ 1293072 w 2145890"/>
                <a:gd name="connsiteY1" fmla="*/ 2038293 h 2031750"/>
                <a:gd name="connsiteX2" fmla="*/ 2152813 w 2145890"/>
                <a:gd name="connsiteY2" fmla="*/ 25827 h 20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5890" h="2031750">
                  <a:moveTo>
                    <a:pt x="25958" y="153242"/>
                  </a:moveTo>
                  <a:lnTo>
                    <a:pt x="1293072" y="2038293"/>
                  </a:lnTo>
                  <a:lnTo>
                    <a:pt x="2152813" y="25827"/>
                  </a:lnTo>
                  <a:close/>
                </a:path>
              </a:pathLst>
            </a:custGeom>
            <a:solidFill>
              <a:srgbClr val="D5EF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FE2726-669A-4433-99E4-EE0053D5B336}"/>
                </a:ext>
              </a:extLst>
            </p:cNvPr>
            <p:cNvSpPr/>
            <p:nvPr/>
          </p:nvSpPr>
          <p:spPr>
            <a:xfrm>
              <a:off x="3108651" y="6511569"/>
              <a:ext cx="2042057" cy="1756259"/>
            </a:xfrm>
            <a:custGeom>
              <a:avLst/>
              <a:gdLst>
                <a:gd name="connsiteX0" fmla="*/ 25958 w 2042057"/>
                <a:gd name="connsiteY0" fmla="*/ 25827 h 1756258"/>
                <a:gd name="connsiteX1" fmla="*/ 1563385 w 2042057"/>
                <a:gd name="connsiteY1" fmla="*/ 1581322 h 1756258"/>
                <a:gd name="connsiteX2" fmla="*/ 2029598 w 2042057"/>
                <a:gd name="connsiteY2" fmla="*/ 1735252 h 175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2057" h="1756258">
                  <a:moveTo>
                    <a:pt x="25958" y="25827"/>
                  </a:moveTo>
                  <a:lnTo>
                    <a:pt x="1563385" y="1581322"/>
                  </a:lnTo>
                  <a:lnTo>
                    <a:pt x="2029598" y="1735252"/>
                  </a:lnTo>
                  <a:close/>
                </a:path>
              </a:pathLst>
            </a:custGeom>
            <a:solidFill>
              <a:srgbClr val="E7F6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48AA845-FEF5-4B37-B6ED-81081EA27761}"/>
                </a:ext>
              </a:extLst>
            </p:cNvPr>
            <p:cNvSpPr/>
            <p:nvPr/>
          </p:nvSpPr>
          <p:spPr>
            <a:xfrm>
              <a:off x="2248911" y="6511569"/>
              <a:ext cx="2422780" cy="2031750"/>
            </a:xfrm>
            <a:custGeom>
              <a:avLst/>
              <a:gdLst>
                <a:gd name="connsiteX0" fmla="*/ 885699 w 2422780"/>
                <a:gd name="connsiteY0" fmla="*/ 25827 h 2031750"/>
                <a:gd name="connsiteX1" fmla="*/ 25958 w 2422780"/>
                <a:gd name="connsiteY1" fmla="*/ 2038293 h 2031750"/>
                <a:gd name="connsiteX2" fmla="*/ 2423126 w 2422780"/>
                <a:gd name="connsiteY2" fmla="*/ 1581322 h 20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2780" h="2031750">
                  <a:moveTo>
                    <a:pt x="885699" y="25827"/>
                  </a:moveTo>
                  <a:lnTo>
                    <a:pt x="25958" y="2038293"/>
                  </a:lnTo>
                  <a:lnTo>
                    <a:pt x="2423126" y="1581322"/>
                  </a:lnTo>
                  <a:close/>
                </a:path>
              </a:pathLst>
            </a:custGeom>
            <a:solidFill>
              <a:srgbClr val="DEF2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8A3E60-B6A5-4732-A803-7500ECA67DDA}"/>
              </a:ext>
            </a:extLst>
          </p:cNvPr>
          <p:cNvSpPr/>
          <p:nvPr/>
        </p:nvSpPr>
        <p:spPr>
          <a:xfrm>
            <a:off x="8795488" y="492938"/>
            <a:ext cx="3041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Open Sans" panose="020B0606030504020204" pitchFamily="34" charset="0"/>
              </a:rPr>
              <a:t>Approach</a:t>
            </a: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0386499F-D06F-4C1B-98BC-B0DF6B92D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027149"/>
              </p:ext>
            </p:extLst>
          </p:nvPr>
        </p:nvGraphicFramePr>
        <p:xfrm>
          <a:off x="77888" y="59688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"/>
    </mc:Choice>
    <mc:Fallback xmlns="">
      <p:transition spd="slow" advTm="9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E3567D-CBA2-480E-AA6D-A9A1BC3D4151}"/>
              </a:ext>
            </a:extLst>
          </p:cNvPr>
          <p:cNvSpPr/>
          <p:nvPr/>
        </p:nvSpPr>
        <p:spPr>
          <a:xfrm>
            <a:off x="2820646" y="4326511"/>
            <a:ext cx="3134102" cy="1624262"/>
          </a:xfrm>
          <a:custGeom>
            <a:avLst/>
            <a:gdLst>
              <a:gd name="connsiteX0" fmla="*/ 2028211 w 3134101"/>
              <a:gd name="connsiteY0" fmla="*/ 77110 h 1740089"/>
              <a:gd name="connsiteX1" fmla="*/ 1110367 w 3134101"/>
              <a:gd name="connsiteY1" fmla="*/ 25590 h 1740089"/>
              <a:gd name="connsiteX2" fmla="*/ 25831 w 3134101"/>
              <a:gd name="connsiteY2" fmla="*/ 1111610 h 1740089"/>
              <a:gd name="connsiteX3" fmla="*/ 3118948 w 3134101"/>
              <a:gd name="connsiteY3" fmla="*/ 1168248 h 17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101" h="1740089">
                <a:moveTo>
                  <a:pt x="2028211" y="77110"/>
                </a:moveTo>
                <a:cubicBezTo>
                  <a:pt x="1746383" y="269919"/>
                  <a:pt x="1368397" y="248730"/>
                  <a:pt x="1110367" y="25590"/>
                </a:cubicBezTo>
                <a:lnTo>
                  <a:pt x="25831" y="1111610"/>
                </a:lnTo>
                <a:cubicBezTo>
                  <a:pt x="882887" y="1929862"/>
                  <a:pt x="2231962" y="1954564"/>
                  <a:pt x="3118948" y="1168248"/>
                </a:cubicBezTo>
                <a:close/>
              </a:path>
            </a:pathLst>
          </a:custGeom>
          <a:solidFill>
            <a:srgbClr val="5BB0C6"/>
          </a:solidFill>
          <a:ln w="9525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Dead-Weight Tons (000)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3E0EA5-7013-4E84-B061-EBF2E02A3965}"/>
              </a:ext>
            </a:extLst>
          </p:cNvPr>
          <p:cNvSpPr/>
          <p:nvPr/>
        </p:nvSpPr>
        <p:spPr>
          <a:xfrm>
            <a:off x="8565397" y="-25590"/>
            <a:ext cx="3616271" cy="6892118"/>
          </a:xfrm>
          <a:custGeom>
            <a:avLst/>
            <a:gdLst>
              <a:gd name="connsiteX0" fmla="*/ 25830 w 3616271"/>
              <a:gd name="connsiteY0" fmla="*/ 25590 h 6892118"/>
              <a:gd name="connsiteX1" fmla="*/ 3610416 w 3616271"/>
              <a:gd name="connsiteY1" fmla="*/ 25590 h 6892118"/>
              <a:gd name="connsiteX2" fmla="*/ 3610416 w 3616271"/>
              <a:gd name="connsiteY2" fmla="*/ 6877106 h 6892118"/>
              <a:gd name="connsiteX3" fmla="*/ 25830 w 3616271"/>
              <a:gd name="connsiteY3" fmla="*/ 6877106 h 689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271" h="6892118">
                <a:moveTo>
                  <a:pt x="25830" y="25590"/>
                </a:moveTo>
                <a:lnTo>
                  <a:pt x="3610416" y="25590"/>
                </a:lnTo>
                <a:lnTo>
                  <a:pt x="3610416" y="6877106"/>
                </a:lnTo>
                <a:lnTo>
                  <a:pt x="25830" y="6877106"/>
                </a:lnTo>
                <a:close/>
              </a:path>
            </a:pathLst>
          </a:custGeom>
          <a:solidFill>
            <a:srgbClr val="1D9EB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907472E-89B7-4FF6-BC40-900948623C1A}"/>
              </a:ext>
            </a:extLst>
          </p:cNvPr>
          <p:cNvSpPr/>
          <p:nvPr/>
        </p:nvSpPr>
        <p:spPr>
          <a:xfrm>
            <a:off x="-1448575" y="5065025"/>
            <a:ext cx="4615051" cy="1603612"/>
          </a:xfrm>
          <a:custGeom>
            <a:avLst/>
            <a:gdLst>
              <a:gd name="connsiteX0" fmla="*/ 25831 w 4615050"/>
              <a:gd name="connsiteY0" fmla="*/ 25590 h 1603611"/>
              <a:gd name="connsiteX1" fmla="*/ 2502804 w 4615050"/>
              <a:gd name="connsiteY1" fmla="*/ 1595082 h 1603611"/>
              <a:gd name="connsiteX2" fmla="*/ 4619184 w 4615050"/>
              <a:gd name="connsiteY2" fmla="*/ 1468840 h 160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5050" h="1603611">
                <a:moveTo>
                  <a:pt x="25831" y="25590"/>
                </a:moveTo>
                <a:lnTo>
                  <a:pt x="2502804" y="1595082"/>
                </a:lnTo>
                <a:lnTo>
                  <a:pt x="4619184" y="1468840"/>
                </a:lnTo>
                <a:close/>
              </a:path>
            </a:pathLst>
          </a:custGeom>
          <a:solidFill>
            <a:srgbClr val="CAEAC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6B31CA-6EB3-4BD4-8042-FD9EF7716243}"/>
              </a:ext>
            </a:extLst>
          </p:cNvPr>
          <p:cNvSpPr/>
          <p:nvPr/>
        </p:nvSpPr>
        <p:spPr>
          <a:xfrm>
            <a:off x="-1448575" y="5065025"/>
            <a:ext cx="2514169" cy="1603612"/>
          </a:xfrm>
          <a:custGeom>
            <a:avLst/>
            <a:gdLst>
              <a:gd name="connsiteX0" fmla="*/ 25831 w 2514169"/>
              <a:gd name="connsiteY0" fmla="*/ 25590 h 1603611"/>
              <a:gd name="connsiteX1" fmla="*/ 515577 w 2514169"/>
              <a:gd name="connsiteY1" fmla="*/ 728449 h 1603611"/>
              <a:gd name="connsiteX2" fmla="*/ 2502804 w 2514169"/>
              <a:gd name="connsiteY2" fmla="*/ 1595423 h 160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169" h="1603611">
                <a:moveTo>
                  <a:pt x="25831" y="25590"/>
                </a:moveTo>
                <a:lnTo>
                  <a:pt x="515577" y="728449"/>
                </a:lnTo>
                <a:lnTo>
                  <a:pt x="2502804" y="1595423"/>
                </a:lnTo>
                <a:close/>
              </a:path>
            </a:pathLst>
          </a:custGeom>
          <a:solidFill>
            <a:srgbClr val="B9E3C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5E4D19-3659-4B62-9841-9C152BFD7AF0}"/>
              </a:ext>
            </a:extLst>
          </p:cNvPr>
          <p:cNvSpPr/>
          <p:nvPr/>
        </p:nvSpPr>
        <p:spPr>
          <a:xfrm>
            <a:off x="11026528" y="1034159"/>
            <a:ext cx="1722034" cy="1637731"/>
          </a:xfrm>
          <a:custGeom>
            <a:avLst/>
            <a:gdLst>
              <a:gd name="connsiteX0" fmla="*/ 1725822 w 1722033"/>
              <a:gd name="connsiteY0" fmla="*/ 1613165 h 1637731"/>
              <a:gd name="connsiteX1" fmla="*/ 1467517 w 1722033"/>
              <a:gd name="connsiteY1" fmla="*/ 25590 h 1637731"/>
              <a:gd name="connsiteX2" fmla="*/ 25831 w 1722033"/>
              <a:gd name="connsiteY2" fmla="*/ 1053266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033" h="1637731">
                <a:moveTo>
                  <a:pt x="1725822" y="1613165"/>
                </a:moveTo>
                <a:lnTo>
                  <a:pt x="1467517" y="25590"/>
                </a:lnTo>
                <a:lnTo>
                  <a:pt x="25831" y="1053266"/>
                </a:lnTo>
                <a:close/>
              </a:path>
            </a:pathLst>
          </a:custGeom>
          <a:solidFill>
            <a:srgbClr val="3D88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951E61-3FDE-4CCF-ABA6-FFCC2CC19364}"/>
              </a:ext>
            </a:extLst>
          </p:cNvPr>
          <p:cNvSpPr/>
          <p:nvPr/>
        </p:nvSpPr>
        <p:spPr>
          <a:xfrm>
            <a:off x="10822983" y="-1338845"/>
            <a:ext cx="1515390" cy="1501254"/>
          </a:xfrm>
          <a:custGeom>
            <a:avLst/>
            <a:gdLst>
              <a:gd name="connsiteX0" fmla="*/ 1504369 w 1515389"/>
              <a:gd name="connsiteY0" fmla="*/ 1499889 h 1501253"/>
              <a:gd name="connsiteX1" fmla="*/ 1385893 w 1515389"/>
              <a:gd name="connsiteY1" fmla="*/ 25590 h 1501253"/>
              <a:gd name="connsiteX2" fmla="*/ 25831 w 1515389"/>
              <a:gd name="connsiteY2" fmla="*/ 746532 h 150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389" h="1501253">
                <a:moveTo>
                  <a:pt x="1504369" y="1499889"/>
                </a:moveTo>
                <a:lnTo>
                  <a:pt x="1385893" y="25590"/>
                </a:lnTo>
                <a:lnTo>
                  <a:pt x="25831" y="746532"/>
                </a:lnTo>
                <a:close/>
              </a:path>
            </a:pathLst>
          </a:custGeom>
          <a:solidFill>
            <a:srgbClr val="0E67A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04B301-E859-4F26-936E-278D652034E5}"/>
              </a:ext>
            </a:extLst>
          </p:cNvPr>
          <p:cNvSpPr/>
          <p:nvPr/>
        </p:nvSpPr>
        <p:spPr>
          <a:xfrm>
            <a:off x="11027216" y="135454"/>
            <a:ext cx="1480949" cy="1944806"/>
          </a:xfrm>
          <a:custGeom>
            <a:avLst/>
            <a:gdLst>
              <a:gd name="connsiteX0" fmla="*/ 1466828 w 1480949"/>
              <a:gd name="connsiteY0" fmla="*/ 924295 h 1944805"/>
              <a:gd name="connsiteX1" fmla="*/ 1300136 w 1480949"/>
              <a:gd name="connsiteY1" fmla="*/ 25590 h 1944805"/>
              <a:gd name="connsiteX2" fmla="*/ 25831 w 1480949"/>
              <a:gd name="connsiteY2" fmla="*/ 1951971 h 19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1944805">
                <a:moveTo>
                  <a:pt x="1466828" y="924295"/>
                </a:moveTo>
                <a:lnTo>
                  <a:pt x="1300136" y="25590"/>
                </a:lnTo>
                <a:lnTo>
                  <a:pt x="25831" y="1951971"/>
                </a:lnTo>
                <a:close/>
              </a:path>
            </a:pathLst>
          </a:custGeom>
          <a:solidFill>
            <a:srgbClr val="2C7FB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A9A662-D19E-4E72-AF81-0752D87EACCD}"/>
              </a:ext>
            </a:extLst>
          </p:cNvPr>
          <p:cNvSpPr/>
          <p:nvPr/>
        </p:nvSpPr>
        <p:spPr>
          <a:xfrm>
            <a:off x="10822983" y="-617902"/>
            <a:ext cx="1515390" cy="2729552"/>
          </a:xfrm>
          <a:custGeom>
            <a:avLst/>
            <a:gdLst>
              <a:gd name="connsiteX0" fmla="*/ 1504369 w 1515389"/>
              <a:gd name="connsiteY0" fmla="*/ 778946 h 2729551"/>
              <a:gd name="connsiteX1" fmla="*/ 25831 w 1515389"/>
              <a:gd name="connsiteY1" fmla="*/ 25590 h 2729551"/>
              <a:gd name="connsiteX2" fmla="*/ 230063 w 1515389"/>
              <a:gd name="connsiteY2" fmla="*/ 2705327 h 272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389" h="2729551">
                <a:moveTo>
                  <a:pt x="1504369" y="778946"/>
                </a:moveTo>
                <a:lnTo>
                  <a:pt x="25831" y="25590"/>
                </a:lnTo>
                <a:lnTo>
                  <a:pt x="230063" y="2705327"/>
                </a:lnTo>
                <a:close/>
              </a:path>
            </a:pathLst>
          </a:custGeom>
          <a:solidFill>
            <a:srgbClr val="227CB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910770-A7C4-436C-BFEB-15A73673E448}"/>
              </a:ext>
            </a:extLst>
          </p:cNvPr>
          <p:cNvSpPr/>
          <p:nvPr/>
        </p:nvSpPr>
        <p:spPr>
          <a:xfrm>
            <a:off x="9735691" y="-617902"/>
            <a:ext cx="1308746" cy="2729552"/>
          </a:xfrm>
          <a:custGeom>
            <a:avLst/>
            <a:gdLst>
              <a:gd name="connsiteX0" fmla="*/ 1316668 w 1308745"/>
              <a:gd name="connsiteY0" fmla="*/ 2705327 h 2729551"/>
              <a:gd name="connsiteX1" fmla="*/ 1113123 w 1308745"/>
              <a:gd name="connsiteY1" fmla="*/ 25590 h 2729551"/>
              <a:gd name="connsiteX2" fmla="*/ 25831 w 1308745"/>
              <a:gd name="connsiteY2" fmla="*/ 639056 h 272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45" h="2729551">
                <a:moveTo>
                  <a:pt x="1316668" y="2705327"/>
                </a:moveTo>
                <a:lnTo>
                  <a:pt x="1113123" y="25590"/>
                </a:lnTo>
                <a:lnTo>
                  <a:pt x="25831" y="639056"/>
                </a:lnTo>
                <a:close/>
              </a:path>
            </a:pathLst>
          </a:custGeom>
          <a:solidFill>
            <a:srgbClr val="2785B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BBC21C-7A86-4612-8BEA-586A304FF51F}"/>
              </a:ext>
            </a:extLst>
          </p:cNvPr>
          <p:cNvSpPr/>
          <p:nvPr/>
        </p:nvSpPr>
        <p:spPr>
          <a:xfrm>
            <a:off x="9735691" y="-4436"/>
            <a:ext cx="1308746" cy="2115403"/>
          </a:xfrm>
          <a:custGeom>
            <a:avLst/>
            <a:gdLst>
              <a:gd name="connsiteX0" fmla="*/ 1316668 w 1308745"/>
              <a:gd name="connsiteY0" fmla="*/ 2091860 h 2115402"/>
              <a:gd name="connsiteX1" fmla="*/ 25831 w 1308745"/>
              <a:gd name="connsiteY1" fmla="*/ 25590 h 2115402"/>
              <a:gd name="connsiteX2" fmla="*/ 47184 w 1308745"/>
              <a:gd name="connsiteY2" fmla="*/ 1623742 h 211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45" h="2115402">
                <a:moveTo>
                  <a:pt x="1316668" y="2091860"/>
                </a:moveTo>
                <a:lnTo>
                  <a:pt x="25831" y="25590"/>
                </a:lnTo>
                <a:lnTo>
                  <a:pt x="47184" y="1623742"/>
                </a:lnTo>
                <a:close/>
              </a:path>
            </a:pathLst>
          </a:custGeom>
          <a:solidFill>
            <a:srgbClr val="3695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ED634B-FE18-4AE8-8074-F7A39D147E3B}"/>
              </a:ext>
            </a:extLst>
          </p:cNvPr>
          <p:cNvSpPr/>
          <p:nvPr/>
        </p:nvSpPr>
        <p:spPr>
          <a:xfrm>
            <a:off x="9735691" y="-677270"/>
            <a:ext cx="1136542" cy="716507"/>
          </a:xfrm>
          <a:custGeom>
            <a:avLst/>
            <a:gdLst>
              <a:gd name="connsiteX0" fmla="*/ 1113123 w 1136542"/>
              <a:gd name="connsiteY0" fmla="*/ 84957 h 716507"/>
              <a:gd name="connsiteX1" fmla="*/ 644386 w 1136542"/>
              <a:gd name="connsiteY1" fmla="*/ 25590 h 716507"/>
              <a:gd name="connsiteX2" fmla="*/ 25831 w 1136542"/>
              <a:gd name="connsiteY2" fmla="*/ 698424 h 71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542" h="716507">
                <a:moveTo>
                  <a:pt x="1113123" y="84957"/>
                </a:moveTo>
                <a:lnTo>
                  <a:pt x="644386" y="25590"/>
                </a:lnTo>
                <a:lnTo>
                  <a:pt x="25831" y="698424"/>
                </a:lnTo>
                <a:close/>
              </a:path>
            </a:pathLst>
          </a:custGeom>
          <a:solidFill>
            <a:srgbClr val="1E79B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CC3BE2-C7C5-4880-B7EF-595C2D01888E}"/>
              </a:ext>
            </a:extLst>
          </p:cNvPr>
          <p:cNvSpPr/>
          <p:nvPr/>
        </p:nvSpPr>
        <p:spPr>
          <a:xfrm>
            <a:off x="9757044" y="1593717"/>
            <a:ext cx="1308746" cy="1091821"/>
          </a:xfrm>
          <a:custGeom>
            <a:avLst/>
            <a:gdLst>
              <a:gd name="connsiteX0" fmla="*/ 1295315 w 1308745"/>
              <a:gd name="connsiteY0" fmla="*/ 493708 h 1091820"/>
              <a:gd name="connsiteX1" fmla="*/ 25831 w 1308745"/>
              <a:gd name="connsiteY1" fmla="*/ 25590 h 1091820"/>
              <a:gd name="connsiteX2" fmla="*/ 725321 w 1308745"/>
              <a:gd name="connsiteY2" fmla="*/ 1069643 h 10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45" h="1091820">
                <a:moveTo>
                  <a:pt x="1295315" y="493708"/>
                </a:moveTo>
                <a:lnTo>
                  <a:pt x="25831" y="25590"/>
                </a:lnTo>
                <a:lnTo>
                  <a:pt x="725321" y="1069643"/>
                </a:lnTo>
                <a:close/>
              </a:path>
            </a:pathLst>
          </a:custGeom>
          <a:solidFill>
            <a:srgbClr val="489DC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AC1761-0D2C-4F5E-A2C4-72F84FA715A0}"/>
              </a:ext>
            </a:extLst>
          </p:cNvPr>
          <p:cNvSpPr/>
          <p:nvPr/>
        </p:nvSpPr>
        <p:spPr>
          <a:xfrm>
            <a:off x="8450021" y="-677270"/>
            <a:ext cx="1928678" cy="716507"/>
          </a:xfrm>
          <a:custGeom>
            <a:avLst/>
            <a:gdLst>
              <a:gd name="connsiteX0" fmla="*/ 1930056 w 1928677"/>
              <a:gd name="connsiteY0" fmla="*/ 25590 h 716507"/>
              <a:gd name="connsiteX1" fmla="*/ 25831 w 1928677"/>
              <a:gd name="connsiteY1" fmla="*/ 63121 h 716507"/>
              <a:gd name="connsiteX2" fmla="*/ 1311501 w 1928677"/>
              <a:gd name="connsiteY2" fmla="*/ 698424 h 71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8677" h="716507">
                <a:moveTo>
                  <a:pt x="1930056" y="25590"/>
                </a:moveTo>
                <a:lnTo>
                  <a:pt x="25831" y="63121"/>
                </a:lnTo>
                <a:lnTo>
                  <a:pt x="1311501" y="698424"/>
                </a:lnTo>
                <a:close/>
              </a:path>
            </a:pathLst>
          </a:custGeom>
          <a:solidFill>
            <a:srgbClr val="2682B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426414-B760-4D0E-BD70-26AA803087BF}"/>
              </a:ext>
            </a:extLst>
          </p:cNvPr>
          <p:cNvSpPr/>
          <p:nvPr/>
        </p:nvSpPr>
        <p:spPr>
          <a:xfrm>
            <a:off x="8450021" y="-639739"/>
            <a:ext cx="1308746" cy="682388"/>
          </a:xfrm>
          <a:custGeom>
            <a:avLst/>
            <a:gdLst>
              <a:gd name="connsiteX0" fmla="*/ 1311501 w 1308745"/>
              <a:gd name="connsiteY0" fmla="*/ 660893 h 682387"/>
              <a:gd name="connsiteX1" fmla="*/ 25831 w 1308745"/>
              <a:gd name="connsiteY1" fmla="*/ 25590 h 682387"/>
              <a:gd name="connsiteX2" fmla="*/ 84724 w 1308745"/>
              <a:gd name="connsiteY2" fmla="*/ 196187 h 68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45" h="682387">
                <a:moveTo>
                  <a:pt x="1311501" y="660893"/>
                </a:moveTo>
                <a:lnTo>
                  <a:pt x="25831" y="25590"/>
                </a:lnTo>
                <a:lnTo>
                  <a:pt x="84724" y="196187"/>
                </a:lnTo>
                <a:close/>
              </a:path>
            </a:pathLst>
          </a:custGeom>
          <a:solidFill>
            <a:srgbClr val="2F8AB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0C5F4E-AF83-4FB1-A1EF-B977B4A2F663}"/>
              </a:ext>
            </a:extLst>
          </p:cNvPr>
          <p:cNvSpPr/>
          <p:nvPr/>
        </p:nvSpPr>
        <p:spPr>
          <a:xfrm>
            <a:off x="8562986" y="-4436"/>
            <a:ext cx="1239864" cy="1637731"/>
          </a:xfrm>
          <a:custGeom>
            <a:avLst/>
            <a:gdLst>
              <a:gd name="connsiteX0" fmla="*/ 1219888 w 1239864"/>
              <a:gd name="connsiteY0" fmla="*/ 1623742 h 1637731"/>
              <a:gd name="connsiteX1" fmla="*/ 1198535 w 1239864"/>
              <a:gd name="connsiteY1" fmla="*/ 25590 h 1637731"/>
              <a:gd name="connsiteX2" fmla="*/ 25831 w 1239864"/>
              <a:gd name="connsiteY2" fmla="*/ 1101715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864" h="1637731">
                <a:moveTo>
                  <a:pt x="1219888" y="1623742"/>
                </a:moveTo>
                <a:lnTo>
                  <a:pt x="1198535" y="25590"/>
                </a:lnTo>
                <a:lnTo>
                  <a:pt x="25831" y="1101715"/>
                </a:lnTo>
                <a:close/>
              </a:path>
            </a:pathLst>
          </a:custGeom>
          <a:solidFill>
            <a:srgbClr val="3898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3A8881-E55E-4386-9AB0-8D84FA621371}"/>
              </a:ext>
            </a:extLst>
          </p:cNvPr>
          <p:cNvSpPr/>
          <p:nvPr/>
        </p:nvSpPr>
        <p:spPr>
          <a:xfrm>
            <a:off x="8508914" y="-467095"/>
            <a:ext cx="1274305" cy="1569492"/>
          </a:xfrm>
          <a:custGeom>
            <a:avLst/>
            <a:gdLst>
              <a:gd name="connsiteX0" fmla="*/ 1252607 w 1274305"/>
              <a:gd name="connsiteY0" fmla="*/ 488249 h 1569492"/>
              <a:gd name="connsiteX1" fmla="*/ 25831 w 1274305"/>
              <a:gd name="connsiteY1" fmla="*/ 25590 h 1569492"/>
              <a:gd name="connsiteX2" fmla="*/ 79903 w 1274305"/>
              <a:gd name="connsiteY2" fmla="*/ 1564374 h 156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4305" h="1569492">
                <a:moveTo>
                  <a:pt x="1252607" y="488249"/>
                </a:moveTo>
                <a:lnTo>
                  <a:pt x="25831" y="25590"/>
                </a:lnTo>
                <a:lnTo>
                  <a:pt x="79903" y="1564374"/>
                </a:lnTo>
                <a:close/>
              </a:path>
            </a:pathLst>
          </a:custGeom>
          <a:solidFill>
            <a:srgbClr val="3392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4B4DCB-0C58-4ACD-83AE-D5562159E307}"/>
              </a:ext>
            </a:extLst>
          </p:cNvPr>
          <p:cNvSpPr/>
          <p:nvPr/>
        </p:nvSpPr>
        <p:spPr>
          <a:xfrm>
            <a:off x="6470370" y="-467095"/>
            <a:ext cx="2135322" cy="1569492"/>
          </a:xfrm>
          <a:custGeom>
            <a:avLst/>
            <a:gdLst>
              <a:gd name="connsiteX0" fmla="*/ 2118447 w 2135322"/>
              <a:gd name="connsiteY0" fmla="*/ 1564374 h 1569492"/>
              <a:gd name="connsiteX1" fmla="*/ 2064374 w 2135322"/>
              <a:gd name="connsiteY1" fmla="*/ 25590 h 1569492"/>
              <a:gd name="connsiteX2" fmla="*/ 25831 w 2135322"/>
              <a:gd name="connsiteY2" fmla="*/ 127948 h 156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322" h="1569492">
                <a:moveTo>
                  <a:pt x="2118447" y="1564374"/>
                </a:moveTo>
                <a:lnTo>
                  <a:pt x="2064374" y="25590"/>
                </a:lnTo>
                <a:lnTo>
                  <a:pt x="25831" y="127948"/>
                </a:lnTo>
                <a:close/>
              </a:path>
            </a:pathLst>
          </a:custGeom>
          <a:solidFill>
            <a:srgbClr val="3F9CC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75A2CF-ADAF-4A22-B9E0-1D1C0C8DCCF3}"/>
              </a:ext>
            </a:extLst>
          </p:cNvPr>
          <p:cNvSpPr/>
          <p:nvPr/>
        </p:nvSpPr>
        <p:spPr>
          <a:xfrm>
            <a:off x="-958828" y="5767884"/>
            <a:ext cx="2032000" cy="1262418"/>
          </a:xfrm>
          <a:custGeom>
            <a:avLst/>
            <a:gdLst>
              <a:gd name="connsiteX0" fmla="*/ 25831 w 2031999"/>
              <a:gd name="connsiteY0" fmla="*/ 25590 h 1262417"/>
              <a:gd name="connsiteX1" fmla="*/ 1147219 w 2031999"/>
              <a:gd name="connsiteY1" fmla="*/ 1241263 h 1262417"/>
              <a:gd name="connsiteX2" fmla="*/ 2013058 w 2031999"/>
              <a:gd name="connsiteY2" fmla="*/ 892564 h 126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1999" h="1262417">
                <a:moveTo>
                  <a:pt x="25831" y="25590"/>
                </a:moveTo>
                <a:lnTo>
                  <a:pt x="1147219" y="1241263"/>
                </a:lnTo>
                <a:lnTo>
                  <a:pt x="2013058" y="892564"/>
                </a:lnTo>
                <a:close/>
              </a:path>
            </a:pathLst>
          </a:custGeom>
          <a:solidFill>
            <a:srgbClr val="BEE5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D66DA6-A895-4D77-876C-F070AA4A0E75}"/>
              </a:ext>
            </a:extLst>
          </p:cNvPr>
          <p:cNvSpPr/>
          <p:nvPr/>
        </p:nvSpPr>
        <p:spPr>
          <a:xfrm>
            <a:off x="-958828" y="5767884"/>
            <a:ext cx="1170983" cy="1467134"/>
          </a:xfrm>
          <a:custGeom>
            <a:avLst/>
            <a:gdLst>
              <a:gd name="connsiteX0" fmla="*/ 25831 w 1170983"/>
              <a:gd name="connsiteY0" fmla="*/ 25590 h 1467134"/>
              <a:gd name="connsiteX1" fmla="*/ 576881 w 1170983"/>
              <a:gd name="connsiteY1" fmla="*/ 1451439 h 1467134"/>
              <a:gd name="connsiteX2" fmla="*/ 1147563 w 1170983"/>
              <a:gd name="connsiteY2" fmla="*/ 1241263 h 146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0983" h="1467134">
                <a:moveTo>
                  <a:pt x="25831" y="25590"/>
                </a:moveTo>
                <a:lnTo>
                  <a:pt x="576881" y="1451439"/>
                </a:lnTo>
                <a:lnTo>
                  <a:pt x="1147563" y="1241263"/>
                </a:lnTo>
                <a:close/>
              </a:path>
            </a:pathLst>
          </a:custGeom>
          <a:solidFill>
            <a:srgbClr val="B8E3C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838D93-0128-40D7-AA80-8774A5C1979E}"/>
              </a:ext>
            </a:extLst>
          </p:cNvPr>
          <p:cNvSpPr/>
          <p:nvPr/>
        </p:nvSpPr>
        <p:spPr>
          <a:xfrm>
            <a:off x="162560" y="6634858"/>
            <a:ext cx="2169763" cy="1910686"/>
          </a:xfrm>
          <a:custGeom>
            <a:avLst/>
            <a:gdLst>
              <a:gd name="connsiteX0" fmla="*/ 25831 w 2169762"/>
              <a:gd name="connsiteY0" fmla="*/ 374289 h 1910686"/>
              <a:gd name="connsiteX1" fmla="*/ 2152543 w 2169762"/>
              <a:gd name="connsiteY1" fmla="*/ 1894991 h 1910686"/>
              <a:gd name="connsiteX2" fmla="*/ 891669 w 2169762"/>
              <a:gd name="connsiteY2" fmla="*/ 25590 h 19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9762" h="1910686">
                <a:moveTo>
                  <a:pt x="25831" y="374289"/>
                </a:moveTo>
                <a:lnTo>
                  <a:pt x="2152543" y="1894991"/>
                </a:lnTo>
                <a:lnTo>
                  <a:pt x="891669" y="25590"/>
                </a:lnTo>
                <a:close/>
              </a:path>
            </a:pathLst>
          </a:custGeom>
          <a:solidFill>
            <a:srgbClr val="C9EA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AFD3DB7-C4F1-42EF-8967-300DE707F15B}"/>
              </a:ext>
            </a:extLst>
          </p:cNvPr>
          <p:cNvSpPr/>
          <p:nvPr/>
        </p:nvSpPr>
        <p:spPr>
          <a:xfrm>
            <a:off x="1028399" y="6510322"/>
            <a:ext cx="2135322" cy="2013044"/>
          </a:xfrm>
          <a:custGeom>
            <a:avLst/>
            <a:gdLst>
              <a:gd name="connsiteX0" fmla="*/ 25831 w 2135322"/>
              <a:gd name="connsiteY0" fmla="*/ 150126 h 2013044"/>
              <a:gd name="connsiteX1" fmla="*/ 1286704 w 2135322"/>
              <a:gd name="connsiteY1" fmla="*/ 2019527 h 2013044"/>
              <a:gd name="connsiteX2" fmla="*/ 2142210 w 2135322"/>
              <a:gd name="connsiteY2" fmla="*/ 25590 h 201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322" h="2013044">
                <a:moveTo>
                  <a:pt x="25831" y="150126"/>
                </a:moveTo>
                <a:lnTo>
                  <a:pt x="1286704" y="2019527"/>
                </a:lnTo>
                <a:lnTo>
                  <a:pt x="2142210" y="25590"/>
                </a:lnTo>
                <a:close/>
              </a:path>
            </a:pathLst>
          </a:custGeom>
          <a:solidFill>
            <a:srgbClr val="D5EFD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2FE4FFC-4F22-481A-B154-A716620A5FD6}"/>
              </a:ext>
            </a:extLst>
          </p:cNvPr>
          <p:cNvSpPr/>
          <p:nvPr/>
        </p:nvSpPr>
        <p:spPr>
          <a:xfrm>
            <a:off x="3144778" y="6508616"/>
            <a:ext cx="2032000" cy="1740089"/>
          </a:xfrm>
          <a:custGeom>
            <a:avLst/>
            <a:gdLst>
              <a:gd name="connsiteX0" fmla="*/ 25831 w 2031999"/>
              <a:gd name="connsiteY0" fmla="*/ 25590 h 1740089"/>
              <a:gd name="connsiteX1" fmla="*/ 1555341 w 2031999"/>
              <a:gd name="connsiteY1" fmla="*/ 1566763 h 1740089"/>
              <a:gd name="connsiteX2" fmla="*/ 2021324 w 2031999"/>
              <a:gd name="connsiteY2" fmla="*/ 1719277 h 17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1999" h="1740089">
                <a:moveTo>
                  <a:pt x="25831" y="25590"/>
                </a:moveTo>
                <a:lnTo>
                  <a:pt x="1555341" y="1566763"/>
                </a:lnTo>
                <a:lnTo>
                  <a:pt x="2021324" y="1719277"/>
                </a:lnTo>
                <a:close/>
              </a:path>
            </a:pathLst>
          </a:custGeom>
          <a:solidFill>
            <a:srgbClr val="E7F6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DF7E11-7CA7-4455-9633-402DE99CCFC8}"/>
              </a:ext>
            </a:extLst>
          </p:cNvPr>
          <p:cNvSpPr/>
          <p:nvPr/>
        </p:nvSpPr>
        <p:spPr>
          <a:xfrm>
            <a:off x="2289272" y="6508616"/>
            <a:ext cx="2410847" cy="2013044"/>
          </a:xfrm>
          <a:custGeom>
            <a:avLst/>
            <a:gdLst>
              <a:gd name="connsiteX0" fmla="*/ 881337 w 2410847"/>
              <a:gd name="connsiteY0" fmla="*/ 25590 h 2013044"/>
              <a:gd name="connsiteX1" fmla="*/ 25831 w 2410847"/>
              <a:gd name="connsiteY1" fmla="*/ 2021233 h 2013044"/>
              <a:gd name="connsiteX2" fmla="*/ 2410848 w 2410847"/>
              <a:gd name="connsiteY2" fmla="*/ 1568469 h 201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847" h="2013044">
                <a:moveTo>
                  <a:pt x="881337" y="25590"/>
                </a:moveTo>
                <a:lnTo>
                  <a:pt x="25831" y="2021233"/>
                </a:lnTo>
                <a:lnTo>
                  <a:pt x="2410848" y="1568469"/>
                </a:lnTo>
                <a:close/>
              </a:path>
            </a:pathLst>
          </a:custGeom>
          <a:solidFill>
            <a:srgbClr val="DEF2D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9DD3EC1-EA9A-47EA-B9B2-9A544ABDF7FA}"/>
              </a:ext>
            </a:extLst>
          </p:cNvPr>
          <p:cNvSpPr/>
          <p:nvPr/>
        </p:nvSpPr>
        <p:spPr>
          <a:xfrm>
            <a:off x="2804763" y="1466598"/>
            <a:ext cx="3134102" cy="1740089"/>
          </a:xfrm>
          <a:custGeom>
            <a:avLst/>
            <a:gdLst>
              <a:gd name="connsiteX0" fmla="*/ 1111401 w 3134101"/>
              <a:gd name="connsiteY0" fmla="*/ 1742704 h 1740089"/>
              <a:gd name="connsiteX1" fmla="*/ 2028211 w 3134101"/>
              <a:gd name="connsiteY1" fmla="*/ 1691184 h 1740089"/>
              <a:gd name="connsiteX2" fmla="*/ 3118948 w 3134101"/>
              <a:gd name="connsiteY2" fmla="*/ 599363 h 1740089"/>
              <a:gd name="connsiteX3" fmla="*/ 25831 w 3134101"/>
              <a:gd name="connsiteY3" fmla="*/ 656002 h 174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4101" h="1740089">
                <a:moveTo>
                  <a:pt x="1111401" y="1742704"/>
                </a:moveTo>
                <a:cubicBezTo>
                  <a:pt x="1369258" y="1520103"/>
                  <a:pt x="1746590" y="1498897"/>
                  <a:pt x="2028211" y="1691184"/>
                </a:cubicBezTo>
                <a:lnTo>
                  <a:pt x="3118948" y="599363"/>
                </a:lnTo>
                <a:cubicBezTo>
                  <a:pt x="2231962" y="-186946"/>
                  <a:pt x="882887" y="-162240"/>
                  <a:pt x="25831" y="656002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012B9B9-C973-4A21-808A-A5158A188D61}"/>
              </a:ext>
            </a:extLst>
          </p:cNvPr>
          <p:cNvSpPr/>
          <p:nvPr/>
        </p:nvSpPr>
        <p:spPr>
          <a:xfrm>
            <a:off x="4931561" y="2144745"/>
            <a:ext cx="1756475" cy="3207223"/>
          </a:xfrm>
          <a:custGeom>
            <a:avLst/>
            <a:gdLst>
              <a:gd name="connsiteX0" fmla="*/ 1111401 w 1756474"/>
              <a:gd name="connsiteY0" fmla="*/ 25590 h 3207223"/>
              <a:gd name="connsiteX1" fmla="*/ 25831 w 1756474"/>
              <a:gd name="connsiteY1" fmla="*/ 1111610 h 3207223"/>
              <a:gd name="connsiteX2" fmla="*/ 25831 w 1756474"/>
              <a:gd name="connsiteY2" fmla="*/ 2095613 h 3207223"/>
              <a:gd name="connsiteX3" fmla="*/ 1111401 w 1756474"/>
              <a:gd name="connsiteY3" fmla="*/ 3181634 h 3207223"/>
              <a:gd name="connsiteX4" fmla="*/ 1111401 w 1756474"/>
              <a:gd name="connsiteY4" fmla="*/ 25590 h 320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6474" h="3207223">
                <a:moveTo>
                  <a:pt x="1111401" y="25590"/>
                </a:moveTo>
                <a:lnTo>
                  <a:pt x="25831" y="1111610"/>
                </a:lnTo>
                <a:cubicBezTo>
                  <a:pt x="268740" y="1395483"/>
                  <a:pt x="268740" y="1811740"/>
                  <a:pt x="25831" y="2095613"/>
                </a:cubicBezTo>
                <a:lnTo>
                  <a:pt x="1111401" y="3181634"/>
                </a:lnTo>
                <a:cubicBezTo>
                  <a:pt x="1952166" y="2294495"/>
                  <a:pt x="1952166" y="912738"/>
                  <a:pt x="1111401" y="25590"/>
                </a:cubicBezTo>
                <a:close/>
              </a:path>
            </a:pathLst>
          </a:custGeom>
          <a:solidFill>
            <a:srgbClr val="3898C5"/>
          </a:solidFill>
          <a:ln w="9525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Baltic Dry   </a:t>
            </a:r>
            <a:r>
              <a:rPr lang="en-US" b="1" dirty="0" err="1">
                <a:solidFill>
                  <a:schemeClr val="bg1"/>
                </a:solidFill>
              </a:rPr>
              <a:t>Capesize</a:t>
            </a:r>
            <a:r>
              <a:rPr lang="en-US" b="1" dirty="0">
                <a:solidFill>
                  <a:schemeClr val="bg1"/>
                </a:solidFill>
              </a:rPr>
              <a:t> Index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930E92E-623F-4967-947F-09CC05CFAB3B}"/>
              </a:ext>
            </a:extLst>
          </p:cNvPr>
          <p:cNvSpPr/>
          <p:nvPr/>
        </p:nvSpPr>
        <p:spPr>
          <a:xfrm>
            <a:off x="2122118" y="2139627"/>
            <a:ext cx="1687593" cy="3087473"/>
          </a:xfrm>
          <a:custGeom>
            <a:avLst/>
            <a:gdLst>
              <a:gd name="connsiteX0" fmla="*/ 1690699 w 1687593"/>
              <a:gd name="connsiteY0" fmla="*/ 1967666 h 3070745"/>
              <a:gd name="connsiteX1" fmla="*/ 1690699 w 1687593"/>
              <a:gd name="connsiteY1" fmla="*/ 1117410 h 3070745"/>
              <a:gd name="connsiteX2" fmla="*/ 599963 w 1687593"/>
              <a:gd name="connsiteY2" fmla="*/ 25590 h 3070745"/>
              <a:gd name="connsiteX3" fmla="*/ 599963 w 1687593"/>
              <a:gd name="connsiteY3" fmla="*/ 3058122 h 3070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593" h="3070745">
                <a:moveTo>
                  <a:pt x="1690699" y="1967666"/>
                </a:moveTo>
                <a:cubicBezTo>
                  <a:pt x="1516223" y="1710610"/>
                  <a:pt x="1516223" y="1374466"/>
                  <a:pt x="1690699" y="1117410"/>
                </a:cubicBezTo>
                <a:lnTo>
                  <a:pt x="599963" y="25590"/>
                </a:lnTo>
                <a:cubicBezTo>
                  <a:pt x="-165547" y="894194"/>
                  <a:pt x="-165547" y="2189510"/>
                  <a:pt x="599963" y="3058122"/>
                </a:cubicBezTo>
                <a:close/>
              </a:path>
            </a:pathLst>
          </a:custGeom>
          <a:solidFill>
            <a:srgbClr val="8BCCC6"/>
          </a:solidFill>
          <a:ln w="9525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Age at Sale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Years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2AC0A3E-EF38-4FBF-AA13-BFEA22FBC659}"/>
              </a:ext>
            </a:extLst>
          </p:cNvPr>
          <p:cNvSpPr/>
          <p:nvPr/>
        </p:nvSpPr>
        <p:spPr>
          <a:xfrm>
            <a:off x="8565397" y="-114642"/>
            <a:ext cx="3616271" cy="6892118"/>
          </a:xfrm>
          <a:custGeom>
            <a:avLst/>
            <a:gdLst>
              <a:gd name="connsiteX0" fmla="*/ 25830 w 3616271"/>
              <a:gd name="connsiteY0" fmla="*/ 25590 h 6892118"/>
              <a:gd name="connsiteX1" fmla="*/ 3610416 w 3616271"/>
              <a:gd name="connsiteY1" fmla="*/ 25590 h 6892118"/>
              <a:gd name="connsiteX2" fmla="*/ 3610416 w 3616271"/>
              <a:gd name="connsiteY2" fmla="*/ 6877106 h 6892118"/>
              <a:gd name="connsiteX3" fmla="*/ 25830 w 3616271"/>
              <a:gd name="connsiteY3" fmla="*/ 6877106 h 689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271" h="6892118">
                <a:moveTo>
                  <a:pt x="25830" y="25590"/>
                </a:moveTo>
                <a:lnTo>
                  <a:pt x="3610416" y="25590"/>
                </a:lnTo>
                <a:lnTo>
                  <a:pt x="3610416" y="6877106"/>
                </a:lnTo>
                <a:lnTo>
                  <a:pt x="25830" y="6877106"/>
                </a:lnTo>
                <a:close/>
              </a:path>
            </a:pathLst>
          </a:custGeom>
          <a:solidFill>
            <a:srgbClr val="007FA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75686B-B96E-425A-9EEF-09C944412C63}"/>
              </a:ext>
            </a:extLst>
          </p:cNvPr>
          <p:cNvGrpSpPr/>
          <p:nvPr/>
        </p:nvGrpSpPr>
        <p:grpSpPr>
          <a:xfrm>
            <a:off x="6419570" y="-1411682"/>
            <a:ext cx="6278192" cy="4024383"/>
            <a:chOff x="6470370" y="-1427897"/>
            <a:chExt cx="6278192" cy="402438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7C87EFD-11D5-4C3A-A288-87DF8777A60C}"/>
                </a:ext>
              </a:extLst>
            </p:cNvPr>
            <p:cNvSpPr/>
            <p:nvPr/>
          </p:nvSpPr>
          <p:spPr>
            <a:xfrm>
              <a:off x="11026528" y="945107"/>
              <a:ext cx="1722034" cy="1637731"/>
            </a:xfrm>
            <a:custGeom>
              <a:avLst/>
              <a:gdLst>
                <a:gd name="connsiteX0" fmla="*/ 1725822 w 1722033"/>
                <a:gd name="connsiteY0" fmla="*/ 1613165 h 1637731"/>
                <a:gd name="connsiteX1" fmla="*/ 1467517 w 1722033"/>
                <a:gd name="connsiteY1" fmla="*/ 25590 h 1637731"/>
                <a:gd name="connsiteX2" fmla="*/ 25831 w 1722033"/>
                <a:gd name="connsiteY2" fmla="*/ 1053266 h 163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1637731">
                  <a:moveTo>
                    <a:pt x="1725822" y="1613165"/>
                  </a:moveTo>
                  <a:lnTo>
                    <a:pt x="1467517" y="25590"/>
                  </a:lnTo>
                  <a:lnTo>
                    <a:pt x="25831" y="1053266"/>
                  </a:lnTo>
                  <a:close/>
                </a:path>
              </a:pathLst>
            </a:custGeom>
            <a:solidFill>
              <a:srgbClr val="3D88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A00891D-C7E7-4ADD-92EB-6AF04969A9DA}"/>
                </a:ext>
              </a:extLst>
            </p:cNvPr>
            <p:cNvSpPr/>
            <p:nvPr/>
          </p:nvSpPr>
          <p:spPr>
            <a:xfrm>
              <a:off x="10822983" y="-1427897"/>
              <a:ext cx="1515390" cy="1501254"/>
            </a:xfrm>
            <a:custGeom>
              <a:avLst/>
              <a:gdLst>
                <a:gd name="connsiteX0" fmla="*/ 1504369 w 1515389"/>
                <a:gd name="connsiteY0" fmla="*/ 1499889 h 1501253"/>
                <a:gd name="connsiteX1" fmla="*/ 1385893 w 1515389"/>
                <a:gd name="connsiteY1" fmla="*/ 25590 h 1501253"/>
                <a:gd name="connsiteX2" fmla="*/ 25831 w 1515389"/>
                <a:gd name="connsiteY2" fmla="*/ 746532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501253">
                  <a:moveTo>
                    <a:pt x="1504369" y="1499889"/>
                  </a:moveTo>
                  <a:lnTo>
                    <a:pt x="1385893" y="25590"/>
                  </a:lnTo>
                  <a:lnTo>
                    <a:pt x="25831" y="746532"/>
                  </a:lnTo>
                  <a:close/>
                </a:path>
              </a:pathLst>
            </a:custGeom>
            <a:solidFill>
              <a:srgbClr val="0E67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CAFCC5-5C43-4A04-8451-DC885A903D21}"/>
                </a:ext>
              </a:extLst>
            </p:cNvPr>
            <p:cNvSpPr/>
            <p:nvPr/>
          </p:nvSpPr>
          <p:spPr>
            <a:xfrm>
              <a:off x="11027216" y="46402"/>
              <a:ext cx="1480949" cy="1944806"/>
            </a:xfrm>
            <a:custGeom>
              <a:avLst/>
              <a:gdLst>
                <a:gd name="connsiteX0" fmla="*/ 1466828 w 1480949"/>
                <a:gd name="connsiteY0" fmla="*/ 924295 h 1944805"/>
                <a:gd name="connsiteX1" fmla="*/ 1300136 w 1480949"/>
                <a:gd name="connsiteY1" fmla="*/ 25590 h 1944805"/>
                <a:gd name="connsiteX2" fmla="*/ 25831 w 1480949"/>
                <a:gd name="connsiteY2" fmla="*/ 1951971 h 19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0949" h="1944805">
                  <a:moveTo>
                    <a:pt x="1466828" y="924295"/>
                  </a:moveTo>
                  <a:lnTo>
                    <a:pt x="1300136" y="25590"/>
                  </a:lnTo>
                  <a:lnTo>
                    <a:pt x="25831" y="1951971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78B52EF-9590-4165-B451-026CA3E68540}"/>
                </a:ext>
              </a:extLst>
            </p:cNvPr>
            <p:cNvSpPr/>
            <p:nvPr/>
          </p:nvSpPr>
          <p:spPr>
            <a:xfrm>
              <a:off x="10822983" y="-706954"/>
              <a:ext cx="1515390" cy="2729552"/>
            </a:xfrm>
            <a:custGeom>
              <a:avLst/>
              <a:gdLst>
                <a:gd name="connsiteX0" fmla="*/ 1504369 w 1515389"/>
                <a:gd name="connsiteY0" fmla="*/ 778946 h 2729551"/>
                <a:gd name="connsiteX1" fmla="*/ 25831 w 1515389"/>
                <a:gd name="connsiteY1" fmla="*/ 25590 h 2729551"/>
                <a:gd name="connsiteX2" fmla="*/ 230063 w 1515389"/>
                <a:gd name="connsiteY2" fmla="*/ 2705327 h 272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729551">
                  <a:moveTo>
                    <a:pt x="1504369" y="778946"/>
                  </a:moveTo>
                  <a:lnTo>
                    <a:pt x="25831" y="25590"/>
                  </a:lnTo>
                  <a:lnTo>
                    <a:pt x="230063" y="2705327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D04DB51-8ACC-494E-A9AC-E4D11B4F51C2}"/>
                </a:ext>
              </a:extLst>
            </p:cNvPr>
            <p:cNvSpPr/>
            <p:nvPr/>
          </p:nvSpPr>
          <p:spPr>
            <a:xfrm>
              <a:off x="9735691" y="-706954"/>
              <a:ext cx="1308746" cy="2729552"/>
            </a:xfrm>
            <a:custGeom>
              <a:avLst/>
              <a:gdLst>
                <a:gd name="connsiteX0" fmla="*/ 1316668 w 1308745"/>
                <a:gd name="connsiteY0" fmla="*/ 2705327 h 2729551"/>
                <a:gd name="connsiteX1" fmla="*/ 1113123 w 1308745"/>
                <a:gd name="connsiteY1" fmla="*/ 25590 h 2729551"/>
                <a:gd name="connsiteX2" fmla="*/ 25831 w 1308745"/>
                <a:gd name="connsiteY2" fmla="*/ 639056 h 272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729551">
                  <a:moveTo>
                    <a:pt x="1316668" y="2705327"/>
                  </a:moveTo>
                  <a:lnTo>
                    <a:pt x="1113123" y="25590"/>
                  </a:lnTo>
                  <a:lnTo>
                    <a:pt x="25831" y="639056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DA2F568-5FAE-4B70-B396-B19190907A79}"/>
                </a:ext>
              </a:extLst>
            </p:cNvPr>
            <p:cNvSpPr/>
            <p:nvPr/>
          </p:nvSpPr>
          <p:spPr>
            <a:xfrm>
              <a:off x="9735691" y="-93488"/>
              <a:ext cx="1308746" cy="2115403"/>
            </a:xfrm>
            <a:custGeom>
              <a:avLst/>
              <a:gdLst>
                <a:gd name="connsiteX0" fmla="*/ 1316668 w 1308745"/>
                <a:gd name="connsiteY0" fmla="*/ 2091860 h 2115402"/>
                <a:gd name="connsiteX1" fmla="*/ 25831 w 1308745"/>
                <a:gd name="connsiteY1" fmla="*/ 25590 h 2115402"/>
                <a:gd name="connsiteX2" fmla="*/ 47184 w 1308745"/>
                <a:gd name="connsiteY2" fmla="*/ 1623742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115402">
                  <a:moveTo>
                    <a:pt x="1316668" y="2091860"/>
                  </a:moveTo>
                  <a:lnTo>
                    <a:pt x="25831" y="25590"/>
                  </a:lnTo>
                  <a:lnTo>
                    <a:pt x="47184" y="1623742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CF0D538-281F-4BB8-BA79-90132EFDEACD}"/>
                </a:ext>
              </a:extLst>
            </p:cNvPr>
            <p:cNvSpPr/>
            <p:nvPr/>
          </p:nvSpPr>
          <p:spPr>
            <a:xfrm>
              <a:off x="9735691" y="-766322"/>
              <a:ext cx="1136542" cy="716507"/>
            </a:xfrm>
            <a:custGeom>
              <a:avLst/>
              <a:gdLst>
                <a:gd name="connsiteX0" fmla="*/ 1113123 w 1136542"/>
                <a:gd name="connsiteY0" fmla="*/ 84957 h 716507"/>
                <a:gd name="connsiteX1" fmla="*/ 644386 w 1136542"/>
                <a:gd name="connsiteY1" fmla="*/ 25590 h 716507"/>
                <a:gd name="connsiteX2" fmla="*/ 25831 w 1136542"/>
                <a:gd name="connsiteY2" fmla="*/ 698424 h 71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542" h="716507">
                  <a:moveTo>
                    <a:pt x="1113123" y="84957"/>
                  </a:moveTo>
                  <a:lnTo>
                    <a:pt x="644386" y="25590"/>
                  </a:lnTo>
                  <a:lnTo>
                    <a:pt x="25831" y="698424"/>
                  </a:lnTo>
                  <a:close/>
                </a:path>
              </a:pathLst>
            </a:custGeom>
            <a:solidFill>
              <a:srgbClr val="1E79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B5EBBFA-2219-4ECC-A0B0-F13E92A30160}"/>
                </a:ext>
              </a:extLst>
            </p:cNvPr>
            <p:cNvSpPr/>
            <p:nvPr/>
          </p:nvSpPr>
          <p:spPr>
            <a:xfrm>
              <a:off x="9757044" y="1504665"/>
              <a:ext cx="1308746" cy="1091821"/>
            </a:xfrm>
            <a:custGeom>
              <a:avLst/>
              <a:gdLst>
                <a:gd name="connsiteX0" fmla="*/ 1295315 w 1308745"/>
                <a:gd name="connsiteY0" fmla="*/ 493708 h 1091820"/>
                <a:gd name="connsiteX1" fmla="*/ 25831 w 1308745"/>
                <a:gd name="connsiteY1" fmla="*/ 25590 h 1091820"/>
                <a:gd name="connsiteX2" fmla="*/ 725321 w 1308745"/>
                <a:gd name="connsiteY2" fmla="*/ 1069643 h 109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1091820">
                  <a:moveTo>
                    <a:pt x="1295315" y="493708"/>
                  </a:moveTo>
                  <a:lnTo>
                    <a:pt x="25831" y="25590"/>
                  </a:lnTo>
                  <a:lnTo>
                    <a:pt x="725321" y="1069643"/>
                  </a:lnTo>
                  <a:close/>
                </a:path>
              </a:pathLst>
            </a:custGeom>
            <a:solidFill>
              <a:srgbClr val="489D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1AE11C-7362-42CF-8FB3-5318CFC6666F}"/>
                </a:ext>
              </a:extLst>
            </p:cNvPr>
            <p:cNvSpPr/>
            <p:nvPr/>
          </p:nvSpPr>
          <p:spPr>
            <a:xfrm>
              <a:off x="8450021" y="-766322"/>
              <a:ext cx="1928678" cy="716507"/>
            </a:xfrm>
            <a:custGeom>
              <a:avLst/>
              <a:gdLst>
                <a:gd name="connsiteX0" fmla="*/ 1930056 w 1928677"/>
                <a:gd name="connsiteY0" fmla="*/ 25590 h 716507"/>
                <a:gd name="connsiteX1" fmla="*/ 25831 w 1928677"/>
                <a:gd name="connsiteY1" fmla="*/ 63121 h 716507"/>
                <a:gd name="connsiteX2" fmla="*/ 1311501 w 1928677"/>
                <a:gd name="connsiteY2" fmla="*/ 698424 h 71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8677" h="716507">
                  <a:moveTo>
                    <a:pt x="1930056" y="25590"/>
                  </a:moveTo>
                  <a:lnTo>
                    <a:pt x="25831" y="63121"/>
                  </a:lnTo>
                  <a:lnTo>
                    <a:pt x="1311501" y="698424"/>
                  </a:lnTo>
                  <a:close/>
                </a:path>
              </a:pathLst>
            </a:custGeom>
            <a:solidFill>
              <a:srgbClr val="268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20AB0BB-01F7-4482-89FE-0310BCA8D150}"/>
                </a:ext>
              </a:extLst>
            </p:cNvPr>
            <p:cNvSpPr/>
            <p:nvPr/>
          </p:nvSpPr>
          <p:spPr>
            <a:xfrm>
              <a:off x="8450021" y="-728791"/>
              <a:ext cx="1308746" cy="682388"/>
            </a:xfrm>
            <a:custGeom>
              <a:avLst/>
              <a:gdLst>
                <a:gd name="connsiteX0" fmla="*/ 1311501 w 1308745"/>
                <a:gd name="connsiteY0" fmla="*/ 660893 h 682387"/>
                <a:gd name="connsiteX1" fmla="*/ 25831 w 1308745"/>
                <a:gd name="connsiteY1" fmla="*/ 25590 h 682387"/>
                <a:gd name="connsiteX2" fmla="*/ 84724 w 1308745"/>
                <a:gd name="connsiteY2" fmla="*/ 196187 h 68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682387">
                  <a:moveTo>
                    <a:pt x="1311501" y="660893"/>
                  </a:moveTo>
                  <a:lnTo>
                    <a:pt x="25831" y="25590"/>
                  </a:lnTo>
                  <a:lnTo>
                    <a:pt x="84724" y="196187"/>
                  </a:lnTo>
                  <a:close/>
                </a:path>
              </a:pathLst>
            </a:custGeom>
            <a:solidFill>
              <a:srgbClr val="2F8A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6A63411-5694-4F9B-BA9B-EF5C0F91D843}"/>
                </a:ext>
              </a:extLst>
            </p:cNvPr>
            <p:cNvSpPr/>
            <p:nvPr/>
          </p:nvSpPr>
          <p:spPr>
            <a:xfrm>
              <a:off x="8562986" y="-93488"/>
              <a:ext cx="1239864" cy="1637731"/>
            </a:xfrm>
            <a:custGeom>
              <a:avLst/>
              <a:gdLst>
                <a:gd name="connsiteX0" fmla="*/ 1219888 w 1239864"/>
                <a:gd name="connsiteY0" fmla="*/ 1623742 h 1637731"/>
                <a:gd name="connsiteX1" fmla="*/ 1198535 w 1239864"/>
                <a:gd name="connsiteY1" fmla="*/ 25590 h 1637731"/>
                <a:gd name="connsiteX2" fmla="*/ 25831 w 1239864"/>
                <a:gd name="connsiteY2" fmla="*/ 1101715 h 163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9864" h="1637731">
                  <a:moveTo>
                    <a:pt x="1219888" y="1623742"/>
                  </a:moveTo>
                  <a:lnTo>
                    <a:pt x="1198535" y="25590"/>
                  </a:lnTo>
                  <a:lnTo>
                    <a:pt x="25831" y="110171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600C29-6B6E-423F-A87C-4EDD017CE8CF}"/>
                </a:ext>
              </a:extLst>
            </p:cNvPr>
            <p:cNvSpPr/>
            <p:nvPr/>
          </p:nvSpPr>
          <p:spPr>
            <a:xfrm>
              <a:off x="8508914" y="-556147"/>
              <a:ext cx="1274305" cy="1569492"/>
            </a:xfrm>
            <a:custGeom>
              <a:avLst/>
              <a:gdLst>
                <a:gd name="connsiteX0" fmla="*/ 1252607 w 1274305"/>
                <a:gd name="connsiteY0" fmla="*/ 488249 h 1569492"/>
                <a:gd name="connsiteX1" fmla="*/ 25831 w 1274305"/>
                <a:gd name="connsiteY1" fmla="*/ 25590 h 1569492"/>
                <a:gd name="connsiteX2" fmla="*/ 79903 w 1274305"/>
                <a:gd name="connsiteY2" fmla="*/ 1564374 h 156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4305" h="1569492">
                  <a:moveTo>
                    <a:pt x="1252607" y="488249"/>
                  </a:moveTo>
                  <a:lnTo>
                    <a:pt x="25831" y="25590"/>
                  </a:lnTo>
                  <a:lnTo>
                    <a:pt x="79903" y="1564374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B6794E-2E9A-43B5-8B53-4F6E50FF6053}"/>
                </a:ext>
              </a:extLst>
            </p:cNvPr>
            <p:cNvSpPr/>
            <p:nvPr/>
          </p:nvSpPr>
          <p:spPr>
            <a:xfrm>
              <a:off x="6470370" y="-556147"/>
              <a:ext cx="2135322" cy="1569492"/>
            </a:xfrm>
            <a:custGeom>
              <a:avLst/>
              <a:gdLst>
                <a:gd name="connsiteX0" fmla="*/ 2118447 w 2135322"/>
                <a:gd name="connsiteY0" fmla="*/ 1564374 h 1569492"/>
                <a:gd name="connsiteX1" fmla="*/ 2064374 w 2135322"/>
                <a:gd name="connsiteY1" fmla="*/ 25590 h 1569492"/>
                <a:gd name="connsiteX2" fmla="*/ 25831 w 2135322"/>
                <a:gd name="connsiteY2" fmla="*/ 127948 h 156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5322" h="1569492">
                  <a:moveTo>
                    <a:pt x="2118447" y="1564374"/>
                  </a:moveTo>
                  <a:lnTo>
                    <a:pt x="2064374" y="25590"/>
                  </a:lnTo>
                  <a:lnTo>
                    <a:pt x="25831" y="127948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786B000-B511-4F20-A1D2-A48D639C9C7F}"/>
              </a:ext>
            </a:extLst>
          </p:cNvPr>
          <p:cNvGrpSpPr/>
          <p:nvPr/>
        </p:nvGrpSpPr>
        <p:grpSpPr>
          <a:xfrm>
            <a:off x="-1448575" y="5046111"/>
            <a:ext cx="6148694" cy="3480519"/>
            <a:chOff x="-1438497" y="5099543"/>
            <a:chExt cx="6148694" cy="3480519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8590630-6A29-401C-B87B-CB9EF08C4741}"/>
                </a:ext>
              </a:extLst>
            </p:cNvPr>
            <p:cNvSpPr/>
            <p:nvPr/>
          </p:nvSpPr>
          <p:spPr>
            <a:xfrm>
              <a:off x="-1438497" y="5099543"/>
              <a:ext cx="4615051" cy="1603612"/>
            </a:xfrm>
            <a:custGeom>
              <a:avLst/>
              <a:gdLst>
                <a:gd name="connsiteX0" fmla="*/ 25831 w 4615050"/>
                <a:gd name="connsiteY0" fmla="*/ 25590 h 1603611"/>
                <a:gd name="connsiteX1" fmla="*/ 2502804 w 4615050"/>
                <a:gd name="connsiteY1" fmla="*/ 1595082 h 1603611"/>
                <a:gd name="connsiteX2" fmla="*/ 4619184 w 4615050"/>
                <a:gd name="connsiteY2" fmla="*/ 14688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5050" h="1603611">
                  <a:moveTo>
                    <a:pt x="25831" y="25590"/>
                  </a:moveTo>
                  <a:lnTo>
                    <a:pt x="2502804" y="1595082"/>
                  </a:lnTo>
                  <a:lnTo>
                    <a:pt x="4619184" y="1468840"/>
                  </a:lnTo>
                  <a:close/>
                </a:path>
              </a:pathLst>
            </a:custGeom>
            <a:solidFill>
              <a:srgbClr val="CAEA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011A64F-1EB2-4148-819A-02AE96461647}"/>
                </a:ext>
              </a:extLst>
            </p:cNvPr>
            <p:cNvSpPr/>
            <p:nvPr/>
          </p:nvSpPr>
          <p:spPr>
            <a:xfrm>
              <a:off x="-948750" y="5802402"/>
              <a:ext cx="2032000" cy="1262418"/>
            </a:xfrm>
            <a:custGeom>
              <a:avLst/>
              <a:gdLst>
                <a:gd name="connsiteX0" fmla="*/ 25831 w 2031999"/>
                <a:gd name="connsiteY0" fmla="*/ 25590 h 1262417"/>
                <a:gd name="connsiteX1" fmla="*/ 1147219 w 2031999"/>
                <a:gd name="connsiteY1" fmla="*/ 1241263 h 1262417"/>
                <a:gd name="connsiteX2" fmla="*/ 2013058 w 2031999"/>
                <a:gd name="connsiteY2" fmla="*/ 892564 h 126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999" h="1262417">
                  <a:moveTo>
                    <a:pt x="25831" y="25590"/>
                  </a:moveTo>
                  <a:lnTo>
                    <a:pt x="1147219" y="1241263"/>
                  </a:lnTo>
                  <a:lnTo>
                    <a:pt x="2013058" y="892564"/>
                  </a:lnTo>
                  <a:close/>
                </a:path>
              </a:pathLst>
            </a:custGeom>
            <a:solidFill>
              <a:srgbClr val="BEE5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CE46EE1-9607-43FF-901F-7F483D7326D9}"/>
                </a:ext>
              </a:extLst>
            </p:cNvPr>
            <p:cNvSpPr/>
            <p:nvPr/>
          </p:nvSpPr>
          <p:spPr>
            <a:xfrm>
              <a:off x="-948750" y="5802402"/>
              <a:ext cx="1170983" cy="1467134"/>
            </a:xfrm>
            <a:custGeom>
              <a:avLst/>
              <a:gdLst>
                <a:gd name="connsiteX0" fmla="*/ 25831 w 1170983"/>
                <a:gd name="connsiteY0" fmla="*/ 25590 h 1467134"/>
                <a:gd name="connsiteX1" fmla="*/ 576881 w 1170983"/>
                <a:gd name="connsiteY1" fmla="*/ 1451439 h 1467134"/>
                <a:gd name="connsiteX2" fmla="*/ 1147563 w 1170983"/>
                <a:gd name="connsiteY2" fmla="*/ 1241263 h 146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0983" h="1467134">
                  <a:moveTo>
                    <a:pt x="25831" y="25590"/>
                  </a:moveTo>
                  <a:lnTo>
                    <a:pt x="576881" y="1451439"/>
                  </a:lnTo>
                  <a:lnTo>
                    <a:pt x="1147563" y="1241263"/>
                  </a:lnTo>
                  <a:close/>
                </a:path>
              </a:pathLst>
            </a:custGeom>
            <a:solidFill>
              <a:srgbClr val="B8E3C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75EF791-82B6-4D7D-84CE-1B896D1FCA39}"/>
                </a:ext>
              </a:extLst>
            </p:cNvPr>
            <p:cNvSpPr/>
            <p:nvPr/>
          </p:nvSpPr>
          <p:spPr>
            <a:xfrm>
              <a:off x="172638" y="6669376"/>
              <a:ext cx="2169763" cy="1910686"/>
            </a:xfrm>
            <a:custGeom>
              <a:avLst/>
              <a:gdLst>
                <a:gd name="connsiteX0" fmla="*/ 25831 w 2169762"/>
                <a:gd name="connsiteY0" fmla="*/ 374289 h 1910686"/>
                <a:gd name="connsiteX1" fmla="*/ 2152543 w 2169762"/>
                <a:gd name="connsiteY1" fmla="*/ 1894991 h 1910686"/>
                <a:gd name="connsiteX2" fmla="*/ 891669 w 2169762"/>
                <a:gd name="connsiteY2" fmla="*/ 25590 h 191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1910686">
                  <a:moveTo>
                    <a:pt x="25831" y="374289"/>
                  </a:moveTo>
                  <a:lnTo>
                    <a:pt x="2152543" y="1894991"/>
                  </a:lnTo>
                  <a:lnTo>
                    <a:pt x="891669" y="25590"/>
                  </a:lnTo>
                  <a:close/>
                </a:path>
              </a:pathLst>
            </a:custGeom>
            <a:solidFill>
              <a:srgbClr val="C9EA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943E32B-69DD-4F22-8D32-67C2DF4C5587}"/>
                </a:ext>
              </a:extLst>
            </p:cNvPr>
            <p:cNvSpPr/>
            <p:nvPr/>
          </p:nvSpPr>
          <p:spPr>
            <a:xfrm>
              <a:off x="1038477" y="6544840"/>
              <a:ext cx="2135322" cy="2013044"/>
            </a:xfrm>
            <a:custGeom>
              <a:avLst/>
              <a:gdLst>
                <a:gd name="connsiteX0" fmla="*/ 25831 w 2135322"/>
                <a:gd name="connsiteY0" fmla="*/ 150126 h 2013044"/>
                <a:gd name="connsiteX1" fmla="*/ 1286704 w 2135322"/>
                <a:gd name="connsiteY1" fmla="*/ 2019527 h 2013044"/>
                <a:gd name="connsiteX2" fmla="*/ 2142210 w 2135322"/>
                <a:gd name="connsiteY2" fmla="*/ 25590 h 201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5322" h="2013044">
                  <a:moveTo>
                    <a:pt x="25831" y="150126"/>
                  </a:moveTo>
                  <a:lnTo>
                    <a:pt x="1286704" y="2019527"/>
                  </a:lnTo>
                  <a:lnTo>
                    <a:pt x="2142210" y="25590"/>
                  </a:lnTo>
                  <a:close/>
                </a:path>
              </a:pathLst>
            </a:custGeom>
            <a:solidFill>
              <a:srgbClr val="D5EF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C933A70-3DE3-47FE-89BB-6CB58DA6C21F}"/>
                </a:ext>
              </a:extLst>
            </p:cNvPr>
            <p:cNvSpPr/>
            <p:nvPr/>
          </p:nvSpPr>
          <p:spPr>
            <a:xfrm>
              <a:off x="2299350" y="6543134"/>
              <a:ext cx="2410847" cy="2013044"/>
            </a:xfrm>
            <a:custGeom>
              <a:avLst/>
              <a:gdLst>
                <a:gd name="connsiteX0" fmla="*/ 881337 w 2410847"/>
                <a:gd name="connsiteY0" fmla="*/ 25590 h 2013044"/>
                <a:gd name="connsiteX1" fmla="*/ 25831 w 2410847"/>
                <a:gd name="connsiteY1" fmla="*/ 2021233 h 2013044"/>
                <a:gd name="connsiteX2" fmla="*/ 2410848 w 2410847"/>
                <a:gd name="connsiteY2" fmla="*/ 1568469 h 201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0847" h="2013044">
                  <a:moveTo>
                    <a:pt x="881337" y="25590"/>
                  </a:moveTo>
                  <a:lnTo>
                    <a:pt x="25831" y="2021233"/>
                  </a:lnTo>
                  <a:lnTo>
                    <a:pt x="2410848" y="1568469"/>
                  </a:lnTo>
                  <a:close/>
                </a:path>
              </a:pathLst>
            </a:custGeom>
            <a:solidFill>
              <a:srgbClr val="DEF2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2F0CA66-9238-46BE-8BB7-16BDB719EB00}"/>
              </a:ext>
            </a:extLst>
          </p:cNvPr>
          <p:cNvSpPr/>
          <p:nvPr/>
        </p:nvSpPr>
        <p:spPr>
          <a:xfrm>
            <a:off x="8795488" y="492938"/>
            <a:ext cx="3041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Open Sans" panose="020B0606030504020204" pitchFamily="34" charset="0"/>
              </a:rPr>
              <a:t>Parameters Considered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CE85B4-280D-4D83-A93E-0C830CF62727}"/>
              </a:ext>
            </a:extLst>
          </p:cNvPr>
          <p:cNvSpPr/>
          <p:nvPr/>
        </p:nvSpPr>
        <p:spPr>
          <a:xfrm>
            <a:off x="3840344" y="3157668"/>
            <a:ext cx="1150246" cy="114007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Sale Price $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829D20-0284-4AA7-9299-9241089A7418}"/>
              </a:ext>
            </a:extLst>
          </p:cNvPr>
          <p:cNvSpPr txBox="1"/>
          <p:nvPr/>
        </p:nvSpPr>
        <p:spPr>
          <a:xfrm>
            <a:off x="126804" y="530661"/>
            <a:ext cx="852178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Market Approach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40F2043-985B-4960-A8C8-C59BBD067E04}"/>
              </a:ext>
            </a:extLst>
          </p:cNvPr>
          <p:cNvSpPr/>
          <p:nvPr/>
        </p:nvSpPr>
        <p:spPr>
          <a:xfrm>
            <a:off x="3963144" y="1410834"/>
            <a:ext cx="861706" cy="152457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FEBB38A-CE31-4BF3-98E2-0A1935276DD6}"/>
              </a:ext>
            </a:extLst>
          </p:cNvPr>
          <p:cNvSpPr/>
          <p:nvPr/>
        </p:nvSpPr>
        <p:spPr>
          <a:xfrm>
            <a:off x="1606024" y="4148452"/>
            <a:ext cx="1175334" cy="98724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87EF82-CD61-452D-9BB4-C3B622631688}"/>
              </a:ext>
            </a:extLst>
          </p:cNvPr>
          <p:cNvSpPr/>
          <p:nvPr/>
        </p:nvSpPr>
        <p:spPr>
          <a:xfrm>
            <a:off x="3509458" y="5413864"/>
            <a:ext cx="1756475" cy="1075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1,72,000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C8AC33D-390B-443A-B036-381D41B35397}"/>
              </a:ext>
            </a:extLst>
          </p:cNvPr>
          <p:cNvSpPr/>
          <p:nvPr/>
        </p:nvSpPr>
        <p:spPr>
          <a:xfrm>
            <a:off x="5986815" y="4148453"/>
            <a:ext cx="1265316" cy="11400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12479</a:t>
            </a:r>
          </a:p>
        </p:txBody>
      </p:sp>
    </p:spTree>
    <p:extLst>
      <p:ext uri="{BB962C8B-B14F-4D97-AF65-F5344CB8AC3E}">
        <p14:creationId xmlns:p14="http://schemas.microsoft.com/office/powerpoint/2010/main" val="1070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"/>
    </mc:Choice>
    <mc:Fallback xmlns="">
      <p:transition spd="slow" advTm="8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FA44AAE-7406-460D-9BCB-8D4DE90AB744}"/>
              </a:ext>
            </a:extLst>
          </p:cNvPr>
          <p:cNvSpPr/>
          <p:nvPr/>
        </p:nvSpPr>
        <p:spPr>
          <a:xfrm>
            <a:off x="2848544" y="509213"/>
            <a:ext cx="1480949" cy="881903"/>
          </a:xfrm>
          <a:custGeom>
            <a:avLst/>
            <a:gdLst>
              <a:gd name="connsiteX0" fmla="*/ 1459251 w 1480949"/>
              <a:gd name="connsiteY0" fmla="*/ 835243 h 852984"/>
              <a:gd name="connsiteX1" fmla="*/ 625098 w 1480949"/>
              <a:gd name="connsiteY1" fmla="*/ 25590 h 852984"/>
              <a:gd name="connsiteX2" fmla="*/ 25831 w 1480949"/>
              <a:gd name="connsiteY2" fmla="*/ 668399 h 8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852984">
                <a:moveTo>
                  <a:pt x="1459251" y="835243"/>
                </a:moveTo>
                <a:lnTo>
                  <a:pt x="625098" y="25590"/>
                </a:lnTo>
                <a:lnTo>
                  <a:pt x="25831" y="668399"/>
                </a:lnTo>
                <a:close/>
              </a:path>
            </a:pathLst>
          </a:custGeom>
          <a:solidFill>
            <a:srgbClr val="85C0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487CB-6842-4A79-BE4B-116B096350CE}"/>
              </a:ext>
            </a:extLst>
          </p:cNvPr>
          <p:cNvGrpSpPr/>
          <p:nvPr/>
        </p:nvGrpSpPr>
        <p:grpSpPr>
          <a:xfrm>
            <a:off x="-1340132" y="-2213044"/>
            <a:ext cx="14698937" cy="4517457"/>
            <a:chOff x="-1340132" y="-2213044"/>
            <a:chExt cx="14698937" cy="451745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06D3C6-F425-4612-9176-36241E008420}"/>
                </a:ext>
              </a:extLst>
            </p:cNvPr>
            <p:cNvSpPr/>
            <p:nvPr/>
          </p:nvSpPr>
          <p:spPr>
            <a:xfrm>
              <a:off x="11671212" y="-34039"/>
              <a:ext cx="1687593" cy="2328222"/>
            </a:xfrm>
            <a:custGeom>
              <a:avLst/>
              <a:gdLst>
                <a:gd name="connsiteX0" fmla="*/ 1681394 w 1687593"/>
                <a:gd name="connsiteY0" fmla="*/ 1057701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1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F2B76A-EC92-4C8E-8FD5-6942A52C18B6}"/>
                </a:ext>
              </a:extLst>
            </p:cNvPr>
            <p:cNvSpPr/>
            <p:nvPr/>
          </p:nvSpPr>
          <p:spPr>
            <a:xfrm>
              <a:off x="11436327" y="-928641"/>
              <a:ext cx="1722034" cy="3210125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DE69C3-1C82-4291-BFB4-BCFE78380165}"/>
                </a:ext>
              </a:extLst>
            </p:cNvPr>
            <p:cNvSpPr/>
            <p:nvPr/>
          </p:nvSpPr>
          <p:spPr>
            <a:xfrm>
              <a:off x="10188197" y="-928641"/>
              <a:ext cx="1515390" cy="3210125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5C0D1E-D93A-4905-AEB3-CA6F387CCDDC}"/>
                </a:ext>
              </a:extLst>
            </p:cNvPr>
            <p:cNvSpPr/>
            <p:nvPr/>
          </p:nvSpPr>
          <p:spPr>
            <a:xfrm>
              <a:off x="10188197" y="-200190"/>
              <a:ext cx="1515390" cy="2504603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DCB42F-5702-4C2D-9DBE-8904C82C5A42}"/>
                </a:ext>
              </a:extLst>
            </p:cNvPr>
            <p:cNvSpPr/>
            <p:nvPr/>
          </p:nvSpPr>
          <p:spPr>
            <a:xfrm>
              <a:off x="8842254" y="-200190"/>
              <a:ext cx="1412068" cy="1940186"/>
            </a:xfrm>
            <a:custGeom>
              <a:avLst/>
              <a:gdLst>
                <a:gd name="connsiteX0" fmla="*/ 1397259 w 1412067"/>
                <a:gd name="connsiteY0" fmla="*/ 1861213 h 1876566"/>
                <a:gd name="connsiteX1" fmla="*/ 1372461 w 1412067"/>
                <a:gd name="connsiteY1" fmla="*/ 25590 h 1876566"/>
                <a:gd name="connsiteX2" fmla="*/ 25831 w 1412067"/>
                <a:gd name="connsiteY2" fmla="*/ 1261735 h 18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6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9E0863-CAD8-45CA-BDBB-3BFECF1792EA}"/>
                </a:ext>
              </a:extLst>
            </p:cNvPr>
            <p:cNvSpPr/>
            <p:nvPr/>
          </p:nvSpPr>
          <p:spPr>
            <a:xfrm>
              <a:off x="8779573" y="-748733"/>
              <a:ext cx="1446508" cy="1869633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46B098-1E9C-4CF4-B8CD-0EE7101790DE}"/>
                </a:ext>
              </a:extLst>
            </p:cNvPr>
            <p:cNvSpPr/>
            <p:nvPr/>
          </p:nvSpPr>
          <p:spPr>
            <a:xfrm>
              <a:off x="6437607" y="-748733"/>
              <a:ext cx="2445288" cy="1869633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2106EF-23A9-49F7-A8B5-B97C8260B4F7}"/>
                </a:ext>
              </a:extLst>
            </p:cNvPr>
            <p:cNvSpPr/>
            <p:nvPr/>
          </p:nvSpPr>
          <p:spPr>
            <a:xfrm>
              <a:off x="6438296" y="-628442"/>
              <a:ext cx="2445288" cy="2539880"/>
            </a:xfrm>
            <a:custGeom>
              <a:avLst/>
              <a:gdLst>
                <a:gd name="connsiteX0" fmla="*/ 2429101 w 2445288"/>
                <a:gd name="connsiteY0" fmla="*/ 1675945 h 2456596"/>
                <a:gd name="connsiteX1" fmla="*/ 25831 w 2445288"/>
                <a:gd name="connsiteY1" fmla="*/ 25590 h 2456596"/>
                <a:gd name="connsiteX2" fmla="*/ 1310812 w 2445288"/>
                <a:gd name="connsiteY2" fmla="*/ 2460691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6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B7F0B-5D24-41CF-B005-77ADEB9C2C74}"/>
                </a:ext>
              </a:extLst>
            </p:cNvPr>
            <p:cNvSpPr/>
            <p:nvPr/>
          </p:nvSpPr>
          <p:spPr>
            <a:xfrm>
              <a:off x="5585544" y="-628442"/>
              <a:ext cx="2169763" cy="2539880"/>
            </a:xfrm>
            <a:custGeom>
              <a:avLst/>
              <a:gdLst>
                <a:gd name="connsiteX0" fmla="*/ 2163564 w 2169762"/>
                <a:gd name="connsiteY0" fmla="*/ 2460691 h 2456596"/>
                <a:gd name="connsiteX1" fmla="*/ 878582 w 2169762"/>
                <a:gd name="connsiteY1" fmla="*/ 25590 h 2456596"/>
                <a:gd name="connsiteX2" fmla="*/ 25831 w 2169762"/>
                <a:gd name="connsiteY2" fmla="*/ 1583140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6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B1C132-B38A-4CB5-9BAE-ED39E34EBA9F}"/>
                </a:ext>
              </a:extLst>
            </p:cNvPr>
            <p:cNvSpPr/>
            <p:nvPr/>
          </p:nvSpPr>
          <p:spPr>
            <a:xfrm>
              <a:off x="4918428" y="-1944594"/>
              <a:ext cx="1549831" cy="2187119"/>
            </a:xfrm>
            <a:custGeom>
              <a:avLst/>
              <a:gdLst>
                <a:gd name="connsiteX0" fmla="*/ 1545698 w 1549830"/>
                <a:gd name="connsiteY0" fmla="*/ 1298584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4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EFFC60-EC4E-4F9E-8C73-09D0490330AA}"/>
                </a:ext>
              </a:extLst>
            </p:cNvPr>
            <p:cNvSpPr/>
            <p:nvPr/>
          </p:nvSpPr>
          <p:spPr>
            <a:xfrm>
              <a:off x="4918428" y="-628442"/>
              <a:ext cx="1549831" cy="1657977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3005E4-72D5-4654-BD3C-B846CC7D7D67}"/>
                </a:ext>
              </a:extLst>
            </p:cNvPr>
            <p:cNvSpPr/>
            <p:nvPr/>
          </p:nvSpPr>
          <p:spPr>
            <a:xfrm>
              <a:off x="3633447" y="-2021143"/>
              <a:ext cx="2479729" cy="2257670"/>
            </a:xfrm>
            <a:custGeom>
              <a:avLst/>
              <a:gdLst>
                <a:gd name="connsiteX0" fmla="*/ 2465952 w 2479728"/>
                <a:gd name="connsiteY0" fmla="*/ 99629 h 2183641"/>
                <a:gd name="connsiteX1" fmla="*/ 25831 w 2479728"/>
                <a:gd name="connsiteY1" fmla="*/ 25590 h 2183641"/>
                <a:gd name="connsiteX2" fmla="*/ 1310812 w 2479728"/>
                <a:gd name="connsiteY2" fmla="*/ 2169994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629"/>
                  </a:moveTo>
                  <a:lnTo>
                    <a:pt x="25831" y="25590"/>
                  </a:lnTo>
                  <a:lnTo>
                    <a:pt x="1310812" y="2169994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A65FFA-A32A-469D-9785-EB24268B8494}"/>
                </a:ext>
              </a:extLst>
            </p:cNvPr>
            <p:cNvSpPr/>
            <p:nvPr/>
          </p:nvSpPr>
          <p:spPr>
            <a:xfrm>
              <a:off x="4281964" y="195960"/>
              <a:ext cx="1343186" cy="1199388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E51CB7-DC3F-47A4-84B9-523F78DFBEA9}"/>
                </a:ext>
              </a:extLst>
            </p:cNvPr>
            <p:cNvSpPr/>
            <p:nvPr/>
          </p:nvSpPr>
          <p:spPr>
            <a:xfrm>
              <a:off x="3447811" y="195960"/>
              <a:ext cx="1515390" cy="1199388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FC668A-7B27-4F0B-976C-00FEFAD637C8}"/>
                </a:ext>
              </a:extLst>
            </p:cNvPr>
            <p:cNvSpPr/>
            <p:nvPr/>
          </p:nvSpPr>
          <p:spPr>
            <a:xfrm>
              <a:off x="3447811" y="-2021143"/>
              <a:ext cx="1515390" cy="2575155"/>
            </a:xfrm>
            <a:custGeom>
              <a:avLst/>
              <a:gdLst>
                <a:gd name="connsiteX0" fmla="*/ 1496447 w 1515389"/>
                <a:gd name="connsiteY0" fmla="*/ 2169994 h 2490716"/>
                <a:gd name="connsiteX1" fmla="*/ 211466 w 1515389"/>
                <a:gd name="connsiteY1" fmla="*/ 25590 h 2490716"/>
                <a:gd name="connsiteX2" fmla="*/ 25831 w 1515389"/>
                <a:gd name="connsiteY2" fmla="*/ 2472974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69994"/>
                  </a:moveTo>
                  <a:lnTo>
                    <a:pt x="211466" y="25590"/>
                  </a:lnTo>
                  <a:lnTo>
                    <a:pt x="25831" y="2472974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35DC2-1B15-41F3-95DB-B5133D4AE186}"/>
                </a:ext>
              </a:extLst>
            </p:cNvPr>
            <p:cNvSpPr/>
            <p:nvPr/>
          </p:nvSpPr>
          <p:spPr>
            <a:xfrm>
              <a:off x="2446965" y="-2021143"/>
              <a:ext cx="1205424" cy="2575155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091 h 2490716"/>
                <a:gd name="connsiteX2" fmla="*/ 1026677 w 1205423"/>
                <a:gd name="connsiteY2" fmla="*/ 2473315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091"/>
                  </a:lnTo>
                  <a:lnTo>
                    <a:pt x="1026677" y="2473315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A4D54D-406E-4195-80F5-C928B222D4C8}"/>
                </a:ext>
              </a:extLst>
            </p:cNvPr>
            <p:cNvSpPr/>
            <p:nvPr/>
          </p:nvSpPr>
          <p:spPr>
            <a:xfrm>
              <a:off x="2446965" y="-443242"/>
              <a:ext cx="1033220" cy="1657977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2AB81-0FE7-4EE9-99B4-1CBF3D06F5A8}"/>
                </a:ext>
              </a:extLst>
            </p:cNvPr>
            <p:cNvSpPr/>
            <p:nvPr/>
          </p:nvSpPr>
          <p:spPr>
            <a:xfrm>
              <a:off x="273070" y="285562"/>
              <a:ext cx="2617492" cy="1552149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5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5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EDC35-9737-419B-BB5E-8162479D6D26}"/>
                </a:ext>
              </a:extLst>
            </p:cNvPr>
            <p:cNvSpPr/>
            <p:nvPr/>
          </p:nvSpPr>
          <p:spPr>
            <a:xfrm>
              <a:off x="686358" y="-442890"/>
              <a:ext cx="2204203" cy="1657977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D183F4-66C2-4925-B768-A34F5CB6D1E0}"/>
                </a:ext>
              </a:extLst>
            </p:cNvPr>
            <p:cNvSpPr/>
            <p:nvPr/>
          </p:nvSpPr>
          <p:spPr>
            <a:xfrm>
              <a:off x="686358" y="-2213044"/>
              <a:ext cx="1790915" cy="2539880"/>
            </a:xfrm>
            <a:custGeom>
              <a:avLst/>
              <a:gdLst>
                <a:gd name="connsiteX0" fmla="*/ 1786438 w 1790915"/>
                <a:gd name="connsiteY0" fmla="*/ 1737701 h 2456596"/>
                <a:gd name="connsiteX1" fmla="*/ 489058 w 1790915"/>
                <a:gd name="connsiteY1" fmla="*/ 25590 h 2456596"/>
                <a:gd name="connsiteX2" fmla="*/ 25831 w 179091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6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714134-94B5-4EC9-97F9-EBC210781979}"/>
                </a:ext>
              </a:extLst>
            </p:cNvPr>
            <p:cNvSpPr/>
            <p:nvPr/>
          </p:nvSpPr>
          <p:spPr>
            <a:xfrm>
              <a:off x="-122998" y="-2213044"/>
              <a:ext cx="1308746" cy="2539880"/>
            </a:xfrm>
            <a:custGeom>
              <a:avLst/>
              <a:gdLst>
                <a:gd name="connsiteX0" fmla="*/ 1298414 w 1308745"/>
                <a:gd name="connsiteY0" fmla="*/ 25590 h 2456596"/>
                <a:gd name="connsiteX1" fmla="*/ 25831 w 1308745"/>
                <a:gd name="connsiteY1" fmla="*/ 1898403 h 2456596"/>
                <a:gd name="connsiteX2" fmla="*/ 835187 w 130874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6">
                  <a:moveTo>
                    <a:pt x="1298414" y="25590"/>
                  </a:moveTo>
                  <a:lnTo>
                    <a:pt x="25831" y="1898403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CC3782-EF09-4AA5-BA98-49E2D9DBED76}"/>
                </a:ext>
              </a:extLst>
            </p:cNvPr>
            <p:cNvSpPr/>
            <p:nvPr/>
          </p:nvSpPr>
          <p:spPr>
            <a:xfrm>
              <a:off x="-1340132" y="-276740"/>
              <a:ext cx="1653153" cy="2116566"/>
            </a:xfrm>
            <a:custGeom>
              <a:avLst/>
              <a:gdLst>
                <a:gd name="connsiteX0" fmla="*/ 1638343 w 1653152"/>
                <a:gd name="connsiteY0" fmla="*/ 2034199 h 2047163"/>
                <a:gd name="connsiteX1" fmla="*/ 1242964 w 1653152"/>
                <a:gd name="connsiteY1" fmla="*/ 25590 h 2047163"/>
                <a:gd name="connsiteX2" fmla="*/ 25831 w 1653152"/>
                <a:gd name="connsiteY2" fmla="*/ 1360340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3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0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FDDE54-5ED1-4B9B-A3D0-FC9FFF1C4ED5}"/>
                </a:ext>
              </a:extLst>
            </p:cNvPr>
            <p:cNvSpPr/>
            <p:nvPr/>
          </p:nvSpPr>
          <p:spPr>
            <a:xfrm>
              <a:off x="-122998" y="-276740"/>
              <a:ext cx="861017" cy="2116566"/>
            </a:xfrm>
            <a:custGeom>
              <a:avLst/>
              <a:gdLst>
                <a:gd name="connsiteX0" fmla="*/ 835187 w 861016"/>
                <a:gd name="connsiteY0" fmla="*/ 569453 h 2047163"/>
                <a:gd name="connsiteX1" fmla="*/ 25831 w 861016"/>
                <a:gd name="connsiteY1" fmla="*/ 25590 h 2047163"/>
                <a:gd name="connsiteX2" fmla="*/ 421210 w 861016"/>
                <a:gd name="connsiteY2" fmla="*/ 2034199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3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B3A4B9-EE65-4A8E-99F9-236049EAD2D0}"/>
                </a:ext>
              </a:extLst>
            </p:cNvPr>
            <p:cNvSpPr/>
            <p:nvPr/>
          </p:nvSpPr>
          <p:spPr>
            <a:xfrm>
              <a:off x="4281964" y="981913"/>
              <a:ext cx="3478508" cy="952455"/>
            </a:xfrm>
            <a:custGeom>
              <a:avLst/>
              <a:gdLst>
                <a:gd name="connsiteX0" fmla="*/ 3467143 w 3478508"/>
                <a:gd name="connsiteY0" fmla="*/ 903140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0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0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0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B5FC25-83E0-44DD-8432-4B2287A76A89}"/>
                </a:ext>
              </a:extLst>
            </p:cNvPr>
            <p:cNvSpPr txBox="1"/>
            <p:nvPr/>
          </p:nvSpPr>
          <p:spPr>
            <a:xfrm>
              <a:off x="1766641" y="0"/>
              <a:ext cx="8658719" cy="15696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Our Estimate For 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“Bet Performer”</a:t>
              </a:r>
            </a:p>
          </p:txBody>
        </p:sp>
      </p:grpSp>
      <p:sp>
        <p:nvSpPr>
          <p:cNvPr id="3" name="Star: 24 Points 2">
            <a:extLst>
              <a:ext uri="{FF2B5EF4-FFF2-40B4-BE49-F238E27FC236}">
                <a16:creationId xmlns:a16="http://schemas.microsoft.com/office/drawing/2014/main" id="{34E6BBF7-2E78-4154-A0F1-87ADF0590933}"/>
              </a:ext>
            </a:extLst>
          </p:cNvPr>
          <p:cNvSpPr/>
          <p:nvPr/>
        </p:nvSpPr>
        <p:spPr>
          <a:xfrm>
            <a:off x="1903777" y="1723948"/>
            <a:ext cx="8503710" cy="4988677"/>
          </a:xfrm>
          <a:prstGeom prst="star24">
            <a:avLst>
              <a:gd name="adj" fmla="val 40642"/>
            </a:avLst>
          </a:prstGeom>
          <a:solidFill>
            <a:srgbClr val="3F9CC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125.82 Million $</a:t>
            </a:r>
          </a:p>
        </p:txBody>
      </p:sp>
    </p:spTree>
    <p:extLst>
      <p:ext uri="{BB962C8B-B14F-4D97-AF65-F5344CB8AC3E}">
        <p14:creationId xmlns:p14="http://schemas.microsoft.com/office/powerpoint/2010/main" val="1721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gnal">
            <a:extLst>
              <a:ext uri="{FF2B5EF4-FFF2-40B4-BE49-F238E27FC236}">
                <a16:creationId xmlns:a16="http://schemas.microsoft.com/office/drawing/2014/main" id="{2FEFFB2C-E588-475D-9FC3-023379CB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873" y="1817698"/>
            <a:ext cx="8336208" cy="5703972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5" name="Star: 24 Points 34">
            <a:extLst>
              <a:ext uri="{FF2B5EF4-FFF2-40B4-BE49-F238E27FC236}">
                <a16:creationId xmlns:a16="http://schemas.microsoft.com/office/drawing/2014/main" id="{6BE7B026-6019-4811-B9BD-36561DACD068}"/>
              </a:ext>
            </a:extLst>
          </p:cNvPr>
          <p:cNvSpPr/>
          <p:nvPr/>
        </p:nvSpPr>
        <p:spPr>
          <a:xfrm>
            <a:off x="2415519" y="4669684"/>
            <a:ext cx="2435856" cy="1470442"/>
          </a:xfrm>
          <a:prstGeom prst="star24">
            <a:avLst>
              <a:gd name="adj" fmla="val 41228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125.82 Million $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FA44AAE-7406-460D-9BCB-8D4DE90AB744}"/>
              </a:ext>
            </a:extLst>
          </p:cNvPr>
          <p:cNvSpPr/>
          <p:nvPr/>
        </p:nvSpPr>
        <p:spPr>
          <a:xfrm>
            <a:off x="2848544" y="509213"/>
            <a:ext cx="1480949" cy="881903"/>
          </a:xfrm>
          <a:custGeom>
            <a:avLst/>
            <a:gdLst>
              <a:gd name="connsiteX0" fmla="*/ 1459251 w 1480949"/>
              <a:gd name="connsiteY0" fmla="*/ 835243 h 852984"/>
              <a:gd name="connsiteX1" fmla="*/ 625098 w 1480949"/>
              <a:gd name="connsiteY1" fmla="*/ 25590 h 852984"/>
              <a:gd name="connsiteX2" fmla="*/ 25831 w 1480949"/>
              <a:gd name="connsiteY2" fmla="*/ 668399 h 8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852984">
                <a:moveTo>
                  <a:pt x="1459251" y="835243"/>
                </a:moveTo>
                <a:lnTo>
                  <a:pt x="625098" y="25590"/>
                </a:lnTo>
                <a:lnTo>
                  <a:pt x="25831" y="668399"/>
                </a:lnTo>
                <a:close/>
              </a:path>
            </a:pathLst>
          </a:custGeom>
          <a:solidFill>
            <a:srgbClr val="85C0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487CB-6842-4A79-BE4B-116B096350CE}"/>
              </a:ext>
            </a:extLst>
          </p:cNvPr>
          <p:cNvGrpSpPr/>
          <p:nvPr/>
        </p:nvGrpSpPr>
        <p:grpSpPr>
          <a:xfrm>
            <a:off x="-1340132" y="-2213044"/>
            <a:ext cx="14698937" cy="4517457"/>
            <a:chOff x="-1340132" y="-2213044"/>
            <a:chExt cx="14698937" cy="451745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06D3C6-F425-4612-9176-36241E008420}"/>
                </a:ext>
              </a:extLst>
            </p:cNvPr>
            <p:cNvSpPr/>
            <p:nvPr/>
          </p:nvSpPr>
          <p:spPr>
            <a:xfrm>
              <a:off x="11671212" y="-34039"/>
              <a:ext cx="1687593" cy="2328222"/>
            </a:xfrm>
            <a:custGeom>
              <a:avLst/>
              <a:gdLst>
                <a:gd name="connsiteX0" fmla="*/ 1681394 w 1687593"/>
                <a:gd name="connsiteY0" fmla="*/ 1057701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1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F2B76A-EC92-4C8E-8FD5-6942A52C18B6}"/>
                </a:ext>
              </a:extLst>
            </p:cNvPr>
            <p:cNvSpPr/>
            <p:nvPr/>
          </p:nvSpPr>
          <p:spPr>
            <a:xfrm>
              <a:off x="11436327" y="-928641"/>
              <a:ext cx="1722034" cy="3210125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DE69C3-1C82-4291-BFB4-BCFE78380165}"/>
                </a:ext>
              </a:extLst>
            </p:cNvPr>
            <p:cNvSpPr/>
            <p:nvPr/>
          </p:nvSpPr>
          <p:spPr>
            <a:xfrm>
              <a:off x="10188197" y="-928641"/>
              <a:ext cx="1515390" cy="3210125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5C0D1E-D93A-4905-AEB3-CA6F387CCDDC}"/>
                </a:ext>
              </a:extLst>
            </p:cNvPr>
            <p:cNvSpPr/>
            <p:nvPr/>
          </p:nvSpPr>
          <p:spPr>
            <a:xfrm>
              <a:off x="10188197" y="-200190"/>
              <a:ext cx="1515390" cy="2504603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DCB42F-5702-4C2D-9DBE-8904C82C5A42}"/>
                </a:ext>
              </a:extLst>
            </p:cNvPr>
            <p:cNvSpPr/>
            <p:nvPr/>
          </p:nvSpPr>
          <p:spPr>
            <a:xfrm>
              <a:off x="8842254" y="-200190"/>
              <a:ext cx="1412068" cy="1940186"/>
            </a:xfrm>
            <a:custGeom>
              <a:avLst/>
              <a:gdLst>
                <a:gd name="connsiteX0" fmla="*/ 1397259 w 1412067"/>
                <a:gd name="connsiteY0" fmla="*/ 1861213 h 1876566"/>
                <a:gd name="connsiteX1" fmla="*/ 1372461 w 1412067"/>
                <a:gd name="connsiteY1" fmla="*/ 25590 h 1876566"/>
                <a:gd name="connsiteX2" fmla="*/ 25831 w 1412067"/>
                <a:gd name="connsiteY2" fmla="*/ 1261735 h 18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6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9E0863-CAD8-45CA-BDBB-3BFECF1792EA}"/>
                </a:ext>
              </a:extLst>
            </p:cNvPr>
            <p:cNvSpPr/>
            <p:nvPr/>
          </p:nvSpPr>
          <p:spPr>
            <a:xfrm>
              <a:off x="8779573" y="-748733"/>
              <a:ext cx="1446508" cy="1869633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46B098-1E9C-4CF4-B8CD-0EE7101790DE}"/>
                </a:ext>
              </a:extLst>
            </p:cNvPr>
            <p:cNvSpPr/>
            <p:nvPr/>
          </p:nvSpPr>
          <p:spPr>
            <a:xfrm>
              <a:off x="6437607" y="-748733"/>
              <a:ext cx="2445288" cy="1869633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2106EF-23A9-49F7-A8B5-B97C8260B4F7}"/>
                </a:ext>
              </a:extLst>
            </p:cNvPr>
            <p:cNvSpPr/>
            <p:nvPr/>
          </p:nvSpPr>
          <p:spPr>
            <a:xfrm>
              <a:off x="6438296" y="-628442"/>
              <a:ext cx="2445288" cy="2539880"/>
            </a:xfrm>
            <a:custGeom>
              <a:avLst/>
              <a:gdLst>
                <a:gd name="connsiteX0" fmla="*/ 2429101 w 2445288"/>
                <a:gd name="connsiteY0" fmla="*/ 1675945 h 2456596"/>
                <a:gd name="connsiteX1" fmla="*/ 25831 w 2445288"/>
                <a:gd name="connsiteY1" fmla="*/ 25590 h 2456596"/>
                <a:gd name="connsiteX2" fmla="*/ 1310812 w 2445288"/>
                <a:gd name="connsiteY2" fmla="*/ 2460691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6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B7F0B-5D24-41CF-B005-77ADEB9C2C74}"/>
                </a:ext>
              </a:extLst>
            </p:cNvPr>
            <p:cNvSpPr/>
            <p:nvPr/>
          </p:nvSpPr>
          <p:spPr>
            <a:xfrm>
              <a:off x="5585544" y="-628442"/>
              <a:ext cx="2169763" cy="2539880"/>
            </a:xfrm>
            <a:custGeom>
              <a:avLst/>
              <a:gdLst>
                <a:gd name="connsiteX0" fmla="*/ 2163564 w 2169762"/>
                <a:gd name="connsiteY0" fmla="*/ 2460691 h 2456596"/>
                <a:gd name="connsiteX1" fmla="*/ 878582 w 2169762"/>
                <a:gd name="connsiteY1" fmla="*/ 25590 h 2456596"/>
                <a:gd name="connsiteX2" fmla="*/ 25831 w 2169762"/>
                <a:gd name="connsiteY2" fmla="*/ 1583140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6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B1C132-B38A-4CB5-9BAE-ED39E34EBA9F}"/>
                </a:ext>
              </a:extLst>
            </p:cNvPr>
            <p:cNvSpPr/>
            <p:nvPr/>
          </p:nvSpPr>
          <p:spPr>
            <a:xfrm>
              <a:off x="4918428" y="-1944594"/>
              <a:ext cx="1549831" cy="2187119"/>
            </a:xfrm>
            <a:custGeom>
              <a:avLst/>
              <a:gdLst>
                <a:gd name="connsiteX0" fmla="*/ 1545698 w 1549830"/>
                <a:gd name="connsiteY0" fmla="*/ 1298584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4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EFFC60-EC4E-4F9E-8C73-09D0490330AA}"/>
                </a:ext>
              </a:extLst>
            </p:cNvPr>
            <p:cNvSpPr/>
            <p:nvPr/>
          </p:nvSpPr>
          <p:spPr>
            <a:xfrm>
              <a:off x="4918428" y="-628442"/>
              <a:ext cx="1549831" cy="1657977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3005E4-72D5-4654-BD3C-B846CC7D7D67}"/>
                </a:ext>
              </a:extLst>
            </p:cNvPr>
            <p:cNvSpPr/>
            <p:nvPr/>
          </p:nvSpPr>
          <p:spPr>
            <a:xfrm>
              <a:off x="3633447" y="-2021143"/>
              <a:ext cx="2479729" cy="2257670"/>
            </a:xfrm>
            <a:custGeom>
              <a:avLst/>
              <a:gdLst>
                <a:gd name="connsiteX0" fmla="*/ 2465952 w 2479728"/>
                <a:gd name="connsiteY0" fmla="*/ 99629 h 2183641"/>
                <a:gd name="connsiteX1" fmla="*/ 25831 w 2479728"/>
                <a:gd name="connsiteY1" fmla="*/ 25590 h 2183641"/>
                <a:gd name="connsiteX2" fmla="*/ 1310812 w 2479728"/>
                <a:gd name="connsiteY2" fmla="*/ 2169994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629"/>
                  </a:moveTo>
                  <a:lnTo>
                    <a:pt x="25831" y="25590"/>
                  </a:lnTo>
                  <a:lnTo>
                    <a:pt x="1310812" y="2169994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A65FFA-A32A-469D-9785-EB24268B8494}"/>
                </a:ext>
              </a:extLst>
            </p:cNvPr>
            <p:cNvSpPr/>
            <p:nvPr/>
          </p:nvSpPr>
          <p:spPr>
            <a:xfrm>
              <a:off x="4281964" y="195960"/>
              <a:ext cx="1343186" cy="1199388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E51CB7-DC3F-47A4-84B9-523F78DFBEA9}"/>
                </a:ext>
              </a:extLst>
            </p:cNvPr>
            <p:cNvSpPr/>
            <p:nvPr/>
          </p:nvSpPr>
          <p:spPr>
            <a:xfrm>
              <a:off x="3447811" y="195960"/>
              <a:ext cx="1515390" cy="1199388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FC668A-7B27-4F0B-976C-00FEFAD637C8}"/>
                </a:ext>
              </a:extLst>
            </p:cNvPr>
            <p:cNvSpPr/>
            <p:nvPr/>
          </p:nvSpPr>
          <p:spPr>
            <a:xfrm>
              <a:off x="3447811" y="-2021143"/>
              <a:ext cx="1515390" cy="2575155"/>
            </a:xfrm>
            <a:custGeom>
              <a:avLst/>
              <a:gdLst>
                <a:gd name="connsiteX0" fmla="*/ 1496447 w 1515389"/>
                <a:gd name="connsiteY0" fmla="*/ 2169994 h 2490716"/>
                <a:gd name="connsiteX1" fmla="*/ 211466 w 1515389"/>
                <a:gd name="connsiteY1" fmla="*/ 25590 h 2490716"/>
                <a:gd name="connsiteX2" fmla="*/ 25831 w 1515389"/>
                <a:gd name="connsiteY2" fmla="*/ 2472974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69994"/>
                  </a:moveTo>
                  <a:lnTo>
                    <a:pt x="211466" y="25590"/>
                  </a:lnTo>
                  <a:lnTo>
                    <a:pt x="25831" y="2472974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35DC2-1B15-41F3-95DB-B5133D4AE186}"/>
                </a:ext>
              </a:extLst>
            </p:cNvPr>
            <p:cNvSpPr/>
            <p:nvPr/>
          </p:nvSpPr>
          <p:spPr>
            <a:xfrm>
              <a:off x="2446965" y="-2021143"/>
              <a:ext cx="1205424" cy="2575155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091 h 2490716"/>
                <a:gd name="connsiteX2" fmla="*/ 1026677 w 1205423"/>
                <a:gd name="connsiteY2" fmla="*/ 2473315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091"/>
                  </a:lnTo>
                  <a:lnTo>
                    <a:pt x="1026677" y="2473315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A4D54D-406E-4195-80F5-C928B222D4C8}"/>
                </a:ext>
              </a:extLst>
            </p:cNvPr>
            <p:cNvSpPr/>
            <p:nvPr/>
          </p:nvSpPr>
          <p:spPr>
            <a:xfrm>
              <a:off x="2446965" y="-443242"/>
              <a:ext cx="1033220" cy="1657977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2AB81-0FE7-4EE9-99B4-1CBF3D06F5A8}"/>
                </a:ext>
              </a:extLst>
            </p:cNvPr>
            <p:cNvSpPr/>
            <p:nvPr/>
          </p:nvSpPr>
          <p:spPr>
            <a:xfrm>
              <a:off x="273070" y="285562"/>
              <a:ext cx="2617492" cy="1552149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5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5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EDC35-9737-419B-BB5E-8162479D6D26}"/>
                </a:ext>
              </a:extLst>
            </p:cNvPr>
            <p:cNvSpPr/>
            <p:nvPr/>
          </p:nvSpPr>
          <p:spPr>
            <a:xfrm>
              <a:off x="686358" y="-442890"/>
              <a:ext cx="2204203" cy="1657977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D183F4-66C2-4925-B768-A34F5CB6D1E0}"/>
                </a:ext>
              </a:extLst>
            </p:cNvPr>
            <p:cNvSpPr/>
            <p:nvPr/>
          </p:nvSpPr>
          <p:spPr>
            <a:xfrm>
              <a:off x="686358" y="-2213044"/>
              <a:ext cx="1790915" cy="2539880"/>
            </a:xfrm>
            <a:custGeom>
              <a:avLst/>
              <a:gdLst>
                <a:gd name="connsiteX0" fmla="*/ 1786438 w 1790915"/>
                <a:gd name="connsiteY0" fmla="*/ 1737701 h 2456596"/>
                <a:gd name="connsiteX1" fmla="*/ 489058 w 1790915"/>
                <a:gd name="connsiteY1" fmla="*/ 25590 h 2456596"/>
                <a:gd name="connsiteX2" fmla="*/ 25831 w 179091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6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714134-94B5-4EC9-97F9-EBC210781979}"/>
                </a:ext>
              </a:extLst>
            </p:cNvPr>
            <p:cNvSpPr/>
            <p:nvPr/>
          </p:nvSpPr>
          <p:spPr>
            <a:xfrm>
              <a:off x="-122998" y="-2213044"/>
              <a:ext cx="1308746" cy="2539880"/>
            </a:xfrm>
            <a:custGeom>
              <a:avLst/>
              <a:gdLst>
                <a:gd name="connsiteX0" fmla="*/ 1298414 w 1308745"/>
                <a:gd name="connsiteY0" fmla="*/ 25590 h 2456596"/>
                <a:gd name="connsiteX1" fmla="*/ 25831 w 1308745"/>
                <a:gd name="connsiteY1" fmla="*/ 1898403 h 2456596"/>
                <a:gd name="connsiteX2" fmla="*/ 835187 w 130874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6">
                  <a:moveTo>
                    <a:pt x="1298414" y="25590"/>
                  </a:moveTo>
                  <a:lnTo>
                    <a:pt x="25831" y="1898403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CC3782-EF09-4AA5-BA98-49E2D9DBED76}"/>
                </a:ext>
              </a:extLst>
            </p:cNvPr>
            <p:cNvSpPr/>
            <p:nvPr/>
          </p:nvSpPr>
          <p:spPr>
            <a:xfrm>
              <a:off x="-1340132" y="-276740"/>
              <a:ext cx="1653153" cy="2116566"/>
            </a:xfrm>
            <a:custGeom>
              <a:avLst/>
              <a:gdLst>
                <a:gd name="connsiteX0" fmla="*/ 1638343 w 1653152"/>
                <a:gd name="connsiteY0" fmla="*/ 2034199 h 2047163"/>
                <a:gd name="connsiteX1" fmla="*/ 1242964 w 1653152"/>
                <a:gd name="connsiteY1" fmla="*/ 25590 h 2047163"/>
                <a:gd name="connsiteX2" fmla="*/ 25831 w 1653152"/>
                <a:gd name="connsiteY2" fmla="*/ 1360340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3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0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FDDE54-5ED1-4B9B-A3D0-FC9FFF1C4ED5}"/>
                </a:ext>
              </a:extLst>
            </p:cNvPr>
            <p:cNvSpPr/>
            <p:nvPr/>
          </p:nvSpPr>
          <p:spPr>
            <a:xfrm>
              <a:off x="-122998" y="-276740"/>
              <a:ext cx="861017" cy="2116566"/>
            </a:xfrm>
            <a:custGeom>
              <a:avLst/>
              <a:gdLst>
                <a:gd name="connsiteX0" fmla="*/ 835187 w 861016"/>
                <a:gd name="connsiteY0" fmla="*/ 569453 h 2047163"/>
                <a:gd name="connsiteX1" fmla="*/ 25831 w 861016"/>
                <a:gd name="connsiteY1" fmla="*/ 25590 h 2047163"/>
                <a:gd name="connsiteX2" fmla="*/ 421210 w 861016"/>
                <a:gd name="connsiteY2" fmla="*/ 2034199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3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B3A4B9-EE65-4A8E-99F9-236049EAD2D0}"/>
                </a:ext>
              </a:extLst>
            </p:cNvPr>
            <p:cNvSpPr/>
            <p:nvPr/>
          </p:nvSpPr>
          <p:spPr>
            <a:xfrm>
              <a:off x="4281964" y="981913"/>
              <a:ext cx="3478508" cy="952455"/>
            </a:xfrm>
            <a:custGeom>
              <a:avLst/>
              <a:gdLst>
                <a:gd name="connsiteX0" fmla="*/ 3467143 w 3478508"/>
                <a:gd name="connsiteY0" fmla="*/ 903140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0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0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0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B5FC25-83E0-44DD-8432-4B2287A76A89}"/>
                </a:ext>
              </a:extLst>
            </p:cNvPr>
            <p:cNvSpPr txBox="1"/>
            <p:nvPr/>
          </p:nvSpPr>
          <p:spPr>
            <a:xfrm>
              <a:off x="1766641" y="0"/>
              <a:ext cx="8658719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Range To Make Offer</a:t>
              </a:r>
            </a:p>
          </p:txBody>
        </p:sp>
      </p:grpSp>
      <p:sp>
        <p:nvSpPr>
          <p:cNvPr id="32" name="Star: 24 Points 31">
            <a:extLst>
              <a:ext uri="{FF2B5EF4-FFF2-40B4-BE49-F238E27FC236}">
                <a16:creationId xmlns:a16="http://schemas.microsoft.com/office/drawing/2014/main" id="{FF027BC9-C6E4-4894-844A-9E362CCDE4D1}"/>
              </a:ext>
            </a:extLst>
          </p:cNvPr>
          <p:cNvSpPr/>
          <p:nvPr/>
        </p:nvSpPr>
        <p:spPr>
          <a:xfrm>
            <a:off x="2415824" y="4668704"/>
            <a:ext cx="2435856" cy="1470442"/>
          </a:xfrm>
          <a:prstGeom prst="star24">
            <a:avLst>
              <a:gd name="adj" fmla="val 41228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125.82 Million $</a:t>
            </a:r>
          </a:p>
        </p:txBody>
      </p:sp>
      <p:sp>
        <p:nvSpPr>
          <p:cNvPr id="34" name="Star: 24 Points 33">
            <a:extLst>
              <a:ext uri="{FF2B5EF4-FFF2-40B4-BE49-F238E27FC236}">
                <a16:creationId xmlns:a16="http://schemas.microsoft.com/office/drawing/2014/main" id="{9C3A7D36-3BD1-4604-AFF9-82DBCAF61B4A}"/>
              </a:ext>
            </a:extLst>
          </p:cNvPr>
          <p:cNvSpPr/>
          <p:nvPr/>
        </p:nvSpPr>
        <p:spPr>
          <a:xfrm>
            <a:off x="6967963" y="1574818"/>
            <a:ext cx="2879301" cy="1622502"/>
          </a:xfrm>
          <a:prstGeom prst="star24">
            <a:avLst>
              <a:gd name="adj" fmla="val 40642"/>
            </a:avLst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132.76 Million $</a:t>
            </a:r>
          </a:p>
        </p:txBody>
      </p:sp>
    </p:spTree>
    <p:extLst>
      <p:ext uri="{BB962C8B-B14F-4D97-AF65-F5344CB8AC3E}">
        <p14:creationId xmlns:p14="http://schemas.microsoft.com/office/powerpoint/2010/main" val="265938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C -0.00065 -0.0037 -0.00157 -0.00625 -0.00235 -0.00995 C -0.00274 -0.01088 -0.00287 -0.01203 -0.003 -0.01296 C -0.00404 -0.01759 -0.0043 -0.01713 -0.00534 -0.02268 C -0.0056 -0.02407 -0.0056 -0.02592 -0.00586 -0.02777 C -0.00612 -0.02893 -0.00664 -0.0294 -0.0069 -0.03102 C -0.00756 -0.03217 -0.00795 -0.03356 -0.00821 -0.03518 C -0.01094 -0.04305 -0.00808 -0.03078 -0.01107 -0.04745 L -0.01211 -0.0537 C -0.01198 -0.07037 -0.0125 -0.0875 -0.01159 -0.10416 C -0.01159 -0.10648 -0.01055 -0.10879 -0.01003 -0.11157 C -0.00938 -0.11319 -0.00925 -0.11551 -0.00873 -0.11782 C -0.00782 -0.12176 -0.00769 -0.11967 -0.00586 -0.12407 C -0.00547 -0.12477 -0.00534 -0.12685 -0.00469 -0.12824 C -0.00091 -0.13634 -0.00078 -0.13426 0.00351 -0.1419 C 0.00625 -0.14699 0.00442 -0.14815 0.00924 -0.15301 C 0.01015 -0.1544 0.01119 -0.15486 0.01211 -0.15625 C 0.01354 -0.15787 0.01471 -0.16018 0.01627 -0.16157 C 0.01836 -0.16342 0.02083 -0.16597 0.02317 -0.16805 L 0.02552 -0.1699 C 0.02669 -0.17106 0.02773 -0.17222 0.02903 -0.17291 L 0.0319 -0.17523 C 0.03411 -0.17453 0.0388 -0.1743 0.04179 -0.17291 C 0.04271 -0.17245 0.04362 -0.17129 0.04479 -0.17106 C 0.04635 -0.1662 0.04505 -0.16921 0.04765 -0.16597 C 0.04843 -0.16412 0.04935 -0.1625 0.05052 -0.16157 C 0.0513 -0.16041 0.05247 -0.16041 0.05338 -0.15926 C 0.05573 -0.1574 0.05807 -0.15532 0.06041 -0.15301 C 0.06106 -0.15254 0.06185 -0.15139 0.06276 -0.15115 L 0.06679 -0.14884 C 0.06758 -0.14722 0.06823 -0.14583 0.06901 -0.1449 C 0.07343 -0.13796 0.0776 -0.13495 0.08307 -0.13032 C 0.08411 -0.1287 0.08659 -0.12708 0.08659 -0.12685 C 0.09114 -0.11574 0.08502 -0.1294 0.09062 -0.11967 C 0.09114 -0.11828 0.09179 -0.11666 0.09231 -0.11551 C 0.0931 -0.11365 0.09427 -0.10972 0.09518 -0.1081 C 0.09583 -0.10671 0.09687 -0.10625 0.09752 -0.10486 C 0.09922 -0.10208 0.10078 -0.1 0.10221 -0.09676 C 0.10273 -0.09537 0.10325 -0.09375 0.10403 -0.09259 C 0.10455 -0.0912 0.10534 -0.09051 0.10638 -0.08958 C 0.10703 -0.08657 0.10755 -0.08356 0.10872 -0.08102 C 0.10911 -0.0794 0.10976 -0.07801 0.11028 -0.07685 C 0.1125 -0.07129 0.11015 -0.07592 0.11393 -0.06967 C 0.11419 -0.06736 0.11484 -0.06342 0.11549 -0.06227 C 0.11588 -0.06134 0.1151 -0.06412 0.11497 -0.06551 C 0.11341 -0.07152 0.11445 -0.06736 0.11211 -0.07268 C 0.11054 -0.07569 0.11015 -0.07847 0.10924 -0.08217 C 0.10846 -0.08402 0.10755 -0.08634 0.1069 -0.08819 C 0.10638 -0.08958 0.10547 -0.09097 0.10508 -0.09259 C 0.10455 -0.09421 0.10429 -0.09583 0.10403 -0.09768 C 0.10377 -0.10023 0.10325 -0.10324 0.10338 -0.10625 C 0.10351 -0.1162 0.10377 -0.12615 0.10455 -0.13634 C 0.10508 -0.14537 0.10573 -0.14375 0.10742 -0.14884 C 0.10768 -0.15023 0.10794 -0.15185 0.10872 -0.15301 C 0.10911 -0.1544 0.10976 -0.15486 0.11028 -0.15625 C 0.1108 -0.1574 0.11093 -0.15902 0.11159 -0.16041 C 0.11198 -0.16157 0.11263 -0.16227 0.11315 -0.16342 C 0.1138 -0.16481 0.11393 -0.16643 0.11445 -0.16805 C 0.11536 -0.17106 0.11666 -0.17407 0.11784 -0.17708 C 0.11823 -0.17847 0.11901 -0.18009 0.11966 -0.18148 C 0.12018 -0.18264 0.12122 -0.18333 0.122 -0.18449 C 0.12304 -0.19352 0.12135 -0.18333 0.12487 -0.1919 C 0.12552 -0.19352 0.12565 -0.19629 0.12669 -0.19815 C 0.12708 -0.19953 0.13034 -0.20625 0.1319 -0.20856 C 0.13255 -0.20972 0.13333 -0.21065 0.13424 -0.21157 C 0.13593 -0.21805 0.13554 -0.21875 0.13893 -0.22338 C 0.13971 -0.22453 0.14075 -0.22523 0.14179 -0.22639 C 0.14244 -0.22754 0.14323 -0.2294 0.14414 -0.23078 C 0.14453 -0.23148 0.14518 -0.23194 0.14583 -0.23287 C 0.14661 -0.23356 0.14726 -0.23472 0.14817 -0.23588 C 0.15039 -0.23958 0.14948 -0.23912 0.15273 -0.24328 C 0.15625 -0.24722 0.15989 -0.25115 0.1638 -0.25486 C 0.17122 -0.26111 0.16836 -0.25949 0.17252 -0.2618 C 0.17812 -0.26111 0.18372 -0.26088 0.18932 -0.25995 C 0.19023 -0.25949 0.19088 -0.2581 0.19166 -0.25787 C 0.19205 -0.25717 0.19297 -0.25717 0.19349 -0.25694 C 0.19401 -0.25578 0.1944 -0.25509 0.19531 -0.25486 C 0.19596 -0.25393 0.19661 -0.25324 0.19752 -0.25277 C 0.19843 -0.25162 0.19935 -0.25023 0.20052 -0.24953 C 0.2013 -0.24815 0.20234 -0.24815 0.20338 -0.24745 C 0.20403 -0.24629 0.20481 -0.24514 0.20573 -0.24421 C 0.20833 -0.24074 0.21093 -0.23727 0.2138 -0.23472 C 0.21523 -0.2331 0.21679 -0.23217 0.21849 -0.23078 C 0.2194 -0.2294 0.22018 -0.22754 0.22135 -0.22639 C 0.22304 -0.22453 0.22526 -0.22338 0.22721 -0.22106 C 0.22903 -0.21828 0.23021 -0.21389 0.23242 -0.21157 L 0.23411 -0.20972 C 0.2345 -0.20856 0.23502 -0.20532 0.23528 -0.20671 C 0.23554 -0.20833 0.23463 -0.21041 0.23476 -0.21273 C 0.23502 -0.22222 0.23515 -0.23171 0.23646 -0.2412 C 0.23672 -0.24375 0.23841 -0.24514 0.23945 -0.24745 C 0.24153 -0.25393 0.24323 -0.26157 0.2457 -0.26828 C 0.24713 -0.27199 0.24843 -0.27546 0.24987 -0.27986 C 0.25052 -0.28217 0.25078 -0.28518 0.25156 -0.28796 C 0.25481 -0.30092 0.25338 -0.29791 0.25742 -0.30463 C 0.25833 -0.31065 0.25729 -0.30602 0.26028 -0.31319 C 0.26093 -0.31504 0.26185 -0.31736 0.26263 -0.31967 C 0.26302 -0.32037 0.2638 -0.32129 0.26445 -0.32268 C 0.26536 -0.32569 0.26549 -0.33032 0.26731 -0.3331 C 0.2681 -0.33426 0.26927 -0.33565 0.27018 -0.3375 C 0.27096 -0.33912 0.27161 -0.34097 0.27252 -0.34352 C 0.27304 -0.34514 0.2733 -0.34699 0.27422 -0.34884 C 0.27487 -0.35 0.27578 -0.35069 0.27656 -0.35185 C 0.27812 -0.35486 0.27942 -0.35833 0.28112 -0.36134 C 0.28281 -0.36435 0.28463 -0.36759 0.28646 -0.37083 C 0.28724 -0.37222 0.28802 -0.37453 0.28932 -0.37592 C 0.29205 -0.3787 0.29258 -0.37893 0.29518 -0.3831 C 0.29622 -0.38472 0.29687 -0.3868 0.29804 -0.38842 C 0.30078 -0.39236 0.30078 -0.39027 0.30325 -0.3949 C 0.30508 -0.39838 0.30442 -0.3993 0.30677 -0.40231 C 0.30885 -0.40463 0.31119 -0.40648 0.31315 -0.40949 C 0.31484 -0.41227 0.31614 -0.41435 0.31849 -0.41551 C 0.31927 -0.41643 0.32018 -0.41643 0.32135 -0.41666 C 0.32369 -0.41875 0.32591 -0.42106 0.32838 -0.42291 C 0.32942 -0.42361 0.33099 -0.4243 0.33229 -0.425 C 0.33476 -0.42685 0.33724 -0.42893 0.33984 -0.43032 C 0.3414 -0.43102 0.34297 -0.43125 0.34453 -0.4324 C 0.35221 -0.43657 0.34192 -0.43171 0.35091 -0.4375 C 0.35234 -0.43842 0.36211 -0.44352 0.36484 -0.44375 C 0.37383 -0.44444 0.38307 -0.44375 0.39231 -0.44375 " pathEditMode="relative" rAng="0" ptsTypes="AAAAAAAAAAAAA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-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  <p:bldP spid="32" grpId="1" animBg="1"/>
      <p:bldP spid="32" grpId="2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FA44AAE-7406-460D-9BCB-8D4DE90AB744}"/>
              </a:ext>
            </a:extLst>
          </p:cNvPr>
          <p:cNvSpPr/>
          <p:nvPr/>
        </p:nvSpPr>
        <p:spPr>
          <a:xfrm>
            <a:off x="2848544" y="509213"/>
            <a:ext cx="1480949" cy="881903"/>
          </a:xfrm>
          <a:custGeom>
            <a:avLst/>
            <a:gdLst>
              <a:gd name="connsiteX0" fmla="*/ 1459251 w 1480949"/>
              <a:gd name="connsiteY0" fmla="*/ 835243 h 852984"/>
              <a:gd name="connsiteX1" fmla="*/ 625098 w 1480949"/>
              <a:gd name="connsiteY1" fmla="*/ 25590 h 852984"/>
              <a:gd name="connsiteX2" fmla="*/ 25831 w 1480949"/>
              <a:gd name="connsiteY2" fmla="*/ 668399 h 85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949" h="852984">
                <a:moveTo>
                  <a:pt x="1459251" y="835243"/>
                </a:moveTo>
                <a:lnTo>
                  <a:pt x="625098" y="25590"/>
                </a:lnTo>
                <a:lnTo>
                  <a:pt x="25831" y="668399"/>
                </a:lnTo>
                <a:close/>
              </a:path>
            </a:pathLst>
          </a:custGeom>
          <a:solidFill>
            <a:srgbClr val="85C0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487CB-6842-4A79-BE4B-116B096350CE}"/>
              </a:ext>
            </a:extLst>
          </p:cNvPr>
          <p:cNvGrpSpPr/>
          <p:nvPr/>
        </p:nvGrpSpPr>
        <p:grpSpPr>
          <a:xfrm>
            <a:off x="-1340132" y="-2213044"/>
            <a:ext cx="14698937" cy="4517457"/>
            <a:chOff x="-1340132" y="-2213044"/>
            <a:chExt cx="14698937" cy="451745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06D3C6-F425-4612-9176-36241E008420}"/>
                </a:ext>
              </a:extLst>
            </p:cNvPr>
            <p:cNvSpPr/>
            <p:nvPr/>
          </p:nvSpPr>
          <p:spPr>
            <a:xfrm>
              <a:off x="11671212" y="-34039"/>
              <a:ext cx="1687593" cy="2328222"/>
            </a:xfrm>
            <a:custGeom>
              <a:avLst/>
              <a:gdLst>
                <a:gd name="connsiteX0" fmla="*/ 1681394 w 1687593"/>
                <a:gd name="connsiteY0" fmla="*/ 1057701 h 2251880"/>
                <a:gd name="connsiteX1" fmla="*/ 1489903 w 1687593"/>
                <a:gd name="connsiteY1" fmla="*/ 25590 h 2251880"/>
                <a:gd name="connsiteX2" fmla="*/ 25831 w 1687593"/>
                <a:gd name="connsiteY2" fmla="*/ 2238233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593" h="2251880">
                  <a:moveTo>
                    <a:pt x="1681394" y="1057701"/>
                  </a:moveTo>
                  <a:lnTo>
                    <a:pt x="1489903" y="25590"/>
                  </a:lnTo>
                  <a:lnTo>
                    <a:pt x="25831" y="2238233"/>
                  </a:lnTo>
                  <a:close/>
                </a:path>
              </a:pathLst>
            </a:custGeom>
            <a:solidFill>
              <a:srgbClr val="2C7FB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F2B76A-EC92-4C8E-8FD5-6942A52C18B6}"/>
                </a:ext>
              </a:extLst>
            </p:cNvPr>
            <p:cNvSpPr/>
            <p:nvPr/>
          </p:nvSpPr>
          <p:spPr>
            <a:xfrm>
              <a:off x="11436327" y="-928641"/>
              <a:ext cx="1722034" cy="3210125"/>
            </a:xfrm>
            <a:custGeom>
              <a:avLst/>
              <a:gdLst>
                <a:gd name="connsiteX0" fmla="*/ 1724789 w 1722033"/>
                <a:gd name="connsiteY0" fmla="*/ 890858 h 3104865"/>
                <a:gd name="connsiteX1" fmla="*/ 25831 w 1722033"/>
                <a:gd name="connsiteY1" fmla="*/ 25590 h 3104865"/>
                <a:gd name="connsiteX2" fmla="*/ 260716 w 1722033"/>
                <a:gd name="connsiteY2" fmla="*/ 3103501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33" h="3104865">
                  <a:moveTo>
                    <a:pt x="1724789" y="890858"/>
                  </a:moveTo>
                  <a:lnTo>
                    <a:pt x="25831" y="25590"/>
                  </a:lnTo>
                  <a:lnTo>
                    <a:pt x="260716" y="3103501"/>
                  </a:lnTo>
                  <a:close/>
                </a:path>
              </a:pathLst>
            </a:custGeom>
            <a:solidFill>
              <a:srgbClr val="227C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DE69C3-1C82-4291-BFB4-BCFE78380165}"/>
                </a:ext>
              </a:extLst>
            </p:cNvPr>
            <p:cNvSpPr/>
            <p:nvPr/>
          </p:nvSpPr>
          <p:spPr>
            <a:xfrm>
              <a:off x="10188197" y="-928641"/>
              <a:ext cx="1515390" cy="3210125"/>
            </a:xfrm>
            <a:custGeom>
              <a:avLst/>
              <a:gdLst>
                <a:gd name="connsiteX0" fmla="*/ 1508846 w 1515389"/>
                <a:gd name="connsiteY0" fmla="*/ 3103501 h 3104865"/>
                <a:gd name="connsiteX1" fmla="*/ 1273960 w 1515389"/>
                <a:gd name="connsiteY1" fmla="*/ 25590 h 3104865"/>
                <a:gd name="connsiteX2" fmla="*/ 25831 w 1515389"/>
                <a:gd name="connsiteY2" fmla="*/ 730155 h 310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3104865">
                  <a:moveTo>
                    <a:pt x="1508846" y="3103501"/>
                  </a:moveTo>
                  <a:lnTo>
                    <a:pt x="1273960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2785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5C0D1E-D93A-4905-AEB3-CA6F387CCDDC}"/>
                </a:ext>
              </a:extLst>
            </p:cNvPr>
            <p:cNvSpPr/>
            <p:nvPr/>
          </p:nvSpPr>
          <p:spPr>
            <a:xfrm>
              <a:off x="10188197" y="-200190"/>
              <a:ext cx="1515390" cy="2504603"/>
            </a:xfrm>
            <a:custGeom>
              <a:avLst/>
              <a:gdLst>
                <a:gd name="connsiteX0" fmla="*/ 1508846 w 1515389"/>
                <a:gd name="connsiteY0" fmla="*/ 2398935 h 2422477"/>
                <a:gd name="connsiteX1" fmla="*/ 25831 w 1515389"/>
                <a:gd name="connsiteY1" fmla="*/ 25590 h 2422477"/>
                <a:gd name="connsiteX2" fmla="*/ 50628 w 1515389"/>
                <a:gd name="connsiteY2" fmla="*/ 1861213 h 242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22477">
                  <a:moveTo>
                    <a:pt x="1508846" y="2398935"/>
                  </a:moveTo>
                  <a:lnTo>
                    <a:pt x="25831" y="25590"/>
                  </a:lnTo>
                  <a:lnTo>
                    <a:pt x="50628" y="1861213"/>
                  </a:lnTo>
                  <a:close/>
                </a:path>
              </a:pathLst>
            </a:custGeom>
            <a:solidFill>
              <a:srgbClr val="3695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DCB42F-5702-4C2D-9DBE-8904C82C5A42}"/>
                </a:ext>
              </a:extLst>
            </p:cNvPr>
            <p:cNvSpPr/>
            <p:nvPr/>
          </p:nvSpPr>
          <p:spPr>
            <a:xfrm>
              <a:off x="8842254" y="-200190"/>
              <a:ext cx="1412068" cy="1940186"/>
            </a:xfrm>
            <a:custGeom>
              <a:avLst/>
              <a:gdLst>
                <a:gd name="connsiteX0" fmla="*/ 1397259 w 1412067"/>
                <a:gd name="connsiteY0" fmla="*/ 1861213 h 1876566"/>
                <a:gd name="connsiteX1" fmla="*/ 1372461 w 1412067"/>
                <a:gd name="connsiteY1" fmla="*/ 25590 h 1876566"/>
                <a:gd name="connsiteX2" fmla="*/ 25831 w 1412067"/>
                <a:gd name="connsiteY2" fmla="*/ 1261735 h 18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067" h="1876566">
                  <a:moveTo>
                    <a:pt x="1397259" y="1861213"/>
                  </a:moveTo>
                  <a:lnTo>
                    <a:pt x="1372461" y="25590"/>
                  </a:lnTo>
                  <a:lnTo>
                    <a:pt x="25831" y="1261735"/>
                  </a:lnTo>
                  <a:close/>
                </a:path>
              </a:pathLst>
            </a:custGeom>
            <a:solidFill>
              <a:srgbClr val="3898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9E0863-CAD8-45CA-BDBB-3BFECF1792EA}"/>
                </a:ext>
              </a:extLst>
            </p:cNvPr>
            <p:cNvSpPr/>
            <p:nvPr/>
          </p:nvSpPr>
          <p:spPr>
            <a:xfrm>
              <a:off x="8779573" y="-748733"/>
              <a:ext cx="1446508" cy="1869633"/>
            </a:xfrm>
            <a:custGeom>
              <a:avLst/>
              <a:gdLst>
                <a:gd name="connsiteX0" fmla="*/ 1434455 w 1446508"/>
                <a:gd name="connsiteY0" fmla="*/ 556146 h 1808328"/>
                <a:gd name="connsiteX1" fmla="*/ 25831 w 1446508"/>
                <a:gd name="connsiteY1" fmla="*/ 25590 h 1808328"/>
                <a:gd name="connsiteX2" fmla="*/ 87824 w 1446508"/>
                <a:gd name="connsiteY2" fmla="*/ 1793316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6508" h="1808328">
                  <a:moveTo>
                    <a:pt x="1434455" y="556146"/>
                  </a:moveTo>
                  <a:lnTo>
                    <a:pt x="25831" y="25590"/>
                  </a:lnTo>
                  <a:lnTo>
                    <a:pt x="87824" y="1793316"/>
                  </a:lnTo>
                  <a:close/>
                </a:path>
              </a:pathLst>
            </a:custGeom>
            <a:solidFill>
              <a:srgbClr val="3392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46B098-1E9C-4CF4-B8CD-0EE7101790DE}"/>
                </a:ext>
              </a:extLst>
            </p:cNvPr>
            <p:cNvSpPr/>
            <p:nvPr/>
          </p:nvSpPr>
          <p:spPr>
            <a:xfrm>
              <a:off x="6437607" y="-748733"/>
              <a:ext cx="2445288" cy="1869633"/>
            </a:xfrm>
            <a:custGeom>
              <a:avLst/>
              <a:gdLst>
                <a:gd name="connsiteX0" fmla="*/ 2429790 w 2445288"/>
                <a:gd name="connsiteY0" fmla="*/ 1792292 h 1808328"/>
                <a:gd name="connsiteX1" fmla="*/ 2367797 w 2445288"/>
                <a:gd name="connsiteY1" fmla="*/ 25590 h 1808328"/>
                <a:gd name="connsiteX2" fmla="*/ 25831 w 2445288"/>
                <a:gd name="connsiteY2" fmla="*/ 142960 h 180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1808328">
                  <a:moveTo>
                    <a:pt x="2429790" y="1792292"/>
                  </a:moveTo>
                  <a:lnTo>
                    <a:pt x="2367797" y="25590"/>
                  </a:lnTo>
                  <a:lnTo>
                    <a:pt x="25831" y="142960"/>
                  </a:lnTo>
                  <a:close/>
                </a:path>
              </a:pathLst>
            </a:custGeom>
            <a:solidFill>
              <a:srgbClr val="3F9C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D2106EF-23A9-49F7-A8B5-B97C8260B4F7}"/>
                </a:ext>
              </a:extLst>
            </p:cNvPr>
            <p:cNvSpPr/>
            <p:nvPr/>
          </p:nvSpPr>
          <p:spPr>
            <a:xfrm>
              <a:off x="6438296" y="-628442"/>
              <a:ext cx="2445288" cy="2539880"/>
            </a:xfrm>
            <a:custGeom>
              <a:avLst/>
              <a:gdLst>
                <a:gd name="connsiteX0" fmla="*/ 2429101 w 2445288"/>
                <a:gd name="connsiteY0" fmla="*/ 1675945 h 2456596"/>
                <a:gd name="connsiteX1" fmla="*/ 25831 w 2445288"/>
                <a:gd name="connsiteY1" fmla="*/ 25590 h 2456596"/>
                <a:gd name="connsiteX2" fmla="*/ 1310812 w 2445288"/>
                <a:gd name="connsiteY2" fmla="*/ 2460691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5288" h="2456596">
                  <a:moveTo>
                    <a:pt x="2429101" y="1675945"/>
                  </a:moveTo>
                  <a:lnTo>
                    <a:pt x="25831" y="25590"/>
                  </a:lnTo>
                  <a:lnTo>
                    <a:pt x="1310812" y="2460691"/>
                  </a:lnTo>
                  <a:close/>
                </a:path>
              </a:pathLst>
            </a:custGeom>
            <a:solidFill>
              <a:srgbClr val="4DAA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2B7F0B-5D24-41CF-B005-77ADEB9C2C74}"/>
                </a:ext>
              </a:extLst>
            </p:cNvPr>
            <p:cNvSpPr/>
            <p:nvPr/>
          </p:nvSpPr>
          <p:spPr>
            <a:xfrm>
              <a:off x="5585544" y="-628442"/>
              <a:ext cx="2169763" cy="2539880"/>
            </a:xfrm>
            <a:custGeom>
              <a:avLst/>
              <a:gdLst>
                <a:gd name="connsiteX0" fmla="*/ 2163564 w 2169762"/>
                <a:gd name="connsiteY0" fmla="*/ 2460691 h 2456596"/>
                <a:gd name="connsiteX1" fmla="*/ 878582 w 2169762"/>
                <a:gd name="connsiteY1" fmla="*/ 25590 h 2456596"/>
                <a:gd name="connsiteX2" fmla="*/ 25831 w 2169762"/>
                <a:gd name="connsiteY2" fmla="*/ 1583140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762" h="2456596">
                  <a:moveTo>
                    <a:pt x="2163564" y="2460691"/>
                  </a:moveTo>
                  <a:lnTo>
                    <a:pt x="878582" y="25590"/>
                  </a:lnTo>
                  <a:lnTo>
                    <a:pt x="25831" y="1583140"/>
                  </a:lnTo>
                  <a:close/>
                </a:path>
              </a:pathLst>
            </a:custGeom>
            <a:solidFill>
              <a:srgbClr val="5BB0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B1C132-B38A-4CB5-9BAE-ED39E34EBA9F}"/>
                </a:ext>
              </a:extLst>
            </p:cNvPr>
            <p:cNvSpPr/>
            <p:nvPr/>
          </p:nvSpPr>
          <p:spPr>
            <a:xfrm>
              <a:off x="4918428" y="-1944594"/>
              <a:ext cx="1549831" cy="2187119"/>
            </a:xfrm>
            <a:custGeom>
              <a:avLst/>
              <a:gdLst>
                <a:gd name="connsiteX0" fmla="*/ 1545698 w 1549830"/>
                <a:gd name="connsiteY0" fmla="*/ 1298584 h 2115402"/>
                <a:gd name="connsiteX1" fmla="*/ 1180971 w 1549830"/>
                <a:gd name="connsiteY1" fmla="*/ 25590 h 2115402"/>
                <a:gd name="connsiteX2" fmla="*/ 25831 w 1549830"/>
                <a:gd name="connsiteY2" fmla="*/ 2095955 h 2115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2115402">
                  <a:moveTo>
                    <a:pt x="1545698" y="1298584"/>
                  </a:moveTo>
                  <a:lnTo>
                    <a:pt x="1180971" y="25590"/>
                  </a:lnTo>
                  <a:lnTo>
                    <a:pt x="25831" y="2095955"/>
                  </a:lnTo>
                  <a:close/>
                </a:path>
              </a:pathLst>
            </a:custGeom>
            <a:solidFill>
              <a:srgbClr val="5C9F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EFFC60-EC4E-4F9E-8C73-09D0490330AA}"/>
                </a:ext>
              </a:extLst>
            </p:cNvPr>
            <p:cNvSpPr/>
            <p:nvPr/>
          </p:nvSpPr>
          <p:spPr>
            <a:xfrm>
              <a:off x="4918428" y="-628442"/>
              <a:ext cx="1549831" cy="1657977"/>
            </a:xfrm>
            <a:custGeom>
              <a:avLst/>
              <a:gdLst>
                <a:gd name="connsiteX0" fmla="*/ 1545698 w 1549830"/>
                <a:gd name="connsiteY0" fmla="*/ 25590 h 1603611"/>
                <a:gd name="connsiteX1" fmla="*/ 25831 w 1549830"/>
                <a:gd name="connsiteY1" fmla="*/ 822960 h 1603611"/>
                <a:gd name="connsiteX2" fmla="*/ 692946 w 1549830"/>
                <a:gd name="connsiteY2" fmla="*/ 1583140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830" h="1603611">
                  <a:moveTo>
                    <a:pt x="1545698" y="25590"/>
                  </a:moveTo>
                  <a:lnTo>
                    <a:pt x="25831" y="822960"/>
                  </a:lnTo>
                  <a:lnTo>
                    <a:pt x="692946" y="1583140"/>
                  </a:lnTo>
                  <a:close/>
                </a:path>
              </a:pathLst>
            </a:custGeom>
            <a:solidFill>
              <a:srgbClr val="63ADB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3005E4-72D5-4654-BD3C-B846CC7D7D67}"/>
                </a:ext>
              </a:extLst>
            </p:cNvPr>
            <p:cNvSpPr/>
            <p:nvPr/>
          </p:nvSpPr>
          <p:spPr>
            <a:xfrm>
              <a:off x="3633447" y="-2021143"/>
              <a:ext cx="2479729" cy="2257670"/>
            </a:xfrm>
            <a:custGeom>
              <a:avLst/>
              <a:gdLst>
                <a:gd name="connsiteX0" fmla="*/ 2465952 w 2479728"/>
                <a:gd name="connsiteY0" fmla="*/ 99629 h 2183641"/>
                <a:gd name="connsiteX1" fmla="*/ 25831 w 2479728"/>
                <a:gd name="connsiteY1" fmla="*/ 25590 h 2183641"/>
                <a:gd name="connsiteX2" fmla="*/ 1310812 w 2479728"/>
                <a:gd name="connsiteY2" fmla="*/ 2169994 h 218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728" h="2183641">
                  <a:moveTo>
                    <a:pt x="2465952" y="99629"/>
                  </a:moveTo>
                  <a:lnTo>
                    <a:pt x="25831" y="25590"/>
                  </a:lnTo>
                  <a:lnTo>
                    <a:pt x="1310812" y="2169994"/>
                  </a:lnTo>
                  <a:close/>
                </a:path>
              </a:pathLst>
            </a:custGeom>
            <a:solidFill>
              <a:srgbClr val="679C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A65FFA-A32A-469D-9785-EB24268B8494}"/>
                </a:ext>
              </a:extLst>
            </p:cNvPr>
            <p:cNvSpPr/>
            <p:nvPr/>
          </p:nvSpPr>
          <p:spPr>
            <a:xfrm>
              <a:off x="4281964" y="195960"/>
              <a:ext cx="1343186" cy="1199388"/>
            </a:xfrm>
            <a:custGeom>
              <a:avLst/>
              <a:gdLst>
                <a:gd name="connsiteX0" fmla="*/ 1329410 w 1343186"/>
                <a:gd name="connsiteY0" fmla="*/ 785770 h 1160059"/>
                <a:gd name="connsiteX1" fmla="*/ 662294 w 1343186"/>
                <a:gd name="connsiteY1" fmla="*/ 25590 h 1160059"/>
                <a:gd name="connsiteX2" fmla="*/ 25831 w 1343186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186" h="1160059">
                  <a:moveTo>
                    <a:pt x="1329410" y="785770"/>
                  </a:moveTo>
                  <a:lnTo>
                    <a:pt x="662294" y="25590"/>
                  </a:lnTo>
                  <a:lnTo>
                    <a:pt x="25831" y="1138223"/>
                  </a:lnTo>
                  <a:close/>
                </a:path>
              </a:pathLst>
            </a:custGeom>
            <a:solidFill>
              <a:srgbClr val="73B9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E51CB7-DC3F-47A4-84B9-523F78DFBEA9}"/>
                </a:ext>
              </a:extLst>
            </p:cNvPr>
            <p:cNvSpPr/>
            <p:nvPr/>
          </p:nvSpPr>
          <p:spPr>
            <a:xfrm>
              <a:off x="3447811" y="195960"/>
              <a:ext cx="1515390" cy="1199388"/>
            </a:xfrm>
            <a:custGeom>
              <a:avLst/>
              <a:gdLst>
                <a:gd name="connsiteX0" fmla="*/ 1496447 w 1515389"/>
                <a:gd name="connsiteY0" fmla="*/ 25590 h 1160059"/>
                <a:gd name="connsiteX1" fmla="*/ 25831 w 1515389"/>
                <a:gd name="connsiteY1" fmla="*/ 328570 h 1160059"/>
                <a:gd name="connsiteX2" fmla="*/ 859984 w 1515389"/>
                <a:gd name="connsiteY2" fmla="*/ 1138223 h 1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1160059">
                  <a:moveTo>
                    <a:pt x="1496447" y="25590"/>
                  </a:moveTo>
                  <a:lnTo>
                    <a:pt x="25831" y="328570"/>
                  </a:lnTo>
                  <a:lnTo>
                    <a:pt x="859984" y="1138223"/>
                  </a:lnTo>
                  <a:close/>
                </a:path>
              </a:pathLst>
            </a:custGeom>
            <a:solidFill>
              <a:srgbClr val="7BB9B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FC668A-7B27-4F0B-976C-00FEFAD637C8}"/>
                </a:ext>
              </a:extLst>
            </p:cNvPr>
            <p:cNvSpPr/>
            <p:nvPr/>
          </p:nvSpPr>
          <p:spPr>
            <a:xfrm>
              <a:off x="3447811" y="-2021143"/>
              <a:ext cx="1515390" cy="2575155"/>
            </a:xfrm>
            <a:custGeom>
              <a:avLst/>
              <a:gdLst>
                <a:gd name="connsiteX0" fmla="*/ 1496447 w 1515389"/>
                <a:gd name="connsiteY0" fmla="*/ 2169994 h 2490716"/>
                <a:gd name="connsiteX1" fmla="*/ 211466 w 1515389"/>
                <a:gd name="connsiteY1" fmla="*/ 25590 h 2490716"/>
                <a:gd name="connsiteX2" fmla="*/ 25831 w 1515389"/>
                <a:gd name="connsiteY2" fmla="*/ 2472974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389" h="2490716">
                  <a:moveTo>
                    <a:pt x="1496447" y="2169994"/>
                  </a:moveTo>
                  <a:lnTo>
                    <a:pt x="211466" y="25590"/>
                  </a:lnTo>
                  <a:lnTo>
                    <a:pt x="25831" y="2472974"/>
                  </a:lnTo>
                  <a:close/>
                </a:path>
              </a:pathLst>
            </a:custGeom>
            <a:solidFill>
              <a:srgbClr val="75AB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35DC2-1B15-41F3-95DB-B5133D4AE186}"/>
                </a:ext>
              </a:extLst>
            </p:cNvPr>
            <p:cNvSpPr/>
            <p:nvPr/>
          </p:nvSpPr>
          <p:spPr>
            <a:xfrm>
              <a:off x="2446965" y="-2021143"/>
              <a:ext cx="1205424" cy="2575155"/>
            </a:xfrm>
            <a:custGeom>
              <a:avLst/>
              <a:gdLst>
                <a:gd name="connsiteX0" fmla="*/ 1212312 w 1205423"/>
                <a:gd name="connsiteY0" fmla="*/ 25590 h 2490716"/>
                <a:gd name="connsiteX1" fmla="*/ 25831 w 1205423"/>
                <a:gd name="connsiteY1" fmla="*/ 1552091 h 2490716"/>
                <a:gd name="connsiteX2" fmla="*/ 1026677 w 1205423"/>
                <a:gd name="connsiteY2" fmla="*/ 2473315 h 249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423" h="2490716">
                  <a:moveTo>
                    <a:pt x="1212312" y="25590"/>
                  </a:moveTo>
                  <a:lnTo>
                    <a:pt x="25831" y="1552091"/>
                  </a:lnTo>
                  <a:lnTo>
                    <a:pt x="1026677" y="2473315"/>
                  </a:lnTo>
                  <a:close/>
                </a:path>
              </a:pathLst>
            </a:custGeom>
            <a:solidFill>
              <a:srgbClr val="7CAB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A4D54D-406E-4195-80F5-C928B222D4C8}"/>
                </a:ext>
              </a:extLst>
            </p:cNvPr>
            <p:cNvSpPr/>
            <p:nvPr/>
          </p:nvSpPr>
          <p:spPr>
            <a:xfrm>
              <a:off x="2446965" y="-443242"/>
              <a:ext cx="1033220" cy="1657977"/>
            </a:xfrm>
            <a:custGeom>
              <a:avLst/>
              <a:gdLst>
                <a:gd name="connsiteX0" fmla="*/ 1026677 w 1033220"/>
                <a:gd name="connsiteY0" fmla="*/ 946813 h 1603611"/>
                <a:gd name="connsiteX1" fmla="*/ 25831 w 1033220"/>
                <a:gd name="connsiteY1" fmla="*/ 25590 h 1603611"/>
                <a:gd name="connsiteX2" fmla="*/ 427409 w 1033220"/>
                <a:gd name="connsiteY2" fmla="*/ 1589623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220" h="1603611">
                  <a:moveTo>
                    <a:pt x="1026677" y="946813"/>
                  </a:moveTo>
                  <a:lnTo>
                    <a:pt x="25831" y="25590"/>
                  </a:lnTo>
                  <a:lnTo>
                    <a:pt x="427409" y="1589623"/>
                  </a:lnTo>
                  <a:close/>
                </a:path>
              </a:pathLst>
            </a:custGeom>
            <a:solidFill>
              <a:srgbClr val="85BA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C2AB81-0FE7-4EE9-99B4-1CBF3D06F5A8}"/>
                </a:ext>
              </a:extLst>
            </p:cNvPr>
            <p:cNvSpPr/>
            <p:nvPr/>
          </p:nvSpPr>
          <p:spPr>
            <a:xfrm>
              <a:off x="273070" y="285562"/>
              <a:ext cx="2617492" cy="1552149"/>
            </a:xfrm>
            <a:custGeom>
              <a:avLst/>
              <a:gdLst>
                <a:gd name="connsiteX0" fmla="*/ 2601305 w 2617491"/>
                <a:gd name="connsiteY0" fmla="*/ 884716 h 1501253"/>
                <a:gd name="connsiteX1" fmla="*/ 439119 w 2617491"/>
                <a:gd name="connsiteY1" fmla="*/ 25590 h 1501253"/>
                <a:gd name="connsiteX2" fmla="*/ 25831 w 2617491"/>
                <a:gd name="connsiteY2" fmla="*/ 1490335 h 150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491" h="1501253">
                  <a:moveTo>
                    <a:pt x="2601305" y="884716"/>
                  </a:moveTo>
                  <a:lnTo>
                    <a:pt x="439119" y="25590"/>
                  </a:lnTo>
                  <a:lnTo>
                    <a:pt x="25831" y="1490335"/>
                  </a:lnTo>
                  <a:close/>
                </a:path>
              </a:pathLst>
            </a:custGeom>
            <a:solidFill>
              <a:srgbClr val="97C8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EDC35-9737-419B-BB5E-8162479D6D26}"/>
                </a:ext>
              </a:extLst>
            </p:cNvPr>
            <p:cNvSpPr/>
            <p:nvPr/>
          </p:nvSpPr>
          <p:spPr>
            <a:xfrm>
              <a:off x="686358" y="-442890"/>
              <a:ext cx="2204203" cy="1657977"/>
            </a:xfrm>
            <a:custGeom>
              <a:avLst/>
              <a:gdLst>
                <a:gd name="connsiteX0" fmla="*/ 2188016 w 2204203"/>
                <a:gd name="connsiteY0" fmla="*/ 1589282 h 1603611"/>
                <a:gd name="connsiteX1" fmla="*/ 1786438 w 2204203"/>
                <a:gd name="connsiteY1" fmla="*/ 25590 h 1603611"/>
                <a:gd name="connsiteX2" fmla="*/ 25831 w 2204203"/>
                <a:gd name="connsiteY2" fmla="*/ 730155 h 160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4203" h="1603611">
                  <a:moveTo>
                    <a:pt x="2188016" y="1589282"/>
                  </a:moveTo>
                  <a:lnTo>
                    <a:pt x="1786438" y="25590"/>
                  </a:lnTo>
                  <a:lnTo>
                    <a:pt x="25831" y="730155"/>
                  </a:lnTo>
                  <a:close/>
                </a:path>
              </a:pathLst>
            </a:custGeom>
            <a:solidFill>
              <a:srgbClr val="8CBC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8D183F4-66C2-4925-B768-A34F5CB6D1E0}"/>
                </a:ext>
              </a:extLst>
            </p:cNvPr>
            <p:cNvSpPr/>
            <p:nvPr/>
          </p:nvSpPr>
          <p:spPr>
            <a:xfrm>
              <a:off x="686358" y="-2213044"/>
              <a:ext cx="1790915" cy="2539880"/>
            </a:xfrm>
            <a:custGeom>
              <a:avLst/>
              <a:gdLst>
                <a:gd name="connsiteX0" fmla="*/ 1786438 w 1790915"/>
                <a:gd name="connsiteY0" fmla="*/ 1737701 h 2456596"/>
                <a:gd name="connsiteX1" fmla="*/ 489058 w 1790915"/>
                <a:gd name="connsiteY1" fmla="*/ 25590 h 2456596"/>
                <a:gd name="connsiteX2" fmla="*/ 25831 w 179091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915" h="2456596">
                  <a:moveTo>
                    <a:pt x="1786438" y="1737701"/>
                  </a:moveTo>
                  <a:lnTo>
                    <a:pt x="489058" y="25590"/>
                  </a:lnTo>
                  <a:lnTo>
                    <a:pt x="25831" y="2442267"/>
                  </a:lnTo>
                  <a:close/>
                </a:path>
              </a:pathLst>
            </a:custGeom>
            <a:solidFill>
              <a:srgbClr val="88ADC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714134-94B5-4EC9-97F9-EBC210781979}"/>
                </a:ext>
              </a:extLst>
            </p:cNvPr>
            <p:cNvSpPr/>
            <p:nvPr/>
          </p:nvSpPr>
          <p:spPr>
            <a:xfrm>
              <a:off x="-122998" y="-2213044"/>
              <a:ext cx="1308746" cy="2539880"/>
            </a:xfrm>
            <a:custGeom>
              <a:avLst/>
              <a:gdLst>
                <a:gd name="connsiteX0" fmla="*/ 1298414 w 1308745"/>
                <a:gd name="connsiteY0" fmla="*/ 25590 h 2456596"/>
                <a:gd name="connsiteX1" fmla="*/ 25831 w 1308745"/>
                <a:gd name="connsiteY1" fmla="*/ 1898403 h 2456596"/>
                <a:gd name="connsiteX2" fmla="*/ 835187 w 1308745"/>
                <a:gd name="connsiteY2" fmla="*/ 2442267 h 245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8745" h="2456596">
                  <a:moveTo>
                    <a:pt x="1298414" y="25590"/>
                  </a:moveTo>
                  <a:lnTo>
                    <a:pt x="25831" y="1898403"/>
                  </a:lnTo>
                  <a:lnTo>
                    <a:pt x="835187" y="2442267"/>
                  </a:lnTo>
                  <a:close/>
                </a:path>
              </a:pathLst>
            </a:custGeom>
            <a:solidFill>
              <a:srgbClr val="8DB0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7CC3782-EF09-4AA5-BA98-49E2D9DBED76}"/>
                </a:ext>
              </a:extLst>
            </p:cNvPr>
            <p:cNvSpPr/>
            <p:nvPr/>
          </p:nvSpPr>
          <p:spPr>
            <a:xfrm>
              <a:off x="-1340132" y="-276740"/>
              <a:ext cx="1653153" cy="2116566"/>
            </a:xfrm>
            <a:custGeom>
              <a:avLst/>
              <a:gdLst>
                <a:gd name="connsiteX0" fmla="*/ 1638343 w 1653152"/>
                <a:gd name="connsiteY0" fmla="*/ 2034199 h 2047163"/>
                <a:gd name="connsiteX1" fmla="*/ 1242964 w 1653152"/>
                <a:gd name="connsiteY1" fmla="*/ 25590 h 2047163"/>
                <a:gd name="connsiteX2" fmla="*/ 25831 w 1653152"/>
                <a:gd name="connsiteY2" fmla="*/ 1360340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3152" h="2047163">
                  <a:moveTo>
                    <a:pt x="1638343" y="2034199"/>
                  </a:moveTo>
                  <a:lnTo>
                    <a:pt x="1242964" y="25590"/>
                  </a:lnTo>
                  <a:lnTo>
                    <a:pt x="25831" y="1360340"/>
                  </a:lnTo>
                  <a:close/>
                </a:path>
              </a:pathLst>
            </a:custGeom>
            <a:solidFill>
              <a:srgbClr val="9EC8D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FDDE54-5ED1-4B9B-A3D0-FC9FFF1C4ED5}"/>
                </a:ext>
              </a:extLst>
            </p:cNvPr>
            <p:cNvSpPr/>
            <p:nvPr/>
          </p:nvSpPr>
          <p:spPr>
            <a:xfrm>
              <a:off x="-122998" y="-276740"/>
              <a:ext cx="861017" cy="2116566"/>
            </a:xfrm>
            <a:custGeom>
              <a:avLst/>
              <a:gdLst>
                <a:gd name="connsiteX0" fmla="*/ 835187 w 861016"/>
                <a:gd name="connsiteY0" fmla="*/ 569453 h 2047163"/>
                <a:gd name="connsiteX1" fmla="*/ 25831 w 861016"/>
                <a:gd name="connsiteY1" fmla="*/ 25590 h 2047163"/>
                <a:gd name="connsiteX2" fmla="*/ 421210 w 861016"/>
                <a:gd name="connsiteY2" fmla="*/ 2034199 h 204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16" h="2047163">
                  <a:moveTo>
                    <a:pt x="835187" y="569453"/>
                  </a:moveTo>
                  <a:lnTo>
                    <a:pt x="25831" y="25590"/>
                  </a:lnTo>
                  <a:lnTo>
                    <a:pt x="421210" y="2034199"/>
                  </a:lnTo>
                  <a:close/>
                </a:path>
              </a:pathLst>
            </a:custGeom>
            <a:solidFill>
              <a:srgbClr val="97C3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FB3A4B9-EE65-4A8E-99F9-236049EAD2D0}"/>
                </a:ext>
              </a:extLst>
            </p:cNvPr>
            <p:cNvSpPr/>
            <p:nvPr/>
          </p:nvSpPr>
          <p:spPr>
            <a:xfrm>
              <a:off x="4281964" y="981913"/>
              <a:ext cx="3478508" cy="952455"/>
            </a:xfrm>
            <a:custGeom>
              <a:avLst/>
              <a:gdLst>
                <a:gd name="connsiteX0" fmla="*/ 3467143 w 3478508"/>
                <a:gd name="connsiteY0" fmla="*/ 903140 h 921223"/>
                <a:gd name="connsiteX1" fmla="*/ 25831 w 3478508"/>
                <a:gd name="connsiteY1" fmla="*/ 378043 h 921223"/>
                <a:gd name="connsiteX2" fmla="*/ 1329410 w 3478508"/>
                <a:gd name="connsiteY2" fmla="*/ 25590 h 921223"/>
                <a:gd name="connsiteX3" fmla="*/ 3467143 w 3478508"/>
                <a:gd name="connsiteY3" fmla="*/ 903140 h 92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508" h="921223">
                  <a:moveTo>
                    <a:pt x="3467143" y="903140"/>
                  </a:moveTo>
                  <a:lnTo>
                    <a:pt x="25831" y="378043"/>
                  </a:lnTo>
                  <a:lnTo>
                    <a:pt x="1329410" y="25590"/>
                  </a:lnTo>
                  <a:lnTo>
                    <a:pt x="3467143" y="903140"/>
                  </a:lnTo>
                  <a:close/>
                </a:path>
              </a:pathLst>
            </a:custGeom>
            <a:solidFill>
              <a:srgbClr val="85C0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2B5FC25-83E0-44DD-8432-4B2287A76A89}"/>
                </a:ext>
              </a:extLst>
            </p:cNvPr>
            <p:cNvSpPr txBox="1"/>
            <p:nvPr/>
          </p:nvSpPr>
          <p:spPr>
            <a:xfrm>
              <a:off x="1766641" y="0"/>
              <a:ext cx="8658719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Backup slides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8B2F66-29E9-4DFD-B61D-69AC7585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3286030"/>
            <a:ext cx="9363075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14167-6E46-483D-8EF3-CC854E9D9413}"/>
              </a:ext>
            </a:extLst>
          </p:cNvPr>
          <p:cNvSpPr txBox="1"/>
          <p:nvPr/>
        </p:nvSpPr>
        <p:spPr>
          <a:xfrm>
            <a:off x="1430383" y="2123273"/>
            <a:ext cx="936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Correlation in the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2FE4CA-F566-4288-87A6-CC0964FF0E1E}"/>
              </a:ext>
            </a:extLst>
          </p:cNvPr>
          <p:cNvSpPr/>
          <p:nvPr/>
        </p:nvSpPr>
        <p:spPr>
          <a:xfrm>
            <a:off x="3342164" y="3987800"/>
            <a:ext cx="1879600" cy="1498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"/>
    </mc:Choice>
    <mc:Fallback xmlns="">
      <p:transition spd="slow" advTm="93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9740</TotalTime>
  <Words>283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Tawde</dc:creator>
  <cp:lastModifiedBy>Apurva Tawde</cp:lastModifiedBy>
  <cp:revision>73</cp:revision>
  <dcterms:created xsi:type="dcterms:W3CDTF">2018-11-20T22:36:12Z</dcterms:created>
  <dcterms:modified xsi:type="dcterms:W3CDTF">2018-12-06T20:32:36Z</dcterms:modified>
</cp:coreProperties>
</file>