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Pipeline for Image Segmentation and Object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Overview: An end-to-end AI pipeline for segmenting images, identifying objects, extracting text, and summarizing attributes.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**models/**: Contains all the model scripts.</a:t>
            </a:r>
          </a:p>
          <a:p>
            <a:r>
              <a:t>   - `segmentation_model.py`: Segmentation model implementation.</a:t>
            </a:r>
          </a:p>
          <a:p>
            <a:r>
              <a:t>   - `object_extraction.py`: Object extraction functions.</a:t>
            </a:r>
          </a:p>
          <a:p>
            <a:r>
              <a:t>   - `object_identification.py`: Object identification functions.</a:t>
            </a:r>
          </a:p>
          <a:p>
            <a:r>
              <a:t>   - `text_extraction_model.py`: Text extraction functions.</a:t>
            </a:r>
          </a:p>
          <a:p>
            <a:r>
              <a:t>   - `summarization_model.py`: Summarization functions.</a:t>
            </a:r>
          </a:p>
          <a:p>
            <a:r>
              <a:t>2. **utils/**: Contains utility scripts.</a:t>
            </a:r>
          </a:p>
          <a:p>
            <a:r>
              <a:t>   - `data_mapping.py`: Data mapping functions.</a:t>
            </a:r>
          </a:p>
          <a:p>
            <a:r>
              <a:t>   - `visualization.py`: Visualization functions.</a:t>
            </a:r>
          </a:p>
          <a:p>
            <a:r>
              <a:t>3. **streamlit_app/**: Contains Streamlit application code.</a:t>
            </a:r>
          </a:p>
          <a:p>
            <a:r>
              <a:t>   - `app.py`: Main application script.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 &amp; Extraction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**Segmentation**:</a:t>
            </a:r>
          </a:p>
          <a:p>
            <a:r>
              <a:t>   - Uses a pre-trained segmentation model to segment the input image.</a:t>
            </a:r>
          </a:p>
          <a:p>
            <a:r>
              <a:t>   - Converts the image into segments for further processing.</a:t>
            </a:r>
          </a:p>
          <a:p>
            <a:r>
              <a:t>2. **Object Extraction**:</a:t>
            </a:r>
          </a:p>
          <a:p>
            <a:r>
              <a:t>   - Extracts objects from the segmented image.</a:t>
            </a:r>
          </a:p>
          <a:p>
            <a:r>
              <a:t>   - Saves extracted objects as separate image files.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 Identification &amp; Text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**Object Identification**:</a:t>
            </a:r>
          </a:p>
          <a:p>
            <a:r>
              <a:t>   - Identifies and classifies objects using a pre-trained model.</a:t>
            </a:r>
          </a:p>
          <a:p>
            <a:r>
              <a:t>   - Outputs object labels and confidence scores.</a:t>
            </a:r>
          </a:p>
          <a:p>
            <a:r>
              <a:t>2. **Text Extraction**:</a:t>
            </a:r>
          </a:p>
          <a:p>
            <a:r>
              <a:t>   - Uses OCR to extract text from object images.</a:t>
            </a:r>
          </a:p>
          <a:p>
            <a:r>
              <a:t>   - Outputs the extracted text for each object.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Summarization, Data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**Summarization**:</a:t>
            </a:r>
          </a:p>
          <a:p>
            <a:r>
              <a:t>   - Combines object descriptions and extracted text into summaries.</a:t>
            </a:r>
          </a:p>
          <a:p>
            <a:r>
              <a:t>   - Uses text processing techniques for summarization.</a:t>
            </a:r>
          </a:p>
          <a:p>
            <a:r>
              <a:t>2. **Data Mapping**:</a:t>
            </a:r>
          </a:p>
          <a:p>
            <a:r>
              <a:t>   - Maps extracted data to objects and summarizes the information.</a:t>
            </a:r>
          </a:p>
          <a:p>
            <a:r>
              <a:t>   - Saves mapped data in a JSON format for further use.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**App Overview**:</a:t>
            </a:r>
          </a:p>
          <a:p>
            <a:r>
              <a:t>   - Upload an image and process it through the pipeline.</a:t>
            </a:r>
          </a:p>
          <a:p>
            <a:r>
              <a:t>   - Displays segmentation, object identification, text extraction, and summaries.</a:t>
            </a:r>
          </a:p>
          <a:p>
            <a:r>
              <a:t>2. **Features**:</a:t>
            </a:r>
          </a:p>
          <a:p>
            <a:r>
              <a:t>   - Interactive UI for image upload and processing.</a:t>
            </a:r>
          </a:p>
          <a:p>
            <a:r>
              <a:t>   - Visual representation of results and data.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Conclusion,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**Conclusion**:</a:t>
            </a:r>
          </a:p>
          <a:p>
            <a:r>
              <a:t>   - Successful integration of segmentation, object identification, text extraction, and summarization.</a:t>
            </a:r>
          </a:p>
          <a:p>
            <a:r>
              <a:t>   - Effective end-to-end pipeline demonstrated through Streamlit app.</a:t>
            </a:r>
          </a:p>
          <a:p>
            <a:r>
              <a:t>2. **Future Work**:</a:t>
            </a:r>
          </a:p>
          <a:p>
            <a:r>
              <a:t>   - Enhance model accuracy and performance.</a:t>
            </a:r>
          </a:p>
          <a:p>
            <a:r>
              <a:t>   - Explore additional features like real-time processing and more advanced visualizations.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