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282" r:id="rId7"/>
    <p:sldId id="314" r:id="rId8"/>
    <p:sldId id="315" r:id="rId9"/>
    <p:sldId id="317" r:id="rId10"/>
    <p:sldId id="319" r:id="rId11"/>
    <p:sldId id="321" r:id="rId12"/>
    <p:sldId id="322" r:id="rId13"/>
    <p:sldId id="323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388" autoAdjust="0"/>
  </p:normalViewPr>
  <p:slideViewPr>
    <p:cSldViewPr snapToGrid="0" snapToObjects="1">
      <p:cViewPr varScale="1">
        <p:scale>
          <a:sx n="51" d="100"/>
          <a:sy n="51" d="100"/>
        </p:scale>
        <p:origin x="922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ohitjanbandh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14" y="810227"/>
            <a:ext cx="10747948" cy="2307727"/>
          </a:xfrm>
        </p:spPr>
        <p:txBody>
          <a:bodyPr anchor="ctr"/>
          <a:lstStyle/>
          <a:p>
            <a:r>
              <a:rPr lang="en-IN" sz="4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 Pipeline for Image Segmentation and Object Analysis</a:t>
            </a:r>
            <a:br>
              <a:rPr lang="en-IN" sz="4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4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0CD28-1513-F0C5-983E-17630C0A8D8E}"/>
              </a:ext>
            </a:extLst>
          </p:cNvPr>
          <p:cNvSpPr txBox="1"/>
          <p:nvPr/>
        </p:nvSpPr>
        <p:spPr>
          <a:xfrm>
            <a:off x="2668249" y="2938072"/>
            <a:ext cx="653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 eaLnBrk="1" latinLnBrk="0" hangingPunct="1">
              <a:spcBef>
                <a:spcPts val="768"/>
              </a:spcBef>
              <a:spcAft>
                <a:spcPts val="0"/>
              </a:spcAft>
            </a:pPr>
            <a:r>
              <a:rPr lang="en-IN" sz="18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Overview: An end-to-end AI pipeline for segmenting images, identifying objects, extracting text, and summarizing attributes.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C1B6-9539-D6C6-C768-7767FB09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479" y="809752"/>
            <a:ext cx="5715000" cy="1245631"/>
          </a:xfrm>
        </p:spPr>
        <p:txBody>
          <a:bodyPr/>
          <a:lstStyle/>
          <a:p>
            <a:r>
              <a:rPr lang="en-IN" dirty="0"/>
              <a:t>Conclusion, 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A8900-AD27-7B15-C51F-81C05304C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308485"/>
            <a:ext cx="11277599" cy="3739763"/>
          </a:xfrm>
        </p:spPr>
        <p:txBody>
          <a:bodyPr>
            <a:normAutofit/>
          </a:bodyPr>
          <a:lstStyle/>
          <a:p>
            <a:r>
              <a:rPr lang="en-US" sz="2400" dirty="0"/>
              <a:t>1. Conclusion:</a:t>
            </a:r>
          </a:p>
          <a:p>
            <a:r>
              <a:rPr lang="en-US" sz="2400" dirty="0"/>
              <a:t>   - Successful integration of segmentation, object identification, text extraction, and summarization.</a:t>
            </a:r>
          </a:p>
          <a:p>
            <a:r>
              <a:rPr lang="en-US" sz="2400" dirty="0"/>
              <a:t>   - Effective end-to-end pipeline demonstrated through </a:t>
            </a:r>
            <a:r>
              <a:rPr lang="en-US" sz="2400" dirty="0" err="1"/>
              <a:t>Streamlit</a:t>
            </a:r>
            <a:r>
              <a:rPr lang="en-US" sz="2400" dirty="0"/>
              <a:t> app.</a:t>
            </a:r>
          </a:p>
          <a:p>
            <a:r>
              <a:rPr lang="en-US" sz="2400" dirty="0"/>
              <a:t>2. Future Work:</a:t>
            </a:r>
          </a:p>
          <a:p>
            <a:r>
              <a:rPr lang="en-US" sz="2400" dirty="0"/>
              <a:t>   - Enhance model accuracy and performance.</a:t>
            </a:r>
          </a:p>
          <a:p>
            <a:r>
              <a:rPr lang="en-US" sz="2400" dirty="0"/>
              <a:t>   - Explore additional features like real-time processing and more advanced visualizations.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22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655467"/>
            <a:ext cx="5715000" cy="1388927"/>
          </a:xfrm>
        </p:spPr>
        <p:txBody>
          <a:bodyPr/>
          <a:lstStyle/>
          <a:p>
            <a:r>
              <a:rPr lang="en-US" dirty="0"/>
              <a:t>Thank  🙏🏻🙏🏻🙏🏻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813606"/>
            <a:ext cx="9308892" cy="2234642"/>
          </a:xfrm>
        </p:spPr>
        <p:txBody>
          <a:bodyPr>
            <a:normAutofit/>
          </a:bodyPr>
          <a:lstStyle/>
          <a:p>
            <a:r>
              <a:rPr lang="en-US" dirty="0"/>
              <a:t>Mohit A. Janbandhu</a:t>
            </a:r>
          </a:p>
          <a:p>
            <a:r>
              <a:rPr lang="en-US" dirty="0"/>
              <a:t>Mo. No.: 8806818081</a:t>
            </a:r>
          </a:p>
          <a:p>
            <a:r>
              <a:rPr lang="en-US" dirty="0"/>
              <a:t>Email ID: mohitjanbandhu44@gmail.com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https://www.linkedin.com/in/mohitjanbandhu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761032"/>
          </a:xfrm>
        </p:spPr>
        <p:txBody>
          <a:bodyPr>
            <a:norm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1: Image Segmentation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2: Object Extraction and Storage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3: Object Identification</a:t>
            </a:r>
            <a:endParaRPr lang="en-IN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4: Text/Data Extraction from Objects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5: Summarize Object Attributes</a:t>
            </a:r>
            <a:endParaRPr lang="en-IN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6: Data Mapping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7: Output Generation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Demo</a:t>
            </a:r>
          </a:p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Conclusion, Future Work</a:t>
            </a:r>
            <a:endParaRPr lang="en-IN" sz="17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-39883"/>
            <a:ext cx="7965461" cy="994164"/>
          </a:xfrm>
        </p:spPr>
        <p:txBody>
          <a:bodyPr/>
          <a:lstStyle/>
          <a:p>
            <a:r>
              <a:rPr lang="en-IN" dirty="0"/>
              <a:t>Folder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298688"/>
            <a:ext cx="7965460" cy="531197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 models: Contains all the model scripts.</a:t>
            </a:r>
          </a:p>
          <a:p>
            <a:r>
              <a:rPr lang="en-IN" dirty="0"/>
              <a:t>	segmentation_model.py: Segmentation model implementation.</a:t>
            </a:r>
          </a:p>
          <a:p>
            <a:r>
              <a:rPr lang="en-IN" dirty="0"/>
              <a:t>	object_extraction.py: Object extraction functions.</a:t>
            </a:r>
          </a:p>
          <a:p>
            <a:r>
              <a:rPr lang="en-IN" dirty="0"/>
              <a:t>	object_identification.py: Object identification functions.</a:t>
            </a:r>
          </a:p>
          <a:p>
            <a:r>
              <a:rPr lang="en-IN" dirty="0"/>
              <a:t>	text_extraction_model.py: Text extraction functions.</a:t>
            </a:r>
          </a:p>
          <a:p>
            <a:r>
              <a:rPr lang="en-IN" dirty="0"/>
              <a:t>	summarization_model.py: Summarization functions.</a:t>
            </a:r>
          </a:p>
          <a:p>
            <a:pPr marL="0" indent="0">
              <a:buNone/>
            </a:pPr>
            <a:r>
              <a:rPr lang="en-IN" dirty="0"/>
              <a:t>2.    utils: Contains utility scripts.</a:t>
            </a:r>
          </a:p>
          <a:p>
            <a:r>
              <a:rPr lang="en-IN" dirty="0"/>
              <a:t>	data_mapping.py: Data mapping functions.</a:t>
            </a:r>
          </a:p>
          <a:p>
            <a:r>
              <a:rPr lang="en-IN" dirty="0"/>
              <a:t>	visualization.py: Visualization functions.</a:t>
            </a:r>
          </a:p>
          <a:p>
            <a:pPr marL="0" indent="0">
              <a:buNone/>
            </a:pPr>
            <a:r>
              <a:rPr lang="en-IN" dirty="0"/>
              <a:t>3.     </a:t>
            </a:r>
            <a:r>
              <a:rPr lang="en-IN" dirty="0" err="1"/>
              <a:t>streamlit_app</a:t>
            </a:r>
            <a:r>
              <a:rPr lang="en-IN" dirty="0"/>
              <a:t>: Contains </a:t>
            </a:r>
            <a:r>
              <a:rPr lang="en-IN" dirty="0" err="1"/>
              <a:t>Streamlit</a:t>
            </a:r>
            <a:r>
              <a:rPr lang="en-IN" dirty="0"/>
              <a:t> application code</a:t>
            </a:r>
          </a:p>
          <a:p>
            <a:r>
              <a:rPr lang="en-IN" dirty="0"/>
              <a:t>	app.py: Main application script.</a:t>
            </a:r>
          </a:p>
          <a:p>
            <a:endParaRPr lang="en-IN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1" y="316670"/>
            <a:ext cx="4149605" cy="1224035"/>
          </a:xfrm>
        </p:spPr>
        <p:txBody>
          <a:bodyPr/>
          <a:lstStyle/>
          <a:p>
            <a:r>
              <a:rPr lang="en-US" dirty="0" err="1"/>
              <a:t>Forlder</a:t>
            </a:r>
            <a:r>
              <a:rPr lang="en-US" dirty="0"/>
              <a:t> Structure/</a:t>
            </a:r>
            <a:br>
              <a:rPr lang="en-US" dirty="0"/>
            </a:br>
            <a:r>
              <a:rPr lang="en-US" dirty="0"/>
              <a:t>Dir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09975" y="9833"/>
            <a:ext cx="7043618" cy="653149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├── data/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</a:t>
            </a:r>
            <a:r>
              <a:rPr lang="en-IN" sz="105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input_images</a:t>
            </a: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/               # Directory for input images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</a:t>
            </a:r>
            <a:r>
              <a:rPr lang="en-IN" sz="105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segmented_objects</a:t>
            </a: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/          # Directory to save segmented object images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└── output/                     # Directory for output images and tables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├── models/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segmentation_model.py       # Script for segmentation model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identification_model.py     # Script for object identification model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text_extraction_model.py    # Script for text/data extraction model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└── summarization_model.py      # Script for summarization model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├── utils/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preprocessing.py            # Script for preprocessing functions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postprocessing.py           # Script for postprocessing functions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data_mapping.py             # Script for data mapping functions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└── visualization.py            # Script for visualization functions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├── </a:t>
            </a:r>
            <a:r>
              <a:rPr lang="en-IN" sz="105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streamlit_app</a:t>
            </a: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/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app.py                      # Main </a:t>
            </a:r>
            <a:r>
              <a:rPr lang="en-IN" sz="105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Streamlit</a:t>
            </a: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 application script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└── components/                 # Directory for </a:t>
            </a:r>
            <a:r>
              <a:rPr lang="en-IN" sz="105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Streamlit</a:t>
            </a: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 components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├── tests/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test_segmentation.py        # Tests for segmentation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test_identification.py      # Tests for identification</a:t>
            </a:r>
            <a:r>
              <a:rPr lang="en-IN" sz="10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IN" dirty="0"/>
              <a:t>Segmentation &amp; Extraction Process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450111" cy="3720337"/>
          </a:xfrm>
        </p:spPr>
        <p:txBody>
          <a:bodyPr>
            <a:normAutofit/>
          </a:bodyPr>
          <a:lstStyle/>
          <a:p>
            <a:r>
              <a:rPr lang="en-US" sz="1800" dirty="0"/>
              <a:t>1. Segmentation:</a:t>
            </a:r>
          </a:p>
          <a:p>
            <a:r>
              <a:rPr lang="en-US" dirty="0"/>
              <a:t>     </a:t>
            </a:r>
            <a:r>
              <a:rPr lang="en-US" sz="1800" dirty="0"/>
              <a:t>  - Uses a pre-trained segmentation model to segment the input image.</a:t>
            </a:r>
          </a:p>
          <a:p>
            <a:r>
              <a:rPr lang="en-US" dirty="0"/>
              <a:t>    </a:t>
            </a:r>
            <a:r>
              <a:rPr lang="en-US" sz="1800" dirty="0"/>
              <a:t>   - Converts the image into segments for further processing.</a:t>
            </a:r>
          </a:p>
          <a:p>
            <a:r>
              <a:rPr lang="en-US" sz="1800" dirty="0"/>
              <a:t>2.  Object Extraction:</a:t>
            </a:r>
          </a:p>
          <a:p>
            <a:r>
              <a:rPr lang="en-US" dirty="0"/>
              <a:t>     </a:t>
            </a:r>
            <a:r>
              <a:rPr lang="en-US" sz="1800" dirty="0"/>
              <a:t> - Extracts objects from the segmented image.</a:t>
            </a:r>
          </a:p>
          <a:p>
            <a:r>
              <a:rPr lang="en-US" dirty="0"/>
              <a:t>     </a:t>
            </a:r>
            <a:r>
              <a:rPr lang="en-US" sz="1800" dirty="0"/>
              <a:t> - Saves extracted objects as separate image files.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IN" dirty="0"/>
              <a:t>Object Identification &amp; Text Extraction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2303463"/>
            <a:ext cx="7435121" cy="4143375"/>
          </a:xfrm>
        </p:spPr>
        <p:txBody>
          <a:bodyPr>
            <a:normAutofit/>
          </a:bodyPr>
          <a:lstStyle/>
          <a:p>
            <a:r>
              <a:rPr lang="en-US" sz="1800" dirty="0"/>
              <a:t>Object Identification:</a:t>
            </a:r>
          </a:p>
          <a:p>
            <a:pPr marL="0" indent="0">
              <a:buNone/>
            </a:pPr>
            <a:r>
              <a:rPr lang="en-US" sz="1800" dirty="0"/>
              <a:t> - Identifies and classifies objects using a pre-trained model.</a:t>
            </a:r>
          </a:p>
          <a:p>
            <a:pPr marL="0" indent="0">
              <a:buNone/>
            </a:pPr>
            <a:r>
              <a:rPr lang="en-US" sz="1800" dirty="0"/>
              <a:t> - Outputs object labels and confidence scores.</a:t>
            </a:r>
          </a:p>
          <a:p>
            <a:pPr marL="0" indent="0">
              <a:buNone/>
            </a:pPr>
            <a:r>
              <a:rPr lang="en-US" sz="1800" dirty="0"/>
              <a:t>2. Text Extraction:</a:t>
            </a:r>
          </a:p>
          <a:p>
            <a:pPr marL="0" indent="0">
              <a:buNone/>
            </a:pPr>
            <a:r>
              <a:rPr lang="en-US" sz="1800" dirty="0"/>
              <a:t> - Uses OCR to extract text from object images.</a:t>
            </a:r>
          </a:p>
          <a:p>
            <a:pPr marL="0" indent="0">
              <a:buNone/>
            </a:pPr>
            <a:r>
              <a:rPr lang="en-US" sz="1800" dirty="0"/>
              <a:t> - Outputs the extracted text for each object.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IN" dirty="0"/>
              <a:t>Summarization, Data Mapping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8627757" cy="3704266"/>
          </a:xfrm>
        </p:spPr>
        <p:txBody>
          <a:bodyPr/>
          <a:lstStyle/>
          <a:p>
            <a:r>
              <a:rPr lang="en-US" sz="1800" dirty="0"/>
              <a:t>1. Summarization:</a:t>
            </a:r>
          </a:p>
          <a:p>
            <a:r>
              <a:rPr lang="en-US" sz="1800" dirty="0"/>
              <a:t>   - Combines object descriptions and extracted text into summaries.</a:t>
            </a:r>
          </a:p>
          <a:p>
            <a:r>
              <a:rPr lang="en-US" sz="1800" dirty="0"/>
              <a:t>   - Uses text processing techniques for summarization.</a:t>
            </a:r>
          </a:p>
          <a:p>
            <a:r>
              <a:rPr lang="en-US" sz="1800" dirty="0"/>
              <a:t>2. Data Mapping:</a:t>
            </a:r>
          </a:p>
          <a:p>
            <a:r>
              <a:rPr lang="en-US" sz="1800" dirty="0"/>
              <a:t>   - Maps extracted data to objects and summarizes the information.</a:t>
            </a:r>
          </a:p>
          <a:p>
            <a:r>
              <a:rPr lang="en-US" sz="1800" dirty="0"/>
              <a:t>   - Saves mapped data in a JSON format for further use.</a:t>
            </a:r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193070"/>
            <a:ext cx="9875463" cy="999746"/>
          </a:xfrm>
        </p:spPr>
        <p:txBody>
          <a:bodyPr/>
          <a:lstStyle/>
          <a:p>
            <a:r>
              <a:rPr lang="en-US" dirty="0"/>
              <a:t>Flowchart of the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6746F8-3EBF-B16C-F51A-B8068FDE156A}"/>
              </a:ext>
            </a:extLst>
          </p:cNvPr>
          <p:cNvSpPr/>
          <p:nvPr/>
        </p:nvSpPr>
        <p:spPr>
          <a:xfrm>
            <a:off x="5951095" y="1511306"/>
            <a:ext cx="1444053" cy="4684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05A60C8-2482-DFBB-A89C-948677D33295}"/>
              </a:ext>
            </a:extLst>
          </p:cNvPr>
          <p:cNvSpPr/>
          <p:nvPr/>
        </p:nvSpPr>
        <p:spPr>
          <a:xfrm>
            <a:off x="5951095" y="2470153"/>
            <a:ext cx="1444053" cy="468443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Image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26AD6D-820C-4FBB-A15C-733772113A5F}"/>
              </a:ext>
            </a:extLst>
          </p:cNvPr>
          <p:cNvSpPr/>
          <p:nvPr/>
        </p:nvSpPr>
        <p:spPr>
          <a:xfrm>
            <a:off x="5951095" y="3429000"/>
            <a:ext cx="1444053" cy="4684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9C01F-93EC-6544-AEEB-8E608B54899B}"/>
              </a:ext>
            </a:extLst>
          </p:cNvPr>
          <p:cNvSpPr/>
          <p:nvPr/>
        </p:nvSpPr>
        <p:spPr>
          <a:xfrm>
            <a:off x="5951094" y="4387847"/>
            <a:ext cx="1444054" cy="4684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Extracting Text/Object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F72EA4-55DA-730C-5B39-B98C332B3A0C}"/>
              </a:ext>
            </a:extLst>
          </p:cNvPr>
          <p:cNvSpPr/>
          <p:nvPr/>
        </p:nvSpPr>
        <p:spPr>
          <a:xfrm>
            <a:off x="5951094" y="5346694"/>
            <a:ext cx="1444054" cy="4684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Summarizin</a:t>
            </a:r>
            <a:r>
              <a:rPr lang="en-US" dirty="0"/>
              <a:t> Attributes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93260A-5A3C-C7FD-E202-215D0733761C}"/>
              </a:ext>
            </a:extLst>
          </p:cNvPr>
          <p:cNvSpPr/>
          <p:nvPr/>
        </p:nvSpPr>
        <p:spPr>
          <a:xfrm>
            <a:off x="5951094" y="6305541"/>
            <a:ext cx="1444053" cy="4684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7B6B92-707F-CEC3-3701-70B4C06F24BF}"/>
              </a:ext>
            </a:extLst>
          </p:cNvPr>
          <p:cNvCxnSpPr>
            <a:stCxn id="7" idx="2"/>
          </p:cNvCxnSpPr>
          <p:nvPr/>
        </p:nvCxnSpPr>
        <p:spPr>
          <a:xfrm flipH="1">
            <a:off x="6673120" y="1979749"/>
            <a:ext cx="2" cy="32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5675C8-84BA-8E65-0E07-DA6658773AC5}"/>
              </a:ext>
            </a:extLst>
          </p:cNvPr>
          <p:cNvCxnSpPr>
            <a:stCxn id="8" idx="4"/>
          </p:cNvCxnSpPr>
          <p:nvPr/>
        </p:nvCxnSpPr>
        <p:spPr>
          <a:xfrm flipH="1">
            <a:off x="6673120" y="2938596"/>
            <a:ext cx="2" cy="359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6C6148-CF52-6DD1-39EF-DD7563826F36}"/>
              </a:ext>
            </a:extLst>
          </p:cNvPr>
          <p:cNvCxnSpPr/>
          <p:nvPr/>
        </p:nvCxnSpPr>
        <p:spPr>
          <a:xfrm flipH="1">
            <a:off x="6678117" y="3897443"/>
            <a:ext cx="2" cy="359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1F1C48-AD62-569F-0197-10AEB54A05BF}"/>
              </a:ext>
            </a:extLst>
          </p:cNvPr>
          <p:cNvCxnSpPr/>
          <p:nvPr/>
        </p:nvCxnSpPr>
        <p:spPr>
          <a:xfrm flipH="1">
            <a:off x="6673122" y="4856290"/>
            <a:ext cx="2" cy="359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FCA3-D596-5E2C-4133-F319DD52633B}"/>
              </a:ext>
            </a:extLst>
          </p:cNvPr>
          <p:cNvCxnSpPr/>
          <p:nvPr/>
        </p:nvCxnSpPr>
        <p:spPr>
          <a:xfrm flipH="1">
            <a:off x="6673124" y="5815137"/>
            <a:ext cx="2" cy="359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IN" dirty="0" err="1"/>
              <a:t>Streamlit</a:t>
            </a:r>
            <a:r>
              <a:rPr lang="en-IN" dirty="0"/>
              <a:t> App Demo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6358A-0298-C88D-4326-965724EBAAF6}"/>
              </a:ext>
            </a:extLst>
          </p:cNvPr>
          <p:cNvSpPr txBox="1"/>
          <p:nvPr/>
        </p:nvSpPr>
        <p:spPr>
          <a:xfrm>
            <a:off x="1094282" y="2414764"/>
            <a:ext cx="8019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 Overview: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Upload an image and process it through the pipeline.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Displays segmentation, object identification, text extraction, and summaries.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Features: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Interactive UI for image upload and processing.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Visual representation of results and data.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991318-9993-F696-DB73-26B35B74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281" y="3976141"/>
            <a:ext cx="6400801" cy="28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{388DD127-FF94-40A0-B47F-CA1F40437A6F}tf78438558_win32</Template>
  <TotalTime>72</TotalTime>
  <Words>726</Words>
  <Application>Microsoft Office PowerPoint</Application>
  <PresentationFormat>Widescreen</PresentationFormat>
  <Paragraphs>104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Arial Black</vt:lpstr>
      <vt:lpstr>Calibri</vt:lpstr>
      <vt:lpstr>Courier New</vt:lpstr>
      <vt:lpstr>Sabon Next LT</vt:lpstr>
      <vt:lpstr>Times New Roman</vt:lpstr>
      <vt:lpstr>Custom</vt:lpstr>
      <vt:lpstr>AI Pipeline for Image Segmentation and Object Analysis  </vt:lpstr>
      <vt:lpstr>agenda</vt:lpstr>
      <vt:lpstr>Folder Structure</vt:lpstr>
      <vt:lpstr>Forlder Structure/ Dir</vt:lpstr>
      <vt:lpstr>Segmentation &amp; Extraction Process</vt:lpstr>
      <vt:lpstr>Object Identification &amp; Text Extraction</vt:lpstr>
      <vt:lpstr>Summarization, Data Mapping</vt:lpstr>
      <vt:lpstr>Flowchart of the Process</vt:lpstr>
      <vt:lpstr>Streamlit App Demo</vt:lpstr>
      <vt:lpstr>Conclusion, Future Work</vt:lpstr>
      <vt:lpstr>Thank  🙏🏻🙏🏻🙏🏻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Pipeline for Image Segmentation and Object Analysis  </dc:title>
  <dc:subject/>
  <dc:creator>Mohit Janbandhu</dc:creator>
  <cp:lastModifiedBy>Mohit Janbandhu</cp:lastModifiedBy>
  <cp:revision>2</cp:revision>
  <dcterms:created xsi:type="dcterms:W3CDTF">2024-08-19T13:35:36Z</dcterms:created>
  <dcterms:modified xsi:type="dcterms:W3CDTF">2024-08-19T14:47:39Z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