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>
      <p:cViewPr varScale="1">
        <p:scale>
          <a:sx n="90" d="100"/>
          <a:sy n="90" d="100"/>
        </p:scale>
        <p:origin x="11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19:23:28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May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1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May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637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May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1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May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7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May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May 22,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6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May 22,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28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May 22,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414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May 22,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3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May 22,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8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May 22,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0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May 22,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15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75" r:id="rId7"/>
    <p:sldLayoutId id="2147483676" r:id="rId8"/>
    <p:sldLayoutId id="2147483677" r:id="rId9"/>
    <p:sldLayoutId id="2147483678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ulled pork sliders with slaw on black table">
            <a:extLst>
              <a:ext uri="{FF2B5EF4-FFF2-40B4-BE49-F238E27FC236}">
                <a16:creationId xmlns:a16="http://schemas.microsoft.com/office/drawing/2014/main" id="{4497E10D-54DE-B40D-F02E-400D7AD58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" r="8194" b="2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2375CB-6399-7EA1-2417-B9F145957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07" y="2906973"/>
            <a:ext cx="3639828" cy="2640247"/>
          </a:xfrm>
        </p:spPr>
        <p:txBody>
          <a:bodyPr>
            <a:normAutofit/>
          </a:bodyPr>
          <a:lstStyle/>
          <a:p>
            <a:pPr algn="l"/>
            <a:r>
              <a:rPr lang="en-FI"/>
              <a:t>Mcdonalds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A5183-F7AC-7673-89DF-7CCB676FD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305" y="5676900"/>
            <a:ext cx="3439235" cy="955315"/>
          </a:xfrm>
        </p:spPr>
        <p:txBody>
          <a:bodyPr>
            <a:normAutofit/>
          </a:bodyPr>
          <a:lstStyle/>
          <a:p>
            <a:pPr algn="l"/>
            <a:r>
              <a:rPr lang="en-FI" dirty="0"/>
              <a:t>Opening a franchise restaurant of burger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AC125-07A2-D4DC-F541-66A26FCBB774}"/>
              </a:ext>
            </a:extLst>
          </p:cNvPr>
          <p:cNvSpPr txBox="1"/>
          <p:nvPr/>
        </p:nvSpPr>
        <p:spPr>
          <a:xfrm>
            <a:off x="771896" y="261257"/>
            <a:ext cx="179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Mir Aqib Hossain</a:t>
            </a:r>
          </a:p>
          <a:p>
            <a:r>
              <a:rPr lang="en-FI" dirty="0"/>
              <a:t>Md Ainan Khan</a:t>
            </a:r>
          </a:p>
        </p:txBody>
      </p:sp>
    </p:spTree>
    <p:extLst>
      <p:ext uri="{BB962C8B-B14F-4D97-AF65-F5344CB8AC3E}">
        <p14:creationId xmlns:p14="http://schemas.microsoft.com/office/powerpoint/2010/main" val="90338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8B6A5-0F26-2515-5E4B-4BCF41E46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r>
              <a:rPr lang="en-FI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4B58D-F2DF-BB53-FFF1-28D32A5F5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FI" dirty="0"/>
              <a:t>We have decided to open a mcdonalds franchise and we will focus on the management system using python on</a:t>
            </a:r>
            <a:endParaRPr lang="en-FI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FI" dirty="0"/>
              <a:t>Making the Intereference of cashier using GUI python of pyQT</a:t>
            </a:r>
            <a:endParaRPr lang="en-FI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FI" dirty="0"/>
              <a:t>We will process with the data </a:t>
            </a:r>
            <a:endParaRPr lang="en-FI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FI" dirty="0"/>
              <a:t>We will try to make system, ’Low stock Alert’ where it will indicate if the ingredients limits go below the a stock threshold limit.</a:t>
            </a:r>
            <a:endParaRPr lang="en-FI"/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4DF08B98-9C53-CFA7-5BD9-CCFE30603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19" r="15538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480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7952F-38BA-948E-526D-D75E525D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r>
              <a:rPr lang="en-FI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5BEE7-5E5D-73B0-789C-441D0A2B2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GB" sz="1300" b="1">
              <a:highlight>
                <a:srgbClr val="212121"/>
              </a:highlight>
              <a:latin typeface="Söhne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FI" sz="1300"/>
              <a:t>While working on the management system of user interface:</a:t>
            </a:r>
          </a:p>
          <a:p>
            <a:pPr>
              <a:lnSpc>
                <a:spcPct val="90000"/>
              </a:lnSpc>
            </a:pPr>
            <a:r>
              <a:rPr lang="en-FI" sz="1300"/>
              <a:t> The layout management was difficult, we had to make sure the app is user-friendly and with correct dimensions as too big will cover all the screen and too small will be not good lookibg</a:t>
            </a:r>
          </a:p>
          <a:p>
            <a:pPr>
              <a:lnSpc>
                <a:spcPct val="90000"/>
              </a:lnSpc>
            </a:pPr>
            <a:r>
              <a:rPr lang="en-FI" sz="1300"/>
              <a:t>We had to focus on the design as the the GUI haave to look good on different screen sizes and resolutions</a:t>
            </a:r>
          </a:p>
          <a:p>
            <a:pPr marL="0" indent="0">
              <a:lnSpc>
                <a:spcPct val="90000"/>
              </a:lnSpc>
              <a:buNone/>
            </a:pPr>
            <a:endParaRPr lang="en-FI" sz="1300"/>
          </a:p>
          <a:p>
            <a:pPr marL="0" indent="0">
              <a:lnSpc>
                <a:spcPct val="90000"/>
              </a:lnSpc>
              <a:buNone/>
            </a:pPr>
            <a:r>
              <a:rPr lang="en-FI" sz="1300"/>
              <a:t>Data processing</a:t>
            </a:r>
          </a:p>
          <a:p>
            <a:pPr>
              <a:lnSpc>
                <a:spcPct val="90000"/>
              </a:lnSpc>
            </a:pPr>
            <a:r>
              <a:rPr lang="en-FI" sz="1300"/>
              <a:t>We faced difficulties on changing the object to float, on the conversion of datas.</a:t>
            </a:r>
          </a:p>
          <a:p>
            <a:pPr>
              <a:lnSpc>
                <a:spcPct val="90000"/>
              </a:lnSpc>
            </a:pPr>
            <a:r>
              <a:rPr lang="en-FI" sz="1300"/>
              <a:t>We handled missing datas appropriately, by removal or imputation.</a:t>
            </a:r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336156DE-F376-C655-7D09-2DE621A08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74" r="25792" b="-1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453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8933E-BC7B-E573-C276-58FAFCF0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r>
              <a:rPr lang="en-FI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FB5B-4B05-5B67-28C7-301231777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FI" dirty="0"/>
              <a:t>Low Stock Alert</a:t>
            </a:r>
          </a:p>
          <a:p>
            <a:pPr marL="0" indent="0">
              <a:buNone/>
            </a:pPr>
            <a:r>
              <a:rPr lang="en-FI" dirty="0"/>
              <a:t>Data accuracy and consistency:</a:t>
            </a:r>
            <a:endParaRPr lang="en-FI"/>
          </a:p>
          <a:p>
            <a:pPr marL="688086" lvl="3" indent="-285750">
              <a:buFont typeface="Arial" panose="020B0604020202020204" pitchFamily="34" charset="0"/>
              <a:buChar char="•"/>
            </a:pPr>
            <a:r>
              <a:rPr lang="en-FI" dirty="0"/>
              <a:t>Real-time data syncing: we had to make sure the data is alw</a:t>
            </a:r>
            <a:r>
              <a:rPr lang="en-GB" dirty="0" err="1"/>
              <a:t>ays</a:t>
            </a:r>
            <a:r>
              <a:rPr lang="en-GB" dirty="0"/>
              <a:t> up to data and accurately that will show the current level of stocks</a:t>
            </a:r>
          </a:p>
          <a:p>
            <a:pPr marL="688086" lvl="3" indent="-285750">
              <a:buFont typeface="Arial" panose="020B0604020202020204" pitchFamily="34" charset="0"/>
              <a:buChar char="•"/>
            </a:pPr>
            <a:r>
              <a:rPr lang="en-GB" dirty="0"/>
              <a:t>Data integrity: we had to maintain consistent and error free data all the time in the system.</a:t>
            </a:r>
          </a:p>
          <a:p>
            <a:pPr marL="285750"/>
            <a:endParaRPr lang="en-FI" dirty="0"/>
          </a:p>
          <a:p>
            <a:pPr marL="0" indent="0">
              <a:buNone/>
            </a:pPr>
            <a:endParaRPr lang="en-FI" dirty="0"/>
          </a:p>
        </p:txBody>
      </p:sp>
      <p:pic>
        <p:nvPicPr>
          <p:cNvPr id="5" name="Picture 4" descr="Digital graphs and numbers in 3D">
            <a:extLst>
              <a:ext uri="{FF2B5EF4-FFF2-40B4-BE49-F238E27FC236}">
                <a16:creationId xmlns:a16="http://schemas.microsoft.com/office/drawing/2014/main" id="{EDE472F7-2BF8-90D8-0FBD-978047E968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98" r="11759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534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433E8-6C2C-AE29-7D58-86F28616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r>
              <a:rPr lang="en-FI" dirty="0"/>
              <a:t>Solutions to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BFCAD-EE88-373D-4275-7759A2D2C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FI" sz="1100" dirty="0"/>
              <a:t>GUI interfere python</a:t>
            </a:r>
          </a:p>
          <a:p>
            <a:pPr marL="56007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FI" sz="1100" dirty="0"/>
              <a:t>We used relative measurements like percentages inste</a:t>
            </a:r>
            <a:r>
              <a:rPr lang="en-GB" sz="1100" dirty="0"/>
              <a:t>a</a:t>
            </a:r>
            <a:r>
              <a:rPr lang="en-FI" sz="1100" dirty="0"/>
              <a:t>d of absolute values for positioning and sizing UI components.</a:t>
            </a:r>
          </a:p>
          <a:p>
            <a:pPr marL="56007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FI" sz="1100" dirty="0"/>
              <a:t>We focused on the component scaling, for each component we made sure the remain usable and good looking</a:t>
            </a:r>
          </a:p>
          <a:p>
            <a:pPr marL="56007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FI" sz="1100" dirty="0"/>
          </a:p>
          <a:p>
            <a:pPr marL="61722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FI" sz="1100" dirty="0"/>
              <a:t>Data Processing</a:t>
            </a:r>
          </a:p>
          <a:p>
            <a:pPr marL="662940" lvl="2">
              <a:lnSpc>
                <a:spcPct val="90000"/>
              </a:lnSpc>
            </a:pPr>
            <a:r>
              <a:rPr lang="en-GB" sz="1100" dirty="0"/>
              <a:t>We had to identify the missing data and used consistent methods </a:t>
            </a:r>
          </a:p>
          <a:p>
            <a:pPr marL="662940" lvl="2">
              <a:lnSpc>
                <a:spcPct val="90000"/>
              </a:lnSpc>
            </a:pPr>
            <a:r>
              <a:rPr lang="en-GB" sz="1100" dirty="0"/>
              <a:t>We had to decide on removal and imputation, </a:t>
            </a:r>
            <a:r>
              <a:rPr lang="en-GB" sz="1100" dirty="0" err="1"/>
              <a:t>inorder</a:t>
            </a:r>
            <a:r>
              <a:rPr lang="en-GB" sz="1100" dirty="0"/>
              <a:t> to avoid data loss we used imputation such as including file and delete some gaps which showed NULL</a:t>
            </a:r>
          </a:p>
          <a:p>
            <a:pPr marL="285750">
              <a:lnSpc>
                <a:spcPct val="90000"/>
              </a:lnSpc>
            </a:pPr>
            <a:r>
              <a:rPr lang="en-GB" sz="1100" dirty="0"/>
              <a:t>Low Stock Alert:</a:t>
            </a:r>
          </a:p>
          <a:p>
            <a:pPr marL="61722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For the stock, we had to go through all the ingredients and put a minimum threshold for the stock.</a:t>
            </a:r>
          </a:p>
          <a:p>
            <a:pPr marL="61722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We had to use database to automatically update the stock levels whenever there are transaction occurs like sale.</a:t>
            </a:r>
          </a:p>
          <a:p>
            <a:pPr marL="331470" lvl="1">
              <a:lnSpc>
                <a:spcPct val="90000"/>
              </a:lnSpc>
            </a:pPr>
            <a:endParaRPr lang="en-GB" sz="1100" dirty="0"/>
          </a:p>
          <a:p>
            <a:pPr marL="61722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FI" sz="1100" dirty="0"/>
          </a:p>
          <a:p>
            <a:pPr marL="571500" indent="-342900">
              <a:lnSpc>
                <a:spcPct val="90000"/>
              </a:lnSpc>
            </a:pPr>
            <a:endParaRPr lang="en-FI" sz="1100" dirty="0"/>
          </a:p>
        </p:txBody>
      </p:sp>
      <p:pic>
        <p:nvPicPr>
          <p:cNvPr id="15" name="Picture 14" descr="Digital financial graph">
            <a:extLst>
              <a:ext uri="{FF2B5EF4-FFF2-40B4-BE49-F238E27FC236}">
                <a16:creationId xmlns:a16="http://schemas.microsoft.com/office/drawing/2014/main" id="{FEABB3DC-F46F-15E1-4E62-B6050597EA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27" r="13939" b="-1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1533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CE2CF7-D5AA-4464-AC91-9ED1EA5D6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9E790-A570-B0D9-35F6-49027A04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859" y="609601"/>
            <a:ext cx="5683623" cy="1216024"/>
          </a:xfrm>
        </p:spPr>
        <p:txBody>
          <a:bodyPr>
            <a:normAutofit/>
          </a:bodyPr>
          <a:lstStyle/>
          <a:p>
            <a:r>
              <a:rPr lang="en-GB" dirty="0"/>
              <a:t>W</a:t>
            </a:r>
            <a:r>
              <a:rPr lang="en-FI" dirty="0"/>
              <a:t>hat Have we learned?</a:t>
            </a:r>
          </a:p>
        </p:txBody>
      </p:sp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63889776-5AC0-DAE9-0F59-25331DE109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8" r="-1" b="-2"/>
          <a:stretch/>
        </p:blipFill>
        <p:spPr>
          <a:xfrm>
            <a:off x="20" y="2"/>
            <a:ext cx="4585628" cy="6857998"/>
          </a:xfrm>
          <a:custGeom>
            <a:avLst/>
            <a:gdLst/>
            <a:ahLst/>
            <a:cxnLst/>
            <a:rect l="l" t="t" r="r" b="b"/>
            <a:pathLst>
              <a:path w="4585648" h="6857998">
                <a:moveTo>
                  <a:pt x="0" y="0"/>
                </a:moveTo>
                <a:lnTo>
                  <a:pt x="3944047" y="0"/>
                </a:lnTo>
                <a:lnTo>
                  <a:pt x="3944688" y="10340"/>
                </a:lnTo>
                <a:cubicBezTo>
                  <a:pt x="3965528" y="36732"/>
                  <a:pt x="3945672" y="53579"/>
                  <a:pt x="3950304" y="81398"/>
                </a:cubicBezTo>
                <a:cubicBezTo>
                  <a:pt x="3979668" y="102733"/>
                  <a:pt x="3935739" y="103225"/>
                  <a:pt x="3930579" y="118301"/>
                </a:cubicBezTo>
                <a:lnTo>
                  <a:pt x="3930846" y="122373"/>
                </a:lnTo>
                <a:lnTo>
                  <a:pt x="3937038" y="132397"/>
                </a:lnTo>
                <a:lnTo>
                  <a:pt x="3940265" y="135982"/>
                </a:lnTo>
                <a:cubicBezTo>
                  <a:pt x="3942154" y="138523"/>
                  <a:pt x="3942977" y="140298"/>
                  <a:pt x="3943073" y="141620"/>
                </a:cubicBezTo>
                <a:cubicBezTo>
                  <a:pt x="3942998" y="141685"/>
                  <a:pt x="3942926" y="141751"/>
                  <a:pt x="3942854" y="141816"/>
                </a:cubicBezTo>
                <a:lnTo>
                  <a:pt x="3946045" y="146983"/>
                </a:lnTo>
                <a:cubicBezTo>
                  <a:pt x="3952085" y="155570"/>
                  <a:pt x="3958585" y="163800"/>
                  <a:pt x="3965281" y="171535"/>
                </a:cubicBezTo>
                <a:cubicBezTo>
                  <a:pt x="3952744" y="181711"/>
                  <a:pt x="3987015" y="208379"/>
                  <a:pt x="3955100" y="211093"/>
                </a:cubicBezTo>
                <a:cubicBezTo>
                  <a:pt x="3963231" y="221704"/>
                  <a:pt x="3979172" y="225918"/>
                  <a:pt x="3957453" y="226143"/>
                </a:cubicBezTo>
                <a:cubicBezTo>
                  <a:pt x="3959561" y="229747"/>
                  <a:pt x="3959011" y="232340"/>
                  <a:pt x="3957179" y="234484"/>
                </a:cubicBezTo>
                <a:lnTo>
                  <a:pt x="3956175" y="235199"/>
                </a:lnTo>
                <a:lnTo>
                  <a:pt x="3974755" y="258709"/>
                </a:lnTo>
                <a:cubicBezTo>
                  <a:pt x="3974810" y="259903"/>
                  <a:pt x="3974864" y="261097"/>
                  <a:pt x="3974919" y="262291"/>
                </a:cubicBezTo>
                <a:lnTo>
                  <a:pt x="3989981" y="277023"/>
                </a:lnTo>
                <a:lnTo>
                  <a:pt x="3996191" y="284947"/>
                </a:lnTo>
                <a:lnTo>
                  <a:pt x="4001190" y="286536"/>
                </a:lnTo>
                <a:cubicBezTo>
                  <a:pt x="4004786" y="288616"/>
                  <a:pt x="4007623" y="292056"/>
                  <a:pt x="4008705" y="298565"/>
                </a:cubicBezTo>
                <a:cubicBezTo>
                  <a:pt x="4008585" y="299108"/>
                  <a:pt x="4008465" y="299650"/>
                  <a:pt x="4008344" y="300194"/>
                </a:cubicBezTo>
                <a:lnTo>
                  <a:pt x="4019098" y="309203"/>
                </a:lnTo>
                <a:cubicBezTo>
                  <a:pt x="4023353" y="311943"/>
                  <a:pt x="4028131" y="314172"/>
                  <a:pt x="4033618" y="315650"/>
                </a:cubicBezTo>
                <a:cubicBezTo>
                  <a:pt x="4027964" y="354775"/>
                  <a:pt x="4065415" y="383133"/>
                  <a:pt x="4080284" y="421400"/>
                </a:cubicBezTo>
                <a:cubicBezTo>
                  <a:pt x="4052614" y="444764"/>
                  <a:pt x="4129047" y="500739"/>
                  <a:pt x="4168461" y="503092"/>
                </a:cubicBezTo>
                <a:cubicBezTo>
                  <a:pt x="4128023" y="511488"/>
                  <a:pt x="4257167" y="577423"/>
                  <a:pt x="4192557" y="560735"/>
                </a:cubicBezTo>
                <a:cubicBezTo>
                  <a:pt x="4202585" y="572893"/>
                  <a:pt x="4193454" y="589341"/>
                  <a:pt x="4176910" y="584674"/>
                </a:cubicBezTo>
                <a:cubicBezTo>
                  <a:pt x="4224177" y="618252"/>
                  <a:pt x="4225772" y="681450"/>
                  <a:pt x="4260533" y="723119"/>
                </a:cubicBezTo>
                <a:cubicBezTo>
                  <a:pt x="4242328" y="753272"/>
                  <a:pt x="4263820" y="734604"/>
                  <a:pt x="4270711" y="760720"/>
                </a:cubicBezTo>
                <a:cubicBezTo>
                  <a:pt x="4295191" y="748303"/>
                  <a:pt x="4270314" y="794183"/>
                  <a:pt x="4302509" y="789247"/>
                </a:cubicBezTo>
                <a:cubicBezTo>
                  <a:pt x="4302741" y="794159"/>
                  <a:pt x="4301954" y="799070"/>
                  <a:pt x="4300921" y="804034"/>
                </a:cubicBezTo>
                <a:cubicBezTo>
                  <a:pt x="4300749" y="804900"/>
                  <a:pt x="4300572" y="805767"/>
                  <a:pt x="4300400" y="806635"/>
                </a:cubicBezTo>
                <a:lnTo>
                  <a:pt x="4303753" y="815950"/>
                </a:lnTo>
                <a:lnTo>
                  <a:pt x="4297888" y="819940"/>
                </a:lnTo>
                <a:cubicBezTo>
                  <a:pt x="4297944" y="824938"/>
                  <a:pt x="4297999" y="829937"/>
                  <a:pt x="4298055" y="834935"/>
                </a:cubicBezTo>
                <a:cubicBezTo>
                  <a:pt x="4299172" y="840340"/>
                  <a:pt x="4301603" y="845911"/>
                  <a:pt x="4306135" y="851700"/>
                </a:cubicBezTo>
                <a:cubicBezTo>
                  <a:pt x="4332817" y="868320"/>
                  <a:pt x="4317557" y="909641"/>
                  <a:pt x="4352091" y="929754"/>
                </a:cubicBezTo>
                <a:cubicBezTo>
                  <a:pt x="4362479" y="937980"/>
                  <a:pt x="4380484" y="968513"/>
                  <a:pt x="4375270" y="977376"/>
                </a:cubicBezTo>
                <a:cubicBezTo>
                  <a:pt x="4377250" y="984377"/>
                  <a:pt x="4384849" y="990651"/>
                  <a:pt x="4377297" y="996912"/>
                </a:cubicBezTo>
                <a:cubicBezTo>
                  <a:pt x="4369005" y="1005760"/>
                  <a:pt x="4399874" y="1021625"/>
                  <a:pt x="4384684" y="1023223"/>
                </a:cubicBezTo>
                <a:cubicBezTo>
                  <a:pt x="4406172" y="1034643"/>
                  <a:pt x="4390237" y="1055523"/>
                  <a:pt x="4392472" y="1070780"/>
                </a:cubicBezTo>
                <a:cubicBezTo>
                  <a:pt x="4411832" y="1078905"/>
                  <a:pt x="4397439" y="1102903"/>
                  <a:pt x="4412067" y="1132722"/>
                </a:cubicBezTo>
                <a:cubicBezTo>
                  <a:pt x="4434025" y="1141419"/>
                  <a:pt x="4421728" y="1152870"/>
                  <a:pt x="4455281" y="1171648"/>
                </a:cubicBezTo>
                <a:cubicBezTo>
                  <a:pt x="4453907" y="1173110"/>
                  <a:pt x="4452815" y="1174775"/>
                  <a:pt x="4452047" y="1176593"/>
                </a:cubicBezTo>
                <a:cubicBezTo>
                  <a:pt x="4447572" y="1187166"/>
                  <a:pt x="4454607" y="1200545"/>
                  <a:pt x="4467755" y="1206479"/>
                </a:cubicBezTo>
                <a:lnTo>
                  <a:pt x="4498518" y="1230184"/>
                </a:lnTo>
                <a:lnTo>
                  <a:pt x="4503988" y="1239714"/>
                </a:lnTo>
                <a:cubicBezTo>
                  <a:pt x="4506730" y="1246063"/>
                  <a:pt x="4507415" y="1251722"/>
                  <a:pt x="4506821" y="1256926"/>
                </a:cubicBezTo>
                <a:lnTo>
                  <a:pt x="4502210" y="1270678"/>
                </a:lnTo>
                <a:lnTo>
                  <a:pt x="4494994" y="1272955"/>
                </a:lnTo>
                <a:lnTo>
                  <a:pt x="4495424" y="1282254"/>
                </a:lnTo>
                <a:lnTo>
                  <a:pt x="4494064" y="1284511"/>
                </a:lnTo>
                <a:cubicBezTo>
                  <a:pt x="4491436" y="1288808"/>
                  <a:pt x="4489075" y="1293117"/>
                  <a:pt x="4487745" y="1297660"/>
                </a:cubicBezTo>
                <a:cubicBezTo>
                  <a:pt x="4521914" y="1300656"/>
                  <a:pt x="4482088" y="1336801"/>
                  <a:pt x="4510831" y="1331158"/>
                </a:cubicBezTo>
                <a:cubicBezTo>
                  <a:pt x="4509485" y="1356644"/>
                  <a:pt x="4537196" y="1344587"/>
                  <a:pt x="4509149" y="1367911"/>
                </a:cubicBezTo>
                <a:cubicBezTo>
                  <a:pt x="4525575" y="1402569"/>
                  <a:pt x="4519252" y="1443943"/>
                  <a:pt x="4530734" y="1480066"/>
                </a:cubicBezTo>
                <a:lnTo>
                  <a:pt x="4531332" y="1481140"/>
                </a:lnTo>
                <a:lnTo>
                  <a:pt x="4523757" y="1500827"/>
                </a:lnTo>
                <a:lnTo>
                  <a:pt x="4517749" y="1528834"/>
                </a:lnTo>
                <a:lnTo>
                  <a:pt x="4510978" y="1526104"/>
                </a:lnTo>
                <a:cubicBezTo>
                  <a:pt x="4505305" y="1525236"/>
                  <a:pt x="4507721" y="1530251"/>
                  <a:pt x="4513177" y="1537822"/>
                </a:cubicBezTo>
                <a:lnTo>
                  <a:pt x="4515243" y="1540521"/>
                </a:lnTo>
                <a:lnTo>
                  <a:pt x="4514146" y="1545627"/>
                </a:lnTo>
                <a:cubicBezTo>
                  <a:pt x="4512031" y="1559801"/>
                  <a:pt x="4511188" y="1572109"/>
                  <a:pt x="4512185" y="1579228"/>
                </a:cubicBezTo>
                <a:cubicBezTo>
                  <a:pt x="4545845" y="1639398"/>
                  <a:pt x="4550705" y="1726741"/>
                  <a:pt x="4554335" y="1818364"/>
                </a:cubicBezTo>
                <a:cubicBezTo>
                  <a:pt x="4560401" y="1899079"/>
                  <a:pt x="4548295" y="2018831"/>
                  <a:pt x="4548582" y="2063518"/>
                </a:cubicBezTo>
                <a:lnTo>
                  <a:pt x="4556056" y="2086487"/>
                </a:lnTo>
                <a:lnTo>
                  <a:pt x="4554275" y="2089340"/>
                </a:lnTo>
                <a:cubicBezTo>
                  <a:pt x="4550593" y="2102174"/>
                  <a:pt x="4551716" y="2110234"/>
                  <a:pt x="4554956" y="2116163"/>
                </a:cubicBezTo>
                <a:lnTo>
                  <a:pt x="4560492" y="2121961"/>
                </a:lnTo>
                <a:lnTo>
                  <a:pt x="4571444" y="2176482"/>
                </a:lnTo>
                <a:lnTo>
                  <a:pt x="4575448" y="2237907"/>
                </a:lnTo>
                <a:lnTo>
                  <a:pt x="4573513" y="2238688"/>
                </a:lnTo>
                <a:cubicBezTo>
                  <a:pt x="4569330" y="2241686"/>
                  <a:pt x="4566526" y="2246244"/>
                  <a:pt x="4566533" y="2254203"/>
                </a:cubicBezTo>
                <a:cubicBezTo>
                  <a:pt x="4536852" y="2242405"/>
                  <a:pt x="4555170" y="2259280"/>
                  <a:pt x="4557814" y="2283790"/>
                </a:cubicBezTo>
                <a:cubicBezTo>
                  <a:pt x="4512304" y="2270934"/>
                  <a:pt x="4537738" y="2340304"/>
                  <a:pt x="4512647" y="2352361"/>
                </a:cubicBezTo>
                <a:cubicBezTo>
                  <a:pt x="4515616" y="2370657"/>
                  <a:pt x="4517925" y="2389769"/>
                  <a:pt x="4519328" y="2409295"/>
                </a:cubicBezTo>
                <a:lnTo>
                  <a:pt x="4519571" y="2420793"/>
                </a:lnTo>
                <a:lnTo>
                  <a:pt x="4519120" y="2421041"/>
                </a:lnTo>
                <a:cubicBezTo>
                  <a:pt x="4518201" y="2423576"/>
                  <a:pt x="4517918" y="2427373"/>
                  <a:pt x="4518471" y="2433205"/>
                </a:cubicBezTo>
                <a:lnTo>
                  <a:pt x="4461595" y="2530080"/>
                </a:lnTo>
                <a:cubicBezTo>
                  <a:pt x="4445853" y="2584934"/>
                  <a:pt x="4405533" y="2605402"/>
                  <a:pt x="4412936" y="2666699"/>
                </a:cubicBezTo>
                <a:cubicBezTo>
                  <a:pt x="4398065" y="2717991"/>
                  <a:pt x="4372927" y="2756371"/>
                  <a:pt x="4370093" y="2804588"/>
                </a:cubicBezTo>
                <a:cubicBezTo>
                  <a:pt x="4347398" y="2879436"/>
                  <a:pt x="4272392" y="2939011"/>
                  <a:pt x="4262477" y="3058637"/>
                </a:cubicBezTo>
                <a:cubicBezTo>
                  <a:pt x="4283714" y="3099999"/>
                  <a:pt x="4256160" y="3144249"/>
                  <a:pt x="4253454" y="3179447"/>
                </a:cubicBezTo>
                <a:cubicBezTo>
                  <a:pt x="4259242" y="3200557"/>
                  <a:pt x="4257117" y="3211737"/>
                  <a:pt x="4239228" y="3217364"/>
                </a:cubicBezTo>
                <a:cubicBezTo>
                  <a:pt x="4268875" y="3316502"/>
                  <a:pt x="4225924" y="3257304"/>
                  <a:pt x="4222932" y="3330364"/>
                </a:cubicBezTo>
                <a:cubicBezTo>
                  <a:pt x="4224428" y="3395928"/>
                  <a:pt x="4215196" y="3463236"/>
                  <a:pt x="4248669" y="3547193"/>
                </a:cubicBezTo>
                <a:cubicBezTo>
                  <a:pt x="4260183" y="3566053"/>
                  <a:pt x="4256781" y="3592027"/>
                  <a:pt x="4241070" y="3605210"/>
                </a:cubicBezTo>
                <a:cubicBezTo>
                  <a:pt x="4238364" y="3607478"/>
                  <a:pt x="4235392" y="3609274"/>
                  <a:pt x="4232239" y="3610540"/>
                </a:cubicBezTo>
                <a:cubicBezTo>
                  <a:pt x="4258208" y="3664330"/>
                  <a:pt x="4231517" y="3673159"/>
                  <a:pt x="4251881" y="3702764"/>
                </a:cubicBezTo>
                <a:cubicBezTo>
                  <a:pt x="4242939" y="3759891"/>
                  <a:pt x="4201773" y="3786712"/>
                  <a:pt x="4219293" y="3813528"/>
                </a:cubicBezTo>
                <a:cubicBezTo>
                  <a:pt x="4207910" y="3838914"/>
                  <a:pt x="4167663" y="3859754"/>
                  <a:pt x="4184863" y="3893255"/>
                </a:cubicBezTo>
                <a:cubicBezTo>
                  <a:pt x="4163644" y="3884625"/>
                  <a:pt x="4188862" y="3931915"/>
                  <a:pt x="4169808" y="3939619"/>
                </a:cubicBezTo>
                <a:cubicBezTo>
                  <a:pt x="4154129" y="3943837"/>
                  <a:pt x="4158129" y="3959170"/>
                  <a:pt x="4154137" y="3971517"/>
                </a:cubicBezTo>
                <a:cubicBezTo>
                  <a:pt x="4139069" y="3981495"/>
                  <a:pt x="4133844" y="4042203"/>
                  <a:pt x="4139625" y="4062614"/>
                </a:cubicBezTo>
                <a:cubicBezTo>
                  <a:pt x="4165622" y="4119195"/>
                  <a:pt x="4107101" y="4172348"/>
                  <a:pt x="4126180" y="4217749"/>
                </a:cubicBezTo>
                <a:cubicBezTo>
                  <a:pt x="4128014" y="4267056"/>
                  <a:pt x="4089563" y="4286360"/>
                  <a:pt x="4072389" y="4317623"/>
                </a:cubicBezTo>
                <a:cubicBezTo>
                  <a:pt x="4062182" y="4356545"/>
                  <a:pt x="4071264" y="4384138"/>
                  <a:pt x="4064937" y="4451279"/>
                </a:cubicBezTo>
                <a:cubicBezTo>
                  <a:pt x="4050628" y="4512697"/>
                  <a:pt x="4048851" y="4652154"/>
                  <a:pt x="4034424" y="4720470"/>
                </a:cubicBezTo>
                <a:cubicBezTo>
                  <a:pt x="3973937" y="4868361"/>
                  <a:pt x="4025760" y="4964348"/>
                  <a:pt x="4016334" y="5052878"/>
                </a:cubicBezTo>
                <a:cubicBezTo>
                  <a:pt x="3999794" y="5123327"/>
                  <a:pt x="4021855" y="5194887"/>
                  <a:pt x="3977865" y="5251650"/>
                </a:cubicBezTo>
                <a:cubicBezTo>
                  <a:pt x="3973961" y="5317292"/>
                  <a:pt x="3987477" y="5410025"/>
                  <a:pt x="3997669" y="5413392"/>
                </a:cubicBezTo>
                <a:cubicBezTo>
                  <a:pt x="3969262" y="5397845"/>
                  <a:pt x="3981248" y="5449403"/>
                  <a:pt x="3981869" y="5471875"/>
                </a:cubicBezTo>
                <a:cubicBezTo>
                  <a:pt x="3957580" y="5534944"/>
                  <a:pt x="3976666" y="5598829"/>
                  <a:pt x="3901990" y="5708604"/>
                </a:cubicBezTo>
                <a:cubicBezTo>
                  <a:pt x="3897618" y="5810136"/>
                  <a:pt x="3870199" y="5788842"/>
                  <a:pt x="3860571" y="5821275"/>
                </a:cubicBezTo>
                <a:cubicBezTo>
                  <a:pt x="3868171" y="5831278"/>
                  <a:pt x="3866949" y="5900968"/>
                  <a:pt x="3849074" y="5900679"/>
                </a:cubicBezTo>
                <a:cubicBezTo>
                  <a:pt x="3871964" y="5925143"/>
                  <a:pt x="3834226" y="5972433"/>
                  <a:pt x="3841809" y="5992005"/>
                </a:cubicBezTo>
                <a:cubicBezTo>
                  <a:pt x="3848533" y="6035132"/>
                  <a:pt x="3834497" y="6078819"/>
                  <a:pt x="3832901" y="6122412"/>
                </a:cubicBezTo>
                <a:cubicBezTo>
                  <a:pt x="3799640" y="6263751"/>
                  <a:pt x="3784898" y="6198720"/>
                  <a:pt x="3804166" y="6389843"/>
                </a:cubicBezTo>
                <a:cubicBezTo>
                  <a:pt x="3799226" y="6482285"/>
                  <a:pt x="3740829" y="6538361"/>
                  <a:pt x="3736537" y="6595214"/>
                </a:cubicBezTo>
                <a:cubicBezTo>
                  <a:pt x="3692112" y="6745846"/>
                  <a:pt x="3660956" y="6804405"/>
                  <a:pt x="3649707" y="6848925"/>
                </a:cubicBezTo>
                <a:lnTo>
                  <a:pt x="3649314" y="6857996"/>
                </a:lnTo>
                <a:lnTo>
                  <a:pt x="4585648" y="6857996"/>
                </a:lnTo>
                <a:lnTo>
                  <a:pt x="4585648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CDDA7-1619-8078-E1C6-D1EDC3558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859" y="2147356"/>
            <a:ext cx="5683624" cy="4107021"/>
          </a:xfrm>
        </p:spPr>
        <p:txBody>
          <a:bodyPr>
            <a:normAutofit/>
          </a:bodyPr>
          <a:lstStyle/>
          <a:p>
            <a:r>
              <a:rPr lang="en-FI" dirty="0"/>
              <a:t>From the project we have learned a lot of things including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FI" dirty="0"/>
              <a:t>pyQT5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FI" dirty="0"/>
              <a:t>Team management: how we can work as a team and make a thing work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FI" dirty="0"/>
              <a:t>Low stock alert design; We have successfully programmed an application where it will alert the system when an ingredients go below threshold level after use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H</a:t>
            </a:r>
            <a:r>
              <a:rPr lang="en-FI" dirty="0"/>
              <a:t>ow does the inventory of a restaurant work and its management.</a:t>
            </a:r>
          </a:p>
          <a:p>
            <a:pPr marL="617220" lvl="1" indent="-342900">
              <a:buFont typeface="+mj-lt"/>
              <a:buAutoNum type="arabicPeriod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49837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F7D2E8-5F8A-4E0B-9647-8072A94A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6A6E2CC-84C1-424C-A664-BC849F6D0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33668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C7479-726E-96B4-AB74-B0EEAC37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791201"/>
            <a:ext cx="10534650" cy="609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7C5AFFD-B025-B75A-4260-8CEF6688E3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65658" y="609600"/>
            <a:ext cx="4060683" cy="406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31696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RightStep">
      <a:dk1>
        <a:srgbClr val="000000"/>
      </a:dk1>
      <a:lt1>
        <a:srgbClr val="FFFFFF"/>
      </a:lt1>
      <a:dk2>
        <a:srgbClr val="242741"/>
      </a:dk2>
      <a:lt2>
        <a:srgbClr val="E6E8E2"/>
      </a:lt2>
      <a:accent1>
        <a:srgbClr val="784CC4"/>
      </a:accent1>
      <a:accent2>
        <a:srgbClr val="983AB2"/>
      </a:accent2>
      <a:accent3>
        <a:srgbClr val="C44CAB"/>
      </a:accent3>
      <a:accent4>
        <a:srgbClr val="B23A68"/>
      </a:accent4>
      <a:accent5>
        <a:srgbClr val="C4514C"/>
      </a:accent5>
      <a:accent6>
        <a:srgbClr val="B2703A"/>
      </a:accent6>
      <a:hlink>
        <a:srgbClr val="309285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433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Bembo</vt:lpstr>
      <vt:lpstr>Söhne</vt:lpstr>
      <vt:lpstr>ArchiveVTI</vt:lpstr>
      <vt:lpstr>Mcdonalds Management system</vt:lpstr>
      <vt:lpstr>Introduction</vt:lpstr>
      <vt:lpstr>Challenges </vt:lpstr>
      <vt:lpstr>CHallenges</vt:lpstr>
      <vt:lpstr>Solutions to challenges </vt:lpstr>
      <vt:lpstr>What Have we learned?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 Hossain</dc:creator>
  <cp:lastModifiedBy>Mir Hossain</cp:lastModifiedBy>
  <cp:revision>1</cp:revision>
  <dcterms:created xsi:type="dcterms:W3CDTF">2024-05-22T12:00:03Z</dcterms:created>
  <dcterms:modified xsi:type="dcterms:W3CDTF">2024-05-22T19:24:21Z</dcterms:modified>
</cp:coreProperties>
</file>