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>
        <p:scale>
          <a:sx n="114" d="100"/>
          <a:sy n="114" d="100"/>
        </p:scale>
        <p:origin x="4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7:39.0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0 562 24575,'2'-9'0,"9"-1"0,10-9 0,9-1 0,4-2 0,1 1 0,0 4 0,3-3 0,5-1 0,3-6 0,5-6 0,1-5 0,3-4 0,-3-1 0,-2 1 0,-7 6 0,-9 9 0,-6 11 0,-6 8 0,0 3 0,-4 1 0,1-2 0,2 0 0,6-3 0,6-1 0,7 0 0,3 1 0,5 1 0,5-1 0,4 3 0,-1 0 0,-4 3 0,-9 4 0,-8 5 0,-5 4 0,-5 9 0,-3 3 0,2 1 0,-2-1 0,3-3 0,5 1 0,2-1 0,3-1 0,3 1 0,-3 0 0,1 2 0,-3-2 0,-3-3 0,-3-1 0,-2-2 0,0 0 0,-3-1 0,3 0 0,-11-7 0,3 3 0,-9-5 0,3 0 0,1 1 0,-1 1 0,2-1 0,2 0 0,2-2 0,2-2 0,-1 0 0,1 0 0,2 0 0,4 0 0,4-1 0,6-5 0,5-10 0,8-9 0,11-8 0,9-2 0,6 1 0,0 5 0,-5 8 0,-8 6 0,-8 4 0,-6 2 0,-5 1 0,-2 1 0,-2 1 0,-1-1 0,0 1 0,-3 4 0,-3 0 0,-2 2 0,-5 0 0,1 0 0,-3 0 0,3 0 0,-8 0 0,1 2 0,-5 2 0,3 0 0,3 3 0,4 0 0,8 4 0,6 4 0,6 3 0,5 4 0,5 2 0,7-1 0,6-1 0,2-3 0,2-2 0,4-1 0,6-1 0,1-1 0,0-1 0,-7-1 0,-8-1 0,-9-2 0,-12-1 0,-9-2 0,-6-1 0,-5 2 0,-5-3 0,-5-1 0,-7-2 0,-5-1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22.8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24575,'0'13'0,"0"8"0,0 4 0,0 0 0,0 0 0,0-1 0,0-1 0,0 2 0,0-4 0,0-2 0,0-1 0,0 4 0,0-9 0,0 2 0,0-8 0,0 1 0,0 0 0,0-2 0,0-3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23.5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26.1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38 24575,'0'11'0,"0"9"0,0-9 0,0 14 0,0-3 0,0 8 0,0 3 0,0-3 0,0-6 0,0-7 0,2-6 0,0-6 0,1-4 0,1-1 0,-2 2 0,0 2 0,-2 5 0,0 2 0,0 5 0,0-5 0,0 3 0,0-2 0,0-4 0,0 2 0,2-8 0,2-4 0,3-9 0,2-11 0,1-10 0,1-3 0,0 1 0,-1 2 0,0-1 0,-1 3 0,2 2 0,-1 5 0,1 3 0,2 3 0,-1 3 0,2 2 0,2 3 0,1 1 0,1 2 0,1 1 0,-1 3 0,1 0 0,0 2 0,-1 0 0,0 1 0,-2 3 0,0 4 0,-2 6 0,-1 9 0,-1 8 0,-4 12 0,-3 6 0,-2-2 0,-3-2 0,0-8 0,0-8 0,0-4 0,0-5 0,0-11 0,1-42 0,2-3 0,3-34 0,0 23 0,1 5 0,0 10 0,0 8 0,5 2 0,-5 11 0,4-3 0,-1 7 0,2-2 0,2 1 0,2 2 0,1 1 0,-1 3 0,0 1 0,-2 1 0,-2 2 0,-4 4 0,-3 9 0,-4 9 0,-1 7 0,0 3 0,0-2 0,0-2 0,0-2 0,0-3 0,0-2 0,2-1 0,1-4 0,-1-6 0,2-1 0,-3-9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27.9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62 210 24575,'12'0'0,"16"0"0,-10 0 0,18 0 0,-11-2 0,12-6 0,5-9 0,-4-5 0,-8-2 0,-7-1 0,-10 1 0,-5 0 0,-5 3 0,-3 4 0,-1 5 0,-9 5 0,-7 2 0,-9 4 0,-5 1 0,0 0 0,0 0 0,1 0 0,0 1 0,2 6 0,3 2 0,2 5 0,6 0 0,1 0 0,2 2 0,2 1 0,1 1 0,2 1 0,3-1 0,2-1 0,2-1 0,2-3 0,0 1 0,2 1 0,4 3 0,6 0 0,4 1 0,3-1 0,4-2 0,3-1 0,6-3 0,7-5 0,6-2 0,7-4 0,1-1 0,-3 0 0,-11 0 0,-11 0 0,-8 0 0,-11 0 0,-3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59.0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245 0 24575,'-15'0'0,"-6"0"0,-5 4 0,6-1 0,0 8 0,10 1 0,-2 5 0,-1 2 0,2-1 0,-1-1 0,0-2 0,1-3 0,0-2 0,3 0 0,-2 1 0,1 1 0,-2 4 0,5-6 0,0 6 0,6-5 0,0-1 0,0 5 0,0-4 0,0 4 0,0 0 0,0-1 0,2-1 0,3-1 0,4-2 0,7-1 0,5-2 0,5-1 0,4-2 0,2-1 0,-2-1 0,-4-2 0,-3 0 0,-4 0 0,0 0 0,3 0 0,-9 0 0,2-1 0,-11-3 0,4-1 0,-5 0 0,1 2 0,-4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16.4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261 0 24575,'-9'15'0,"-5"4"0,-8 9 0,4-8 0,-5 9 0,8-10 0,-4 5 0,4-1 0,5-1 0,1-6 0,4 1 0,-2-1 0,0 0 0,-2 3 0,-6 5 0,-2 5 0,0-1 0,3-1 0,5-9 0,5-8 0,2-5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17.92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0 24575,'-3'4'0,"7"-2"0,16 5 0,-6-4 0,17 11 0,-7 2 0,9 8 0,3 6 0,-1-2 0,-3 1 0,-3-3 0,-4-4 0,-4 0 0,-4-4 0,-3-1 0,-2-5 0,-5 0 0,0-9 0,-3 3 0,-2-4 0,0-1 0,-2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9:11.8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 0 24575,'13'0'0,"6"0"0,9 0 0,3 0 0,6 0 0,4 5 0,6 6 0,0 6 0,-5 2 0,-11-2 0,-7 0 0,-3-1 0,-4 0 0,-4 0 0,-3 0 0,-4 2 0,-3-1 0,-1 0 0,-2 3 0,0-9 0,0 6 0,0-4 0,0 6 0,0 6 0,-3 0 0,-6-1 0,-9-3 0,-9-6 0,-6-5 0,-3-4 0,-2-4 0,0-2 0,3 0 0,5 0 0,5 0 0,3 0 0,6-3 0,0-5 0,0-4 0,-1-4 0,0 2 0,1 2 0,1 1 0,3 0 0,1-1 0,4-1 0,4-3 0,1-7 0,2-6 0,0-5 0,6-3 0,10 0 0,13 2 0,9 4 0,0 9 0,-6 7 0,-7 7 0,0 6 0,-14 2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9:14.5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65 24575,'0'13'0,"0"7"0,0-8 0,0 9 0,0-8 0,0 6 0,1 0 0,1-1 0,3-2 0,3-4 0,2-2 0,0-2 0,-2-1 0,-1 3 0,0 1 0,0 2 0,1 0 0,-1 1 0,0-3 0,0-2 0,-1-2 0,2-1 0,1 2 0,-2-4 0,4 1 0,-4-2 0,2-1 0,0 0 0,1-2 0,1 0 0,0 0 0,3 0 0,-6 0 0,6 0 0,-10 0 0,6 0 0,-4-2 0,0-3 0,0-6 0,1-4 0,0-6 0,3-4 0,-2 0 0,-1-3 0,-2 0 0,-2 3 0,-1-8 0,-2 16 0,0-7 0,0 13 0,0-3 0,0 1 0,2 3 0,1-3 0,-1 6 0,-1-4 0,-1 6 0,1-3 0,1 1 0,0 1 0,2 1 0,-2 4 0,0 8 0,0 17 0,-2 13 0,0 11 0,0 2 0,0-8 0,0-5 0,0-9 0,0-4 0,0-4 0,0-3 0,0-2 0,0-3 0,0 0 0,3 0 0,2 0 0,3 6 0,-1-9 0,1 4 0,-3-9 0,3 1 0,-4-1 0,3 2 0,-5-1 0,0-2 0,-2-1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9:16.8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24575,'0'9'0,"0"5"0,0-3 0,0 9 0,0-5 0,0 4 0,0 0 0,0-1 0,0 1 0,0 0 0,0-2 0,0-1 0,0-2 0,0-1 0,0-1 0,0 0 0,0-2 0,0-2 0,0-2 0,1-2 0,1 3 0,0-3 0,0 3 0,0-2 0,0 3 0,1 3 0,-1 1 0,2 5 0,-1-12 0,3-6 0,0-16 0,-3 0 0,2-5 0,-2 4 0,-1-6 0,2 1 0,1 1 0,-1 0 0,3 0 0,-1 0 0,2 0 0,-1 4 0,0 0 0,1 2 0,1 3 0,3 4 0,2 5 0,5 3 0,6-1 0,10-1 0,6-2 0,2-1 0,-4 1 0,-5 0 0,-7 3 0,-5 0 0,-2 2 0,-5 1 0,-3 5 0,-5 8 0,-3 8 0,-2 9 0,-1 6 0,-1 1 0,0 0 0,0-4 0,0-6 0,0-1 0,-2-3 0,-2-2 0,-1-1 0,-1-4 0,2-2 0,-1-4 0,1 1 0,-1-1 0,1 0 0,1-4 0,1-3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7:42.3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24575,'11'-4'0,"21"0"0,-7 4 0,27 0 0,-7 0 0,20 0 0,5 0 0,0 0 0,-1 0 0,-3 0 0,3 0 0,0 0 0,0 0 0,-2 0 0,-4 0 0,-6 0 0,-8 0 0,-6 2 0,-6 4 0,-3 6 0,-2 5 0,2 6 0,8 4 0,7 7 0,8 5 0,-1 1 0,-5 0 0,-7-4 0,-9-3 0,-4-1 0,-5-1 0,-3-2 0,-2-2 0,-2-2 0,1 1 0,3 1 0,0 0 0,1 4 0,3 1 0,0-1 0,4 1 0,2-4 0,0-2 0,4 0 0,1-2 0,1-2 0,2-1 0,0-1 0,-2-4 0,2-3 0,-1-3 0,2-2 0,3-1 0,-3 0 0,-1-2 0,0 2 0,-2-2 0,1 1 0,1-1 0,5-1 0,2 1 0,1 0 0,0 2 0,-1 2 0,1 1 0,-2 2 0,-4 2 0,-5 0 0,-3 1 0,-1 0 0,-2-2 0,-1 0 0,0 2 0,-2-2 0,-1 2 0,-2 2 0,-1 0 0,2 3 0,0-2 0,3 0 0,1 0 0,3 1 0,0 1 0,0 0 0,1-1 0,-1-3 0,1-2 0,2 0 0,-1 0 0,0-1 0,0 1 0,-1 0 0,-1 0 0,-2 1 0,-1-4 0,0-1 0,-2-2 0,-1-3 0,-4 0 0,-2 0 0,-1 1 0,-3 1 0,1 1 0,0-2 0,-1 1 0,1 0 0,-1 0 0,1 2 0,0 0 0,-1 0 0,1-1 0,-2 1 0,-3-3 0,-3-1 0,-3-3 0,-4-2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9:18.5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24575,'0'19'0,"0"8"0,0-7 0,0 10 0,0-8 0,0 7 0,0-2 0,0-2 0,0-2 0,0-1 0,0 0 0,0-1 0,0-1 0,0-1 0,0-1 0,0 4 0,0-8 0,2 2 0,2-10 0,2 2 0,1-2 0,0 0 0,-1 2 0,2 1 0,1 4 0,4 1 0,1 3 0,0 0 0,2-2 0,0-1 0,3-4 0,0-2 0,-1-4 0,1-1 0,-1-2 0,-1-1 0,-1 0 0,4 0 0,-9 0 0,5 0 0,-13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9:20.1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110 1 24575,'19'0'0,"25"0"0,-11 0 0,36 0 0,-18 0 0,16 0 0,-2 0 0,-13 0 0,-9 0 0,-7 0 0,-17 0 0,-6 0 0,-30 1 0,-25 2 0,-30 3 0,-14 1 0,4-2 0,16-3 0,18-1 0,11-1 0,6 0 0,6 0 0,6 0 0,3 0 0,4 0 0,2 0 0,1 0 0,2 0 0,0 0 0,1 0 0,1 0 0,-1 0 0,1 0 0,0 0 0,1 0 0,2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7:39.0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0 562 24575,'2'-9'0,"9"-1"0,10-9 0,9-1 0,4-2 0,1 1 0,0 4 0,3-3 0,5-1 0,3-6 0,5-6 0,1-5 0,3-4 0,-3-1 0,-2 1 0,-7 6 0,-9 9 0,-6 11 0,-6 8 0,0 3 0,-4 1 0,1-2 0,2 0 0,6-3 0,6-1 0,7 0 0,3 1 0,5 1 0,5-1 0,4 3 0,-1 0 0,-4 3 0,-9 4 0,-8 5 0,-5 4 0,-5 9 0,-3 3 0,2 1 0,-2-1 0,3-3 0,5 1 0,2-1 0,3-1 0,3 1 0,-3 0 0,1 2 0,-3-2 0,-3-3 0,-3-1 0,-2-2 0,0 0 0,-3-1 0,3 0 0,-11-7 0,3 3 0,-9-5 0,3 0 0,1 1 0,-1 1 0,2-1 0,2 0 0,2-2 0,2-2 0,-1 0 0,1 0 0,2 0 0,4 0 0,4-1 0,6-5 0,5-10 0,8-9 0,11-8 0,9-2 0,6 1 0,0 5 0,-5 8 0,-8 6 0,-8 4 0,-6 2 0,-5 1 0,-2 1 0,-2 1 0,-1-1 0,0 1 0,-3 4 0,-3 0 0,-2 2 0,-5 0 0,1 0 0,-3 0 0,3 0 0,-8 0 0,1 2 0,-5 2 0,3 0 0,3 3 0,4 0 0,8 4 0,6 4 0,6 3 0,5 4 0,5 2 0,7-1 0,6-1 0,2-3 0,2-2 0,4-1 0,6-1 0,1-1 0,0-1 0,-7-1 0,-8-1 0,-9-2 0,-12-1 0,-9-2 0,-6-1 0,-5 2 0,-5-3 0,-5-1 0,-7-2 0,-5-1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7:42.3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24575,'11'-4'0,"21"0"0,-7 4 0,27 0 0,-7 0 0,20 0 0,5 0 0,0 0 0,-1 0 0,-3 0 0,3 0 0,0 0 0,0 0 0,-2 0 0,-4 0 0,-6 0 0,-8 0 0,-6 2 0,-6 4 0,-3 6 0,-2 5 0,2 6 0,8 4 0,7 7 0,8 5 0,-1 1 0,-5 0 0,-7-4 0,-9-3 0,-4-1 0,-5-1 0,-3-2 0,-2-2 0,-2-2 0,1 1 0,3 1 0,0 0 0,1 4 0,3 1 0,0-1 0,4 1 0,2-4 0,0-2 0,4 0 0,1-2 0,1-2 0,2-1 0,0-1 0,-2-4 0,2-3 0,-1-3 0,2-2 0,3-1 0,-3 0 0,-1-2 0,0 2 0,-2-2 0,1 1 0,1-1 0,5-1 0,2 1 0,1 0 0,0 2 0,-1 2 0,1 1 0,-2 2 0,-4 2 0,-5 0 0,-3 1 0,-1 0 0,-2-2 0,-1 0 0,0 2 0,-2-2 0,-1 2 0,-2 2 0,-1 0 0,2 3 0,0-2 0,3 0 0,1 0 0,3 1 0,0 1 0,0 0 0,1-1 0,-1-3 0,1-2 0,2 0 0,-1 0 0,0-1 0,0 1 0,-1 0 0,-1 0 0,-2 1 0,-1-4 0,0-1 0,-2-2 0,-1-3 0,-4 0 0,-2 0 0,-1 1 0,-3 1 0,1 1 0,0-2 0,-1 1 0,1 0 0,-1 0 0,1 2 0,0 0 0,-1 0 0,1-1 0,-2 1 0,-3-3 0,-3-1 0,-3-3 0,-4-2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7:47.4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1308 24575,'28'0'0,"26"0"0,39 0 0,-23 0 0,29 0 0,-35-2 0,17-3 0,5-6 0,-5-5 0,5-4 0,7 0 0,4 5 0,-4 6 0,-10 6 0,-13 3 0,-18 0 0,-9 3 0,-6 5 0,-7 6 0,-3 7 0,-5 2 0,0 1 0,1 4 0,2 0 0,3 3 0,-1 0 0,1-2 0,0 0 0,-1-2 0,-2-1 0,-3-2 0,-3-4 0,0-4 0,-1-6 0,1-2 0,0-2 0,-1 0 0,0-2 0,-2-2 0,0-2 0,0 0 0,1 0 0,2 0 0,-1 0 0,-2 0 0,-1 0 0,-2 0 0,-2 0 0,0 0 0,1 0 0,3 0 0,4-3 0,3-3 0,5-5 0,4-3 0,2-2 0,-3 1 0,-4 2 0,-4-1 0,-4 2 0,1 0 0,-1-2 0,0 1 0,-2 0 0,-1-1 0,-1 2 0,1 0 0,1 0 0,0 0 0,0 0 0,0-1 0,0-1 0,2 0 0,-1-2 0,-1-3 0,0-1 0,-1-2 0,1 1 0,-2 2 0,0 3 0,3 0 0,-1-1 0,0 1 0,0-3 0,1 0 0,1-2 0,1-1 0,0 0 0,1-2 0,-1 2 0,0 0 0,-1-2 0,-2 2 0,1 0 0,-2 3 0,0 2 0,0 1 0,-3 1 0,2-1 0,-2 2 0,2 0 0,-1 0 0,1 0 0,0-1 0,1 1 0,0 0 0,-2 1 0,2 0 0,1 0 0,1 0 0,2-1 0,0-1 0,-1-2 0,4-2 0,3-2 0,3-2 0,2 2 0,1-1 0,-1 1 0,-2 2 0,1-1 0,-3 0 0,-1-3 0,0 0 0,-2 1 0,0 0 0,1 3 0,-2 0 0,2-3 0,2-1 0,2 0 0,10-6 0,8 0 0,12-4 0,7 0 0,-4 6 0,-8 5 0,-13 7 0,-7 4 0,-4 1 0,-3 3 0,2 0 0,0 0 0,-2 1 0,2 1 0,-4 0 0,2 2 0,-2 1 0,-2 0 0,0 2 0,-4 0 0,1-1 0,-1-2 0,1 1 0,0 0 0,-1-3 0,-7 4 0,-3-3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10.3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24575,'0'43'0,"0"32"0,-1-13 0,2 8 0,0-7 0,0 5 0,1 3-903,2 13 1,0 4-1,1 2 903,-1-12 0,2 1 0,-1 2 0,1 1 0,0 2 0,1 0 0,-1 1 0,1 0 0,-1 0 0,0 0 0,1 0 0,-1-1 0,1-3 0,-1 0 0,0-1 0,1-2 0,-1 20 0,1-2 0,-1-1-7,0-5 1,1-1 0,-1-2 6,0-10 0,0-1 0,-1-3 323,0 23 0,0-5-323,-1-15 0,1-7 0,-2-15 0,0-5 0,0 21 1352,1-23-1352,-2-14 729,-2-10-729,0-5 0,0-6 0,0-3 0,0-2 0,0 0 0,0 0 0,0 0 0,0 0 0,0 1 0,0 1 0,0-2 0,0-3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11.2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12.6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1 139 24575,'35'0'0,"11"0"0,21 0 0,23 0 0,-33 0 0,3 0 0,16 0 0,4 0 0,14 0 0,3 0-196,-27 0 0,1 0 0,1 0 196,3 0 0,0 0 0,1 0 0,1 0 0,0 0 0,0 0 0,0 0 0,0 0 0,0 0 0,6 0 0,1 0 0,0 0 0,1 0 0,2 0 0,-1 0 0,-2 0 0,1 0 0,-1 0 0,-1 0 0,1 0 0,-2 0 0,-1 0 0,0 0 0,-1 0 0,-2 0 0,-1 0 0,0 0 0,-1 0 0,0 0 0,-1 0 0,-3 0 0,-2 0 0,0 0 0,29 0 0,-1 0-64,-5 0 1,-1 0 63,-4 0 0,-1 0 0,-3 0 0,-3 0 0,-4 0 0,-3 0 0,-5-1 0,-3 0 0,-5 0 0,-2-1 0,-7-1 0,-2 0 584,38-4-584,-13 3 131,-15-1-131,-12 2 0,-11-3 0,-5 1 0,-2 0 0,3 0 0,3 1 0,9-2 0,6 0 0,5-2 0,1 0 0,-5 1 0,-4-1 0,-4 0 0,-2 2 0,-4-2 0,-5 1 0,-2 2 0,-4 0 0,-3 3 0,-3 2 0,-2 0 0,-1 0 0,5 0 0,-10 0 0,3 0 0,-9 0 0,1 0 0,-4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14.7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169 1 24575,'13'12'0,"4"3"0,10 6 0,-10-7 0,2 1 0,-12-10 0,0-1 0,-2 0 0,-3 2 0,-2 6 0,1-4 0,4 5 0,1-4 0,4 2 0,-1 1 0,2 0 0,-1-1 0,-2-1 0,0-1 0,-1-2 0,-1 0 0,1-2 0,-3 0 0,-2-2 0,-1 1 0,-4 0 0,-10 0 0,-15 6 0,-8 1 0,-12 5 0,-4 4 0,1 1 0,0-1 0,8-6 0,20-6 0,2-2 0,18-3 0,-3 5 0,6-6 0,0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20.5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24575,'0'15'0,"0"7"0,0 23 0,0-19 0,0 24 0,0-19 0,0 9 0,0 5 0,0-8 0,0-2 0,0-2 0,0-2 0,0-1 0,0-2 0,0 0 0,0-1 0,2-1 0,5 2 0,5-3 0,5-5 0,2-6 0,0-8 0,3-4 0,0-2 0,0 0 0,-2 0 0,-1 0 0,0 0 0,-8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7:47.4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1308 24575,'28'0'0,"26"0"0,39 0 0,-23 0 0,29 0 0,-35-2 0,17-3 0,5-6 0,-5-5 0,5-4 0,7 0 0,4 5 0,-4 6 0,-10 6 0,-13 3 0,-18 0 0,-9 3 0,-6 5 0,-7 6 0,-3 7 0,-5 2 0,0 1 0,1 4 0,2 0 0,3 3 0,-1 0 0,1-2 0,0 0 0,-1-2 0,-2-1 0,-3-2 0,-3-4 0,0-4 0,-1-6 0,1-2 0,0-2 0,-1 0 0,0-2 0,-2-2 0,0-2 0,0 0 0,1 0 0,2 0 0,-1 0 0,-2 0 0,-1 0 0,-2 0 0,-2 0 0,0 0 0,1 0 0,3 0 0,4-3 0,3-3 0,5-5 0,4-3 0,2-2 0,-3 1 0,-4 2 0,-4-1 0,-4 2 0,1 0 0,-1-2 0,0 1 0,-2 0 0,-1-1 0,-1 2 0,1 0 0,1 0 0,0 0 0,0 0 0,0-1 0,0-1 0,2 0 0,-1-2 0,-1-3 0,0-1 0,-1-2 0,1 1 0,-2 2 0,0 3 0,3 0 0,-1-1 0,0 1 0,0-3 0,1 0 0,1-2 0,1-1 0,0 0 0,1-2 0,-1 2 0,0 0 0,-1-2 0,-2 2 0,1 0 0,-2 3 0,0 2 0,0 1 0,-3 1 0,2-1 0,-2 2 0,2 0 0,-1 0 0,1 0 0,0-1 0,1 1 0,0 0 0,-2 1 0,2 0 0,1 0 0,1 0 0,2-1 0,0-1 0,-1-2 0,4-2 0,3-2 0,3-2 0,2 2 0,1-1 0,-1 1 0,-2 2 0,1-1 0,-3 0 0,-1-3 0,0 0 0,-2 1 0,0 0 0,1 3 0,-2 0 0,2-3 0,2-1 0,2 0 0,10-6 0,8 0 0,12-4 0,7 0 0,-4 6 0,-8 5 0,-13 7 0,-7 4 0,-4 1 0,-3 3 0,2 0 0,0 0 0,-2 1 0,2 1 0,-4 0 0,2 2 0,-2 1 0,-2 0 0,0 2 0,-4 0 0,1-1 0,-1-2 0,1 1 0,0 0 0,-1-3 0,-7 4 0,-3-3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21.8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24575,'9'0'0,"4"0"0,2 0 0,3 0 0,6 0 0,1 0 0,4 0 0,-4 0 0,-3 0 0,-3 0 0,0 0 0,-1 0 0,3 0 0,-8 0 0,2 0 0,-9 0 0,1 0 0,-2 0 0,-1 0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22.8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24575,'0'13'0,"0"8"0,0 4 0,0 0 0,0 0 0,0-1 0,0-1 0,0 2 0,0-4 0,0-2 0,0-1 0,0 4 0,0-9 0,0 2 0,0-8 0,0 1 0,0 0 0,0-2 0,0-3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23.5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26.1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38 24575,'0'11'0,"0"9"0,0-9 0,0 14 0,0-3 0,0 8 0,0 3 0,0-3 0,0-6 0,0-7 0,2-6 0,0-6 0,1-4 0,1-1 0,-2 2 0,0 2 0,-2 5 0,0 2 0,0 5 0,0-5 0,0 3 0,0-2 0,0-4 0,0 2 0,2-8 0,2-4 0,3-9 0,2-11 0,1-10 0,1-3 0,0 1 0,-1 2 0,0-1 0,-1 3 0,2 2 0,-1 5 0,1 3 0,2 3 0,-1 3 0,2 2 0,2 3 0,1 1 0,1 2 0,1 1 0,-1 3 0,1 0 0,0 2 0,-1 0 0,0 1 0,-2 3 0,0 4 0,-2 6 0,-1 9 0,-1 8 0,-4 12 0,-3 6 0,-2-2 0,-3-2 0,0-8 0,0-8 0,0-4 0,0-5 0,0-11 0,1-42 0,2-3 0,3-34 0,0 23 0,1 5 0,0 10 0,0 8 0,5 2 0,-5 11 0,4-3 0,-1 7 0,2-2 0,2 1 0,2 2 0,1 1 0,-1 3 0,0 1 0,-2 1 0,-2 2 0,-4 4 0,-3 9 0,-4 9 0,-1 7 0,0 3 0,0-2 0,0-2 0,0-2 0,0-3 0,0-2 0,2-1 0,1-4 0,-1-6 0,2-1 0,-3-9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27.9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62 210 24575,'12'0'0,"16"0"0,-10 0 0,18 0 0,-11-2 0,12-6 0,5-9 0,-4-5 0,-8-2 0,-7-1 0,-10 1 0,-5 0 0,-5 3 0,-3 4 0,-1 5 0,-9 5 0,-7 2 0,-9 4 0,-5 1 0,0 0 0,0 0 0,1 0 0,0 1 0,2 6 0,3 2 0,2 5 0,6 0 0,1 0 0,2 2 0,2 1 0,1 1 0,2 1 0,3-1 0,2-1 0,2-1 0,2-3 0,0 1 0,2 1 0,4 3 0,6 0 0,4 1 0,3-1 0,4-2 0,3-1 0,6-3 0,7-5 0,6-2 0,7-4 0,1-1 0,-3 0 0,-11 0 0,-11 0 0,-8 0 0,-11 0 0,-3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59.0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245 0 24575,'-15'0'0,"-6"0"0,-5 4 0,6-1 0,0 8 0,10 1 0,-2 5 0,-1 2 0,2-1 0,-1-1 0,0-2 0,1-3 0,0-2 0,3 0 0,-2 1 0,1 1 0,-2 4 0,5-6 0,0 6 0,6-5 0,0-1 0,0 5 0,0-4 0,0 4 0,0 0 0,0-1 0,2-1 0,3-1 0,4-2 0,7-1 0,5-2 0,5-1 0,4-2 0,2-1 0,-2-1 0,-4-2 0,-3 0 0,-4 0 0,0 0 0,3 0 0,-9 0 0,2-1 0,-11-3 0,4-1 0,-5 0 0,1 2 0,-4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16.4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261 0 24575,'-9'15'0,"-5"4"0,-8 9 0,4-8 0,-5 9 0,8-10 0,-4 5 0,4-1 0,5-1 0,1-6 0,4 1 0,-2-1 0,0 0 0,-2 3 0,-6 5 0,-2 5 0,0-1 0,3-1 0,5-9 0,5-8 0,2-5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17.92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0 24575,'-3'4'0,"7"-2"0,16 5 0,-6-4 0,17 11 0,-7 2 0,9 8 0,3 6 0,-1-2 0,-3 1 0,-3-3 0,-4-4 0,-4 0 0,-4-4 0,-3-1 0,-2-5 0,-5 0 0,0-9 0,-3 3 0,-2-4 0,0-1 0,-2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9:11.8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 0 24575,'13'0'0,"6"0"0,9 0 0,3 0 0,6 0 0,4 5 0,6 6 0,0 6 0,-5 2 0,-11-2 0,-7 0 0,-3-1 0,-4 0 0,-4 0 0,-3 0 0,-4 2 0,-3-1 0,-1 0 0,-2 3 0,0-9 0,0 6 0,0-4 0,0 6 0,0 6 0,-3 0 0,-6-1 0,-9-3 0,-9-6 0,-6-5 0,-3-4 0,-2-4 0,0-2 0,3 0 0,5 0 0,5 0 0,3 0 0,6-3 0,0-5 0,0-4 0,-1-4 0,0 2 0,1 2 0,1 1 0,3 0 0,1-1 0,4-1 0,4-3 0,1-7 0,2-6 0,0-5 0,6-3 0,10 0 0,13 2 0,9 4 0,0 9 0,-6 7 0,-7 7 0,0 6 0,-14 2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9:14.5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65 24575,'0'13'0,"0"7"0,0-8 0,0 9 0,0-8 0,0 6 0,1 0 0,1-1 0,3-2 0,3-4 0,2-2 0,0-2 0,-2-1 0,-1 3 0,0 1 0,0 2 0,1 0 0,-1 1 0,0-3 0,0-2 0,-1-2 0,2-1 0,1 2 0,-2-4 0,4 1 0,-4-2 0,2-1 0,0 0 0,1-2 0,1 0 0,0 0 0,3 0 0,-6 0 0,6 0 0,-10 0 0,6 0 0,-4-2 0,0-3 0,0-6 0,1-4 0,0-6 0,3-4 0,-2 0 0,-1-3 0,-2 0 0,-2 3 0,-1-8 0,-2 16 0,0-7 0,0 13 0,0-3 0,0 1 0,2 3 0,1-3 0,-1 6 0,-1-4 0,-1 6 0,1-3 0,1 1 0,0 1 0,2 1 0,-2 4 0,0 8 0,0 17 0,-2 13 0,0 11 0,0 2 0,0-8 0,0-5 0,0-9 0,0-4 0,0-4 0,0-3 0,0-2 0,0-3 0,0 0 0,3 0 0,2 0 0,3 6 0,-1-9 0,1 4 0,-3-9 0,3 1 0,-4-1 0,3 2 0,-5-1 0,0-2 0,-2-1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10.3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24575,'0'43'0,"0"32"0,-1-13 0,2 8 0,0-7 0,0 5 0,1 3-903,2 13 1,0 4-1,1 2 903,-1-12 0,2 1 0,-1 2 0,1 1 0,0 2 0,1 0 0,-1 1 0,1 0 0,-1 0 0,0 0 0,1 0 0,-1-1 0,1-3 0,-1 0 0,0-1 0,1-2 0,-1 20 0,1-2 0,-1-1-7,0-5 1,1-1 0,-1-2 6,0-10 0,0-1 0,-1-3 323,0 23 0,0-5-323,-1-15 0,1-7 0,-2-15 0,0-5 0,0 21 1352,1-23-1352,-2-14 729,-2-10-729,0-5 0,0-6 0,0-3 0,0-2 0,0 0 0,0 0 0,0 0 0,0 0 0,0 1 0,0 1 0,0-2 0,0-3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9:16.8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24575,'0'9'0,"0"5"0,0-3 0,0 9 0,0-5 0,0 4 0,0 0 0,0-1 0,0 1 0,0 0 0,0-2 0,0-1 0,0-2 0,0-1 0,0-1 0,0 0 0,0-2 0,0-2 0,0-2 0,1-2 0,1 3 0,0-3 0,0 3 0,0-2 0,0 3 0,1 3 0,-1 1 0,2 5 0,-1-12 0,3-6 0,0-16 0,-3 0 0,2-5 0,-2 4 0,-1-6 0,2 1 0,1 1 0,-1 0 0,3 0 0,-1 0 0,2 0 0,-1 4 0,0 0 0,1 2 0,1 3 0,3 4 0,2 5 0,5 3 0,6-1 0,10-1 0,6-2 0,2-1 0,-4 1 0,-5 0 0,-7 3 0,-5 0 0,-2 2 0,-5 1 0,-3 5 0,-5 8 0,-3 8 0,-2 9 0,-1 6 0,-1 1 0,0 0 0,0-4 0,0-6 0,0-1 0,-2-3 0,-2-2 0,-1-1 0,-1-4 0,2-2 0,-1-4 0,1 1 0,-1-1 0,1 0 0,1-4 0,1-3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9:18.5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24575,'0'19'0,"0"8"0,0-7 0,0 10 0,0-8 0,0 7 0,0-2 0,0-2 0,0-2 0,0-1 0,0 0 0,0-1 0,0-1 0,0-1 0,0-1 0,0 4 0,0-8 0,2 2 0,2-10 0,2 2 0,1-2 0,0 0 0,-1 2 0,2 1 0,1 4 0,4 1 0,1 3 0,0 0 0,2-2 0,0-1 0,3-4 0,0-2 0,-1-4 0,1-1 0,-1-2 0,-1-1 0,-1 0 0,4 0 0,-9 0 0,5 0 0,-13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9:20.1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110 1 24575,'19'0'0,"25"0"0,-11 0 0,36 0 0,-18 0 0,16 0 0,-2 0 0,-13 0 0,-9 0 0,-7 0 0,-17 0 0,-6 0 0,-30 1 0,-25 2 0,-30 3 0,-14 1 0,4-2 0,16-3 0,18-1 0,11-1 0,6 0 0,6 0 0,6 0 0,3 0 0,4 0 0,2 0 0,1 0 0,2 0 0,0 0 0,1 0 0,1 0 0,-1 0 0,1 0 0,0 0 0,1 0 0,2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11.2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12.6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1 139 24575,'35'0'0,"11"0"0,21 0 0,23 0 0,-33 0 0,3 0 0,16 0 0,4 0 0,14 0 0,3 0-196,-27 0 0,1 0 0,1 0 196,3 0 0,0 0 0,1 0 0,1 0 0,0 0 0,0 0 0,0 0 0,0 0 0,0 0 0,6 0 0,1 0 0,0 0 0,1 0 0,2 0 0,-1 0 0,-2 0 0,1 0 0,-1 0 0,-1 0 0,1 0 0,-2 0 0,-1 0 0,0 0 0,-1 0 0,-2 0 0,-1 0 0,0 0 0,-1 0 0,0 0 0,-1 0 0,-3 0 0,-2 0 0,0 0 0,29 0 0,-1 0-64,-5 0 1,-1 0 63,-4 0 0,-1 0 0,-3 0 0,-3 0 0,-4 0 0,-3 0 0,-5-1 0,-3 0 0,-5 0 0,-2-1 0,-7-1 0,-2 0 584,38-4-584,-13 3 131,-15-1-131,-12 2 0,-11-3 0,-5 1 0,-2 0 0,3 0 0,3 1 0,9-2 0,6 0 0,5-2 0,1 0 0,-5 1 0,-4-1 0,-4 0 0,-2 2 0,-4-2 0,-5 1 0,-2 2 0,-4 0 0,-3 3 0,-3 2 0,-2 0 0,-1 0 0,5 0 0,-10 0 0,3 0 0,-9 0 0,1 0 0,-4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14.7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169 1 24575,'13'12'0,"4"3"0,10 6 0,-10-7 0,2 1 0,-12-10 0,0-1 0,-2 0 0,-3 2 0,-2 6 0,1-4 0,4 5 0,1-4 0,4 2 0,-1 1 0,2 0 0,-1-1 0,-2-1 0,0-1 0,-1-2 0,-1 0 0,1-2 0,-3 0 0,-2-2 0,-1 1 0,-4 0 0,-10 0 0,-15 6 0,-8 1 0,-12 5 0,-4 4 0,1 1 0,0-1 0,8-6 0,20-6 0,2-2 0,18-3 0,-3 5 0,6-6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20.5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24575,'0'15'0,"0"7"0,0 23 0,0-19 0,0 24 0,0-19 0,0 9 0,0 5 0,0-8 0,0-2 0,0-2 0,0-2 0,0-1 0,0-2 0,0 0 0,0-1 0,2-1 0,5 2 0,5-3 0,5-5 0,2-6 0,0-8 0,3-4 0,0-2 0,0 0 0,-2 0 0,-1 0 0,0 0 0,-8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3:58:21.8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24575,'9'0'0,"4"0"0,2 0 0,3 0 0,6 0 0,1 0 0,4 0 0,-4 0 0,-3 0 0,-3 0 0,0 0 0,-1 0 0,3 0 0,-8 0 0,2 0 0,-9 0 0,1 0 0,-2 0 0,-1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5495-E968-CD43-B882-D501BD3C62C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6C85-AAD8-154B-B3C9-BA74B89D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5495-E968-CD43-B882-D501BD3C62C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6C85-AAD8-154B-B3C9-BA74B89D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5495-E968-CD43-B882-D501BD3C62C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6C85-AAD8-154B-B3C9-BA74B89D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5495-E968-CD43-B882-D501BD3C62C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6C85-AAD8-154B-B3C9-BA74B89D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5495-E968-CD43-B882-D501BD3C62C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6C85-AAD8-154B-B3C9-BA74B89D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5495-E968-CD43-B882-D501BD3C62C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6C85-AAD8-154B-B3C9-BA74B89D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5495-E968-CD43-B882-D501BD3C62C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6C85-AAD8-154B-B3C9-BA74B89D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6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5495-E968-CD43-B882-D501BD3C62C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6C85-AAD8-154B-B3C9-BA74B89D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5495-E968-CD43-B882-D501BD3C62C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6C85-AAD8-154B-B3C9-BA74B89D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2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5495-E968-CD43-B882-D501BD3C62C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6C85-AAD8-154B-B3C9-BA74B89D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1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5495-E968-CD43-B882-D501BD3C62C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6C85-AAD8-154B-B3C9-BA74B89D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3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75495-E968-CD43-B882-D501BD3C62C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6C85-AAD8-154B-B3C9-BA74B89D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51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image" Target="../media/image12.png"/><Relationship Id="rId39" Type="http://schemas.openxmlformats.org/officeDocument/2006/relationships/customXml" Target="../ink/ink20.xml"/><Relationship Id="rId21" Type="http://schemas.openxmlformats.org/officeDocument/2006/relationships/image" Target="../media/image10.png"/><Relationship Id="rId34" Type="http://schemas.openxmlformats.org/officeDocument/2006/relationships/image" Target="../media/image16.png"/><Relationship Id="rId42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5.xml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40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customXml" Target="../ink/ink1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30.xml"/><Relationship Id="rId26" Type="http://schemas.openxmlformats.org/officeDocument/2006/relationships/image" Target="../media/image12.png"/><Relationship Id="rId39" Type="http://schemas.openxmlformats.org/officeDocument/2006/relationships/customXml" Target="../ink/ink41.xml"/><Relationship Id="rId21" Type="http://schemas.openxmlformats.org/officeDocument/2006/relationships/image" Target="../media/image10.png"/><Relationship Id="rId34" Type="http://schemas.openxmlformats.org/officeDocument/2006/relationships/image" Target="../media/image16.png"/><Relationship Id="rId42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customXml" Target="../ink/ink36.xml"/><Relationship Id="rId41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11" Type="http://schemas.openxmlformats.org/officeDocument/2006/relationships/image" Target="../media/image5.png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40.xml"/><Relationship Id="rId40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33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customXml" Target="../ink/ink26.xml"/><Relationship Id="rId19" Type="http://schemas.openxmlformats.org/officeDocument/2006/relationships/image" Target="../media/image9.png"/><Relationship Id="rId31" Type="http://schemas.openxmlformats.org/officeDocument/2006/relationships/customXml" Target="../ink/ink37.xml"/><Relationship Id="rId4" Type="http://schemas.openxmlformats.org/officeDocument/2006/relationships/customXml" Target="../ink/ink23.xml"/><Relationship Id="rId9" Type="http://schemas.openxmlformats.org/officeDocument/2006/relationships/image" Target="../media/image4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customXml" Target="../ink/ink35.xml"/><Relationship Id="rId30" Type="http://schemas.openxmlformats.org/officeDocument/2006/relationships/image" Target="../media/image14.png"/><Relationship Id="rId35" Type="http://schemas.openxmlformats.org/officeDocument/2006/relationships/customXml" Target="../ink/ink39.xml"/><Relationship Id="rId8" Type="http://schemas.openxmlformats.org/officeDocument/2006/relationships/customXml" Target="../ink/ink25.xml"/><Relationship Id="rId3" Type="http://schemas.openxmlformats.org/officeDocument/2006/relationships/image" Target="../media/image1.png"/><Relationship Id="rId12" Type="http://schemas.openxmlformats.org/officeDocument/2006/relationships/customXml" Target="../ink/ink27.xml"/><Relationship Id="rId17" Type="http://schemas.openxmlformats.org/officeDocument/2006/relationships/image" Target="../media/image8.png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BA0F00C-2334-D847-923C-D04A2CF032E5}"/>
              </a:ext>
            </a:extLst>
          </p:cNvPr>
          <p:cNvSpPr/>
          <p:nvPr/>
        </p:nvSpPr>
        <p:spPr>
          <a:xfrm>
            <a:off x="2418508" y="1350743"/>
            <a:ext cx="148282" cy="38880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E7EEB3-1D74-A54E-8D70-E3735169FF7A}"/>
              </a:ext>
            </a:extLst>
          </p:cNvPr>
          <p:cNvSpPr/>
          <p:nvPr/>
        </p:nvSpPr>
        <p:spPr>
          <a:xfrm>
            <a:off x="3027988" y="1999283"/>
            <a:ext cx="148282" cy="38880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DDC3A6-7B00-D143-A582-212F383AF0AF}"/>
              </a:ext>
            </a:extLst>
          </p:cNvPr>
          <p:cNvSpPr/>
          <p:nvPr/>
        </p:nvSpPr>
        <p:spPr>
          <a:xfrm>
            <a:off x="3750432" y="1999283"/>
            <a:ext cx="148282" cy="38880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80F7BFC-B2F9-C14E-A60B-84A01EEE6F86}"/>
              </a:ext>
            </a:extLst>
          </p:cNvPr>
          <p:cNvSpPr/>
          <p:nvPr/>
        </p:nvSpPr>
        <p:spPr>
          <a:xfrm>
            <a:off x="3343162" y="2674566"/>
            <a:ext cx="148282" cy="38880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E2705B-3CC9-8E4E-92A2-549BB59639B0}"/>
              </a:ext>
            </a:extLst>
          </p:cNvPr>
          <p:cNvSpPr/>
          <p:nvPr/>
        </p:nvSpPr>
        <p:spPr>
          <a:xfrm>
            <a:off x="3048271" y="870286"/>
            <a:ext cx="148282" cy="38880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3B0619-5A7A-4E99-AAC4-6EDDC3263532}"/>
              </a:ext>
            </a:extLst>
          </p:cNvPr>
          <p:cNvCxnSpPr>
            <a:stCxn id="52" idx="4"/>
            <a:endCxn id="62" idx="7"/>
          </p:cNvCxnSpPr>
          <p:nvPr/>
        </p:nvCxnSpPr>
        <p:spPr>
          <a:xfrm flipH="1">
            <a:off x="3414325" y="2132123"/>
            <a:ext cx="296564" cy="359564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BAF77C-B6A1-484E-BB4A-4075EF948CEA}"/>
              </a:ext>
            </a:extLst>
          </p:cNvPr>
          <p:cNvCxnSpPr>
            <a:stCxn id="42" idx="4"/>
            <a:endCxn id="62" idx="0"/>
          </p:cNvCxnSpPr>
          <p:nvPr/>
        </p:nvCxnSpPr>
        <p:spPr>
          <a:xfrm>
            <a:off x="2960109" y="2132123"/>
            <a:ext cx="324900" cy="30600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86F0DF-ADC2-4061-B428-9237EC4232AA}"/>
              </a:ext>
            </a:extLst>
          </p:cNvPr>
          <p:cNvCxnSpPr>
            <a:stCxn id="52" idx="2"/>
            <a:endCxn id="42" idx="6"/>
          </p:cNvCxnSpPr>
          <p:nvPr/>
        </p:nvCxnSpPr>
        <p:spPr>
          <a:xfrm flipH="1">
            <a:off x="3142989" y="1949243"/>
            <a:ext cx="38502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5425D5-5EBC-4090-B2F5-F7A483CB0EC7}"/>
              </a:ext>
            </a:extLst>
          </p:cNvPr>
          <p:cNvCxnSpPr>
            <a:stCxn id="10" idx="4"/>
            <a:endCxn id="42" idx="0"/>
          </p:cNvCxnSpPr>
          <p:nvPr/>
        </p:nvCxnSpPr>
        <p:spPr>
          <a:xfrm>
            <a:off x="2960109" y="988763"/>
            <a:ext cx="0" cy="77760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210701-776B-4156-9C27-7CF745E3BE61}"/>
              </a:ext>
            </a:extLst>
          </p:cNvPr>
          <p:cNvCxnSpPr>
            <a:stCxn id="10" idx="3"/>
            <a:endCxn id="23" idx="6"/>
          </p:cNvCxnSpPr>
          <p:nvPr/>
        </p:nvCxnSpPr>
        <p:spPr>
          <a:xfrm flipH="1">
            <a:off x="2492649" y="935199"/>
            <a:ext cx="338144" cy="388724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699A078-20A0-44B7-92DA-059C3A11F8AC}"/>
              </a:ext>
            </a:extLst>
          </p:cNvPr>
          <p:cNvSpPr/>
          <p:nvPr/>
        </p:nvSpPr>
        <p:spPr>
          <a:xfrm>
            <a:off x="3102129" y="2438123"/>
            <a:ext cx="365760" cy="365760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213E12-FAE6-40BD-AAEB-0FD69E6ED476}"/>
              </a:ext>
            </a:extLst>
          </p:cNvPr>
          <p:cNvSpPr/>
          <p:nvPr/>
        </p:nvSpPr>
        <p:spPr>
          <a:xfrm>
            <a:off x="3528009" y="1766363"/>
            <a:ext cx="365760" cy="365760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7CCDF9-3BBA-429F-B3FE-0361B4FDEA37}"/>
              </a:ext>
            </a:extLst>
          </p:cNvPr>
          <p:cNvSpPr/>
          <p:nvPr/>
        </p:nvSpPr>
        <p:spPr>
          <a:xfrm>
            <a:off x="2777229" y="1766363"/>
            <a:ext cx="365760" cy="365760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E03563-CEFE-44C2-B259-D910DBF11E94}"/>
              </a:ext>
            </a:extLst>
          </p:cNvPr>
          <p:cNvSpPr/>
          <p:nvPr/>
        </p:nvSpPr>
        <p:spPr>
          <a:xfrm>
            <a:off x="2126889" y="1141043"/>
            <a:ext cx="365760" cy="365760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AA1D92-6C4F-435D-8603-FB6E00F1E0A2}"/>
              </a:ext>
            </a:extLst>
          </p:cNvPr>
          <p:cNvSpPr/>
          <p:nvPr/>
        </p:nvSpPr>
        <p:spPr>
          <a:xfrm>
            <a:off x="2777229" y="623003"/>
            <a:ext cx="365760" cy="365760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3851D8-A668-024F-AB54-4159D365C1D4}"/>
              </a:ext>
            </a:extLst>
          </p:cNvPr>
          <p:cNvSpPr txBox="1"/>
          <p:nvPr/>
        </p:nvSpPr>
        <p:spPr>
          <a:xfrm>
            <a:off x="617072" y="1949243"/>
            <a:ext cx="204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co-expression graph 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BCA60B-AFB5-B84F-8B2A-E224D2ABA539}"/>
              </a:ext>
            </a:extLst>
          </p:cNvPr>
          <p:cNvSpPr txBox="1"/>
          <p:nvPr/>
        </p:nvSpPr>
        <p:spPr>
          <a:xfrm>
            <a:off x="3824573" y="819212"/>
            <a:ext cx="182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embeddings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0C53-47F1-9146-A732-3C41FB97B4F4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3335499" y="1142378"/>
            <a:ext cx="4890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E2779F-A533-3847-BDB6-6AFD90F475FD}"/>
              </a:ext>
            </a:extLst>
          </p:cNvPr>
          <p:cNvCxnSpPr>
            <a:cxnSpLocks/>
          </p:cNvCxnSpPr>
          <p:nvPr/>
        </p:nvCxnSpPr>
        <p:spPr>
          <a:xfrm flipH="1">
            <a:off x="3976973" y="1506803"/>
            <a:ext cx="412147" cy="625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BE30F98-10F7-C740-A110-A207E12B3A06}"/>
              </a:ext>
            </a:extLst>
          </p:cNvPr>
          <p:cNvSpPr txBox="1"/>
          <p:nvPr/>
        </p:nvSpPr>
        <p:spPr>
          <a:xfrm>
            <a:off x="1530310" y="3129314"/>
            <a:ext cx="350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Co-expressing genes will share information earlier in the network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AE4A51-0014-B048-BC10-182826A5661F}"/>
              </a:ext>
            </a:extLst>
          </p:cNvPr>
          <p:cNvSpPr txBox="1"/>
          <p:nvPr/>
        </p:nvSpPr>
        <p:spPr>
          <a:xfrm>
            <a:off x="617071" y="185652"/>
            <a:ext cx="204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RNA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66CB18-894A-2743-8453-AA4622D6D435}"/>
              </a:ext>
            </a:extLst>
          </p:cNvPr>
          <p:cNvSpPr txBox="1"/>
          <p:nvPr/>
        </p:nvSpPr>
        <p:spPr>
          <a:xfrm>
            <a:off x="617070" y="3966957"/>
            <a:ext cx="204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DNA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7E8EF83-3B32-264A-A338-BE5DD1208655}"/>
              </a:ext>
            </a:extLst>
          </p:cNvPr>
          <p:cNvGrpSpPr/>
          <p:nvPr/>
        </p:nvGrpSpPr>
        <p:grpSpPr>
          <a:xfrm>
            <a:off x="2053525" y="4741554"/>
            <a:ext cx="2721600" cy="1382400"/>
            <a:chOff x="145458" y="4516366"/>
            <a:chExt cx="2721600" cy="13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B1DAD38-9373-B543-BB55-E4900731620F}"/>
                    </a:ext>
                  </a:extLst>
                </p14:cNvPr>
                <p14:cNvContentPartPr/>
                <p14:nvPr/>
              </p14:nvContentPartPr>
              <p14:xfrm>
                <a:off x="432738" y="5126926"/>
                <a:ext cx="1558440" cy="202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B1DAD38-9373-B543-BB55-E490073162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738" y="5117926"/>
                  <a:ext cx="1576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4B860A-4D79-CC47-AA6F-8F50F1214EF9}"/>
                    </a:ext>
                  </a:extLst>
                </p14:cNvPr>
                <p14:cNvContentPartPr/>
                <p14:nvPr/>
              </p14:nvContentPartPr>
              <p14:xfrm>
                <a:off x="432018" y="4919566"/>
                <a:ext cx="1495800" cy="560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4B860A-4D79-CC47-AA6F-8F50F1214E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378" y="4910566"/>
                  <a:ext cx="15134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8121AF-9485-9747-AACB-226378E13378}"/>
                    </a:ext>
                  </a:extLst>
                </p14:cNvPr>
                <p14:cNvContentPartPr/>
                <p14:nvPr/>
              </p14:nvContentPartPr>
              <p14:xfrm>
                <a:off x="405738" y="4773046"/>
                <a:ext cx="1557720" cy="585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8121AF-9485-9747-AACB-226378E133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738" y="4764046"/>
                  <a:ext cx="157536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F3BEBC-3B56-0144-A8B6-79B8F30D85FF}"/>
                    </a:ext>
                  </a:extLst>
                </p14:cNvPr>
                <p14:cNvContentPartPr/>
                <p14:nvPr/>
              </p14:nvContentPartPr>
              <p14:xfrm>
                <a:off x="437058" y="4629406"/>
                <a:ext cx="73800" cy="1269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F3BEBC-3B56-0144-A8B6-79B8F30D85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058" y="4620766"/>
                  <a:ext cx="9144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09F0F31-DF42-D64C-A83F-4D30BE91DAF1}"/>
                    </a:ext>
                  </a:extLst>
                </p14:cNvPr>
                <p14:cNvContentPartPr/>
                <p14:nvPr/>
              </p14:nvContentPartPr>
              <p14:xfrm>
                <a:off x="145458" y="5268406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09F0F31-DF42-D64C-A83F-4D30BE91DA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818" y="5259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E3B0CAF-377E-3441-B637-4C616C8A3701}"/>
                    </a:ext>
                  </a:extLst>
                </p14:cNvPr>
                <p14:cNvContentPartPr/>
                <p14:nvPr/>
              </p14:nvContentPartPr>
              <p14:xfrm>
                <a:off x="152658" y="5218366"/>
                <a:ext cx="2116080" cy="50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E3B0CAF-377E-3441-B637-4C616C8A37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018" y="5209366"/>
                  <a:ext cx="2133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70E73C3-8C9F-DA4F-9288-7422C50C9CB2}"/>
                    </a:ext>
                  </a:extLst>
                </p14:cNvPr>
                <p14:cNvContentPartPr/>
                <p14:nvPr/>
              </p14:nvContentPartPr>
              <p14:xfrm>
                <a:off x="2154618" y="5139886"/>
                <a:ext cx="136440" cy="138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70E73C3-8C9F-DA4F-9288-7422C50C9C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5618" y="5131246"/>
                  <a:ext cx="154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88420C-A668-4E4E-B96E-07C99195326F}"/>
                    </a:ext>
                  </a:extLst>
                </p14:cNvPr>
                <p14:cNvContentPartPr/>
                <p14:nvPr/>
              </p14:nvContentPartPr>
              <p14:xfrm>
                <a:off x="2175498" y="5371366"/>
                <a:ext cx="79200" cy="232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88420C-A668-4E4E-B96E-07C9919532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66498" y="5362366"/>
                  <a:ext cx="96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E523DB-6CBD-5A40-AB52-09C68B103049}"/>
                    </a:ext>
                  </a:extLst>
                </p14:cNvPr>
                <p14:cNvContentPartPr/>
                <p14:nvPr/>
              </p14:nvContentPartPr>
              <p14:xfrm>
                <a:off x="2152458" y="5504566"/>
                <a:ext cx="11160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E523DB-6CBD-5A40-AB52-09C68B1030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3458" y="5495926"/>
                  <a:ext cx="12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A8B12F-54B1-514F-9E8D-16457871F5D8}"/>
                    </a:ext>
                  </a:extLst>
                </p14:cNvPr>
                <p14:cNvContentPartPr/>
                <p14:nvPr/>
              </p14:nvContentPartPr>
              <p14:xfrm>
                <a:off x="2296818" y="5504566"/>
                <a:ext cx="360" cy="116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A8B12F-54B1-514F-9E8D-16457871F5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87818" y="5495926"/>
                  <a:ext cx="18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75D6F5A-89B6-2C44-B8B5-26787A975CA4}"/>
                    </a:ext>
                  </a:extLst>
                </p14:cNvPr>
                <p14:cNvContentPartPr/>
                <p14:nvPr/>
              </p14:nvContentPartPr>
              <p14:xfrm>
                <a:off x="2299338" y="5383246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75D6F5A-89B6-2C44-B8B5-26787A975C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0698" y="5374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50B8935-D0F4-5242-9268-EAC59DEA2B6C}"/>
                    </a:ext>
                  </a:extLst>
                </p14:cNvPr>
                <p14:cNvContentPartPr/>
                <p14:nvPr/>
              </p14:nvContentPartPr>
              <p14:xfrm>
                <a:off x="2401938" y="5474686"/>
                <a:ext cx="230400" cy="138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50B8935-D0F4-5242-9268-EAC59DEA2B6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92938" y="5465686"/>
                  <a:ext cx="248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BEF956A-F688-7F42-B62E-87E7BE02456B}"/>
                    </a:ext>
                  </a:extLst>
                </p14:cNvPr>
                <p14:cNvContentPartPr/>
                <p14:nvPr/>
              </p14:nvContentPartPr>
              <p14:xfrm>
                <a:off x="2694618" y="5468206"/>
                <a:ext cx="172440" cy="126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BEF956A-F688-7F42-B62E-87E7BE0245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85978" y="5459566"/>
                  <a:ext cx="190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27DFBC-2A61-9E46-814A-2B289BCE2E56}"/>
                    </a:ext>
                  </a:extLst>
                </p14:cNvPr>
                <p14:cNvContentPartPr/>
                <p14:nvPr/>
              </p14:nvContentPartPr>
              <p14:xfrm>
                <a:off x="631098" y="4625086"/>
                <a:ext cx="118440" cy="133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27DFBC-2A61-9E46-814A-2B289BCE2E5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458" y="4616086"/>
                  <a:ext cx="136080" cy="151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272B9F9-371E-F942-9D69-201969C28CDE}"/>
                </a:ext>
              </a:extLst>
            </p:cNvPr>
            <p:cNvGrpSpPr/>
            <p:nvPr/>
          </p:nvGrpSpPr>
          <p:grpSpPr>
            <a:xfrm>
              <a:off x="362178" y="4516366"/>
              <a:ext cx="1307520" cy="261000"/>
              <a:chOff x="362178" y="4516366"/>
              <a:chExt cx="1307520" cy="261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A3C5D9B5-4868-0541-A813-1F20FEB07090}"/>
                      </a:ext>
                    </a:extLst>
                  </p14:cNvPr>
                  <p14:cNvContentPartPr/>
                  <p14:nvPr/>
                </p14:nvContentPartPr>
                <p14:xfrm>
                  <a:off x="362178" y="4624366"/>
                  <a:ext cx="93960" cy="15300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A3C5D9B5-4868-0541-A813-1F20FEB07090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3538" y="4615366"/>
                    <a:ext cx="11160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124C1C44-F502-6744-9106-A6A8D1B1C330}"/>
                      </a:ext>
                    </a:extLst>
                  </p14:cNvPr>
                  <p14:cNvContentPartPr/>
                  <p14:nvPr/>
                </p14:nvContentPartPr>
                <p14:xfrm>
                  <a:off x="443538" y="4652806"/>
                  <a:ext cx="133200" cy="108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124C1C44-F502-6744-9106-A6A8D1B1C330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34538" y="4643806"/>
                    <a:ext cx="1508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671949C0-0ED6-C648-96BC-417A4BF61C1D}"/>
                      </a:ext>
                    </a:extLst>
                  </p14:cNvPr>
                  <p14:cNvContentPartPr/>
                  <p14:nvPr/>
                </p14:nvContentPartPr>
                <p14:xfrm>
                  <a:off x="794538" y="4614646"/>
                  <a:ext cx="166680" cy="14796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671949C0-0ED6-C648-96BC-417A4BF61C1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85538" y="4605646"/>
                    <a:ext cx="18432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EB1A0E08-A48C-D345-BDA2-F11DB13EF1FD}"/>
                      </a:ext>
                    </a:extLst>
                  </p14:cNvPr>
                  <p14:cNvContentPartPr/>
                  <p14:nvPr/>
                </p14:nvContentPartPr>
                <p14:xfrm>
                  <a:off x="1035738" y="4593406"/>
                  <a:ext cx="141120" cy="16848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EB1A0E08-A48C-D345-BDA2-F11DB13EF1F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026738" y="4584766"/>
                    <a:ext cx="158760" cy="18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EC215F05-1307-424C-BD14-F7F1D00A6645}"/>
                      </a:ext>
                    </a:extLst>
                  </p14:cNvPr>
                  <p14:cNvContentPartPr/>
                  <p14:nvPr/>
                </p14:nvContentPartPr>
                <p14:xfrm>
                  <a:off x="1234818" y="4615366"/>
                  <a:ext cx="174960" cy="15912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EC215F05-1307-424C-BD14-F7F1D00A6645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226178" y="4606726"/>
                    <a:ext cx="19260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27608A5F-ED1E-7544-B657-26C7059D9E42}"/>
                      </a:ext>
                    </a:extLst>
                  </p14:cNvPr>
                  <p14:cNvContentPartPr/>
                  <p14:nvPr/>
                </p14:nvContentPartPr>
                <p14:xfrm>
                  <a:off x="1512738" y="4516366"/>
                  <a:ext cx="109080" cy="20016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27608A5F-ED1E-7544-B657-26C7059D9E4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504098" y="4507726"/>
                    <a:ext cx="12672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3DE54B81-2F3E-3442-AC74-B543A6CC8DDD}"/>
                      </a:ext>
                    </a:extLst>
                  </p14:cNvPr>
                  <p14:cNvContentPartPr/>
                  <p14:nvPr/>
                </p14:nvContentPartPr>
                <p14:xfrm>
                  <a:off x="1446138" y="4594486"/>
                  <a:ext cx="223560" cy="936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3DE54B81-2F3E-3442-AC74-B543A6CC8DD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437138" y="4585846"/>
                    <a:ext cx="241200" cy="27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CDF247F9-74BE-434A-BA2F-B59C68D310C1}"/>
              </a:ext>
            </a:extLst>
          </p:cNvPr>
          <p:cNvSpPr txBox="1"/>
          <p:nvPr/>
        </p:nvSpPr>
        <p:spPr>
          <a:xfrm>
            <a:off x="615864" y="4965209"/>
            <a:ext cx="204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KO fitness</a:t>
            </a:r>
          </a:p>
        </p:txBody>
      </p:sp>
      <p:sp>
        <p:nvSpPr>
          <p:cNvPr id="104" name="Diagonal Stripe 103">
            <a:extLst>
              <a:ext uri="{FF2B5EF4-FFF2-40B4-BE49-F238E27FC236}">
                <a16:creationId xmlns:a16="http://schemas.microsoft.com/office/drawing/2014/main" id="{650D5130-BA1E-5A4B-9965-1823C6002CD3}"/>
              </a:ext>
            </a:extLst>
          </p:cNvPr>
          <p:cNvSpPr/>
          <p:nvPr/>
        </p:nvSpPr>
        <p:spPr>
          <a:xfrm rot="18900000">
            <a:off x="5408564" y="4621434"/>
            <a:ext cx="1338957" cy="1338957"/>
          </a:xfrm>
          <a:prstGeom prst="diagStripe">
            <a:avLst>
              <a:gd name="adj" fmla="val 3663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2F4D440-5423-3340-8668-E929A32844CE}"/>
              </a:ext>
            </a:extLst>
          </p:cNvPr>
          <p:cNvCxnSpPr>
            <a:cxnSpLocks/>
          </p:cNvCxnSpPr>
          <p:nvPr/>
        </p:nvCxnSpPr>
        <p:spPr>
          <a:xfrm flipV="1">
            <a:off x="6522719" y="2711655"/>
            <a:ext cx="0" cy="2713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E7D120D-0486-3049-8679-B9F36BC9EC16}"/>
              </a:ext>
            </a:extLst>
          </p:cNvPr>
          <p:cNvCxnSpPr>
            <a:cxnSpLocks/>
          </p:cNvCxnSpPr>
          <p:nvPr/>
        </p:nvCxnSpPr>
        <p:spPr>
          <a:xfrm>
            <a:off x="5328566" y="2388083"/>
            <a:ext cx="9467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9A6DE6FB-00C3-A746-8E6B-62926D17AB1A}"/>
              </a:ext>
            </a:extLst>
          </p:cNvPr>
          <p:cNvSpPr/>
          <p:nvPr/>
        </p:nvSpPr>
        <p:spPr>
          <a:xfrm>
            <a:off x="6330845" y="2198880"/>
            <a:ext cx="383748" cy="42212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FB5685C-D553-6349-8771-69871E8D8EBF}"/>
              </a:ext>
            </a:extLst>
          </p:cNvPr>
          <p:cNvCxnSpPr>
            <a:cxnSpLocks/>
          </p:cNvCxnSpPr>
          <p:nvPr/>
        </p:nvCxnSpPr>
        <p:spPr>
          <a:xfrm flipV="1">
            <a:off x="6770087" y="2385259"/>
            <a:ext cx="664362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056DFC31-0055-2942-AD76-48380C488D73}"/>
              </a:ext>
            </a:extLst>
          </p:cNvPr>
          <p:cNvSpPr/>
          <p:nvPr/>
        </p:nvSpPr>
        <p:spPr>
          <a:xfrm>
            <a:off x="7530725" y="1437103"/>
            <a:ext cx="766916" cy="194567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63AF74A-539F-E34D-A94F-FECBBA86FC35}"/>
              </a:ext>
            </a:extLst>
          </p:cNvPr>
          <p:cNvCxnSpPr>
            <a:cxnSpLocks/>
          </p:cNvCxnSpPr>
          <p:nvPr/>
        </p:nvCxnSpPr>
        <p:spPr>
          <a:xfrm flipV="1">
            <a:off x="8393917" y="2391373"/>
            <a:ext cx="664362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03CB8386-D2D4-F840-83F0-F6C98FAA30EF}"/>
              </a:ext>
            </a:extLst>
          </p:cNvPr>
          <p:cNvSpPr/>
          <p:nvPr/>
        </p:nvSpPr>
        <p:spPr>
          <a:xfrm>
            <a:off x="9173500" y="1064686"/>
            <a:ext cx="641732" cy="431732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8A2CCF1-2BB8-E443-9E49-5F0C9A89B64C}"/>
              </a:ext>
            </a:extLst>
          </p:cNvPr>
          <p:cNvCxnSpPr>
            <a:cxnSpLocks/>
          </p:cNvCxnSpPr>
          <p:nvPr/>
        </p:nvCxnSpPr>
        <p:spPr>
          <a:xfrm>
            <a:off x="6078719" y="5415967"/>
            <a:ext cx="44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A81DE-EF86-4344-97AA-567C83DA7AA5}"/>
              </a:ext>
            </a:extLst>
          </p:cNvPr>
          <p:cNvCxnSpPr>
            <a:cxnSpLocks/>
          </p:cNvCxnSpPr>
          <p:nvPr/>
        </p:nvCxnSpPr>
        <p:spPr>
          <a:xfrm flipV="1">
            <a:off x="9942065" y="2385259"/>
            <a:ext cx="664362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288CB66-E234-5242-9BB7-28513DAA11BF}"/>
              </a:ext>
            </a:extLst>
          </p:cNvPr>
          <p:cNvSpPr/>
          <p:nvPr/>
        </p:nvSpPr>
        <p:spPr>
          <a:xfrm>
            <a:off x="10843982" y="1089545"/>
            <a:ext cx="641732" cy="6951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P(KO=g1)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A09E86-BE80-4A4D-8565-95456A835BAE}"/>
              </a:ext>
            </a:extLst>
          </p:cNvPr>
          <p:cNvSpPr/>
          <p:nvPr/>
        </p:nvSpPr>
        <p:spPr>
          <a:xfrm>
            <a:off x="10906124" y="2127375"/>
            <a:ext cx="517447" cy="48865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8155A57-42FB-D34A-B9E7-FF9A6461CAFE}"/>
              </a:ext>
            </a:extLst>
          </p:cNvPr>
          <p:cNvSpPr/>
          <p:nvPr/>
        </p:nvSpPr>
        <p:spPr>
          <a:xfrm>
            <a:off x="10906124" y="3030463"/>
            <a:ext cx="517447" cy="48865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BAE42BA-7881-034A-B842-92B32A661A9A}"/>
              </a:ext>
            </a:extLst>
          </p:cNvPr>
          <p:cNvSpPr/>
          <p:nvPr/>
        </p:nvSpPr>
        <p:spPr>
          <a:xfrm>
            <a:off x="10918193" y="4818594"/>
            <a:ext cx="517447" cy="48865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152397D-412D-A447-8696-F1B101182013}"/>
              </a:ext>
            </a:extLst>
          </p:cNvPr>
          <p:cNvSpPr txBox="1"/>
          <p:nvPr/>
        </p:nvSpPr>
        <p:spPr>
          <a:xfrm>
            <a:off x="7285203" y="3644778"/>
            <a:ext cx="125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Fusion MLP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89EB44C-9B87-5345-AFC0-60C0F2CF621F}"/>
              </a:ext>
            </a:extLst>
          </p:cNvPr>
          <p:cNvSpPr txBox="1"/>
          <p:nvPr/>
        </p:nvSpPr>
        <p:spPr>
          <a:xfrm>
            <a:off x="9016286" y="5635448"/>
            <a:ext cx="125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A1E338-6C0B-9143-9440-27DCD8CF7209}"/>
              </a:ext>
            </a:extLst>
          </p:cNvPr>
          <p:cNvSpPr txBox="1"/>
          <p:nvPr/>
        </p:nvSpPr>
        <p:spPr>
          <a:xfrm>
            <a:off x="10630834" y="5635448"/>
            <a:ext cx="1257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gene knockout</a:t>
            </a:r>
          </a:p>
        </p:txBody>
      </p:sp>
    </p:spTree>
    <p:extLst>
      <p:ext uri="{BB962C8B-B14F-4D97-AF65-F5344CB8AC3E}">
        <p14:creationId xmlns:p14="http://schemas.microsoft.com/office/powerpoint/2010/main" val="35371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BA0F00C-2334-D847-923C-D04A2CF032E5}"/>
              </a:ext>
            </a:extLst>
          </p:cNvPr>
          <p:cNvSpPr/>
          <p:nvPr/>
        </p:nvSpPr>
        <p:spPr>
          <a:xfrm>
            <a:off x="2418508" y="1350743"/>
            <a:ext cx="148282" cy="38880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E7EEB3-1D74-A54E-8D70-E3735169FF7A}"/>
              </a:ext>
            </a:extLst>
          </p:cNvPr>
          <p:cNvSpPr/>
          <p:nvPr/>
        </p:nvSpPr>
        <p:spPr>
          <a:xfrm>
            <a:off x="3027988" y="1999283"/>
            <a:ext cx="148282" cy="38880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DDC3A6-7B00-D143-A582-212F383AF0AF}"/>
              </a:ext>
            </a:extLst>
          </p:cNvPr>
          <p:cNvSpPr/>
          <p:nvPr/>
        </p:nvSpPr>
        <p:spPr>
          <a:xfrm>
            <a:off x="3750432" y="1999283"/>
            <a:ext cx="148282" cy="38880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80F7BFC-B2F9-C14E-A60B-84A01EEE6F86}"/>
              </a:ext>
            </a:extLst>
          </p:cNvPr>
          <p:cNvSpPr/>
          <p:nvPr/>
        </p:nvSpPr>
        <p:spPr>
          <a:xfrm>
            <a:off x="3343162" y="2674566"/>
            <a:ext cx="148282" cy="38880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E2705B-3CC9-8E4E-92A2-549BB59639B0}"/>
              </a:ext>
            </a:extLst>
          </p:cNvPr>
          <p:cNvSpPr/>
          <p:nvPr/>
        </p:nvSpPr>
        <p:spPr>
          <a:xfrm>
            <a:off x="3048271" y="870286"/>
            <a:ext cx="148282" cy="38880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3B0619-5A7A-4E99-AAC4-6EDDC3263532}"/>
              </a:ext>
            </a:extLst>
          </p:cNvPr>
          <p:cNvCxnSpPr>
            <a:stCxn id="52" idx="4"/>
            <a:endCxn id="62" idx="7"/>
          </p:cNvCxnSpPr>
          <p:nvPr/>
        </p:nvCxnSpPr>
        <p:spPr>
          <a:xfrm flipH="1">
            <a:off x="3414325" y="2132123"/>
            <a:ext cx="296564" cy="359564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BAF77C-B6A1-484E-BB4A-4075EF948CEA}"/>
              </a:ext>
            </a:extLst>
          </p:cNvPr>
          <p:cNvCxnSpPr>
            <a:stCxn id="42" idx="4"/>
            <a:endCxn id="62" idx="0"/>
          </p:cNvCxnSpPr>
          <p:nvPr/>
        </p:nvCxnSpPr>
        <p:spPr>
          <a:xfrm>
            <a:off x="2960109" y="2132123"/>
            <a:ext cx="324900" cy="30600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86F0DF-ADC2-4061-B428-9237EC4232AA}"/>
              </a:ext>
            </a:extLst>
          </p:cNvPr>
          <p:cNvCxnSpPr>
            <a:stCxn id="52" idx="2"/>
            <a:endCxn id="42" idx="6"/>
          </p:cNvCxnSpPr>
          <p:nvPr/>
        </p:nvCxnSpPr>
        <p:spPr>
          <a:xfrm flipH="1">
            <a:off x="3142989" y="1949243"/>
            <a:ext cx="38502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5425D5-5EBC-4090-B2F5-F7A483CB0EC7}"/>
              </a:ext>
            </a:extLst>
          </p:cNvPr>
          <p:cNvCxnSpPr>
            <a:stCxn id="10" idx="4"/>
            <a:endCxn id="42" idx="0"/>
          </p:cNvCxnSpPr>
          <p:nvPr/>
        </p:nvCxnSpPr>
        <p:spPr>
          <a:xfrm>
            <a:off x="2960109" y="988763"/>
            <a:ext cx="0" cy="77760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210701-776B-4156-9C27-7CF745E3BE61}"/>
              </a:ext>
            </a:extLst>
          </p:cNvPr>
          <p:cNvCxnSpPr>
            <a:stCxn id="10" idx="3"/>
            <a:endCxn id="23" idx="6"/>
          </p:cNvCxnSpPr>
          <p:nvPr/>
        </p:nvCxnSpPr>
        <p:spPr>
          <a:xfrm flipH="1">
            <a:off x="2492649" y="935199"/>
            <a:ext cx="338144" cy="388724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699A078-20A0-44B7-92DA-059C3A11F8AC}"/>
              </a:ext>
            </a:extLst>
          </p:cNvPr>
          <p:cNvSpPr/>
          <p:nvPr/>
        </p:nvSpPr>
        <p:spPr>
          <a:xfrm>
            <a:off x="3102129" y="2438123"/>
            <a:ext cx="365760" cy="365760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213E12-FAE6-40BD-AAEB-0FD69E6ED476}"/>
              </a:ext>
            </a:extLst>
          </p:cNvPr>
          <p:cNvSpPr/>
          <p:nvPr/>
        </p:nvSpPr>
        <p:spPr>
          <a:xfrm>
            <a:off x="3528009" y="1766363"/>
            <a:ext cx="365760" cy="365760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7CCDF9-3BBA-429F-B3FE-0361B4FDEA37}"/>
              </a:ext>
            </a:extLst>
          </p:cNvPr>
          <p:cNvSpPr/>
          <p:nvPr/>
        </p:nvSpPr>
        <p:spPr>
          <a:xfrm>
            <a:off x="2777229" y="1766363"/>
            <a:ext cx="365760" cy="365760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E03563-CEFE-44C2-B259-D910DBF11E94}"/>
              </a:ext>
            </a:extLst>
          </p:cNvPr>
          <p:cNvSpPr/>
          <p:nvPr/>
        </p:nvSpPr>
        <p:spPr>
          <a:xfrm>
            <a:off x="2126889" y="1141043"/>
            <a:ext cx="365760" cy="365760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AA1D92-6C4F-435D-8603-FB6E00F1E0A2}"/>
              </a:ext>
            </a:extLst>
          </p:cNvPr>
          <p:cNvSpPr/>
          <p:nvPr/>
        </p:nvSpPr>
        <p:spPr>
          <a:xfrm>
            <a:off x="2777229" y="623003"/>
            <a:ext cx="365760" cy="365760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3851D8-A668-024F-AB54-4159D365C1D4}"/>
              </a:ext>
            </a:extLst>
          </p:cNvPr>
          <p:cNvSpPr txBox="1"/>
          <p:nvPr/>
        </p:nvSpPr>
        <p:spPr>
          <a:xfrm>
            <a:off x="617072" y="1949243"/>
            <a:ext cx="204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co-expression graph 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BCA60B-AFB5-B84F-8B2A-E224D2ABA539}"/>
              </a:ext>
            </a:extLst>
          </p:cNvPr>
          <p:cNvSpPr txBox="1"/>
          <p:nvPr/>
        </p:nvSpPr>
        <p:spPr>
          <a:xfrm>
            <a:off x="3824573" y="819212"/>
            <a:ext cx="182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embeddings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0C53-47F1-9146-A732-3C41FB97B4F4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3335499" y="1142378"/>
            <a:ext cx="4890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E2779F-A533-3847-BDB6-6AFD90F475FD}"/>
              </a:ext>
            </a:extLst>
          </p:cNvPr>
          <p:cNvCxnSpPr>
            <a:cxnSpLocks/>
          </p:cNvCxnSpPr>
          <p:nvPr/>
        </p:nvCxnSpPr>
        <p:spPr>
          <a:xfrm flipH="1">
            <a:off x="3976973" y="1506803"/>
            <a:ext cx="412147" cy="625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BE30F98-10F7-C740-A110-A207E12B3A06}"/>
              </a:ext>
            </a:extLst>
          </p:cNvPr>
          <p:cNvSpPr txBox="1"/>
          <p:nvPr/>
        </p:nvSpPr>
        <p:spPr>
          <a:xfrm>
            <a:off x="1530310" y="3129314"/>
            <a:ext cx="350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Co-expressing genes will share information earlier in the network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AE4A51-0014-B048-BC10-182826A5661F}"/>
              </a:ext>
            </a:extLst>
          </p:cNvPr>
          <p:cNvSpPr txBox="1"/>
          <p:nvPr/>
        </p:nvSpPr>
        <p:spPr>
          <a:xfrm>
            <a:off x="617071" y="185652"/>
            <a:ext cx="204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RNA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66CB18-894A-2743-8453-AA4622D6D435}"/>
              </a:ext>
            </a:extLst>
          </p:cNvPr>
          <p:cNvSpPr txBox="1"/>
          <p:nvPr/>
        </p:nvSpPr>
        <p:spPr>
          <a:xfrm>
            <a:off x="617070" y="3966957"/>
            <a:ext cx="204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DNA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7E8EF83-3B32-264A-A338-BE5DD1208655}"/>
              </a:ext>
            </a:extLst>
          </p:cNvPr>
          <p:cNvGrpSpPr/>
          <p:nvPr/>
        </p:nvGrpSpPr>
        <p:grpSpPr>
          <a:xfrm>
            <a:off x="2053525" y="4741554"/>
            <a:ext cx="2721600" cy="1382400"/>
            <a:chOff x="145458" y="4516366"/>
            <a:chExt cx="2721600" cy="13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B1DAD38-9373-B543-BB55-E4900731620F}"/>
                    </a:ext>
                  </a:extLst>
                </p14:cNvPr>
                <p14:cNvContentPartPr/>
                <p14:nvPr/>
              </p14:nvContentPartPr>
              <p14:xfrm>
                <a:off x="432738" y="5126926"/>
                <a:ext cx="1558440" cy="202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B1DAD38-9373-B543-BB55-E490073162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738" y="5117926"/>
                  <a:ext cx="1576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4B860A-4D79-CC47-AA6F-8F50F1214EF9}"/>
                    </a:ext>
                  </a:extLst>
                </p14:cNvPr>
                <p14:cNvContentPartPr/>
                <p14:nvPr/>
              </p14:nvContentPartPr>
              <p14:xfrm>
                <a:off x="432018" y="4919566"/>
                <a:ext cx="1495800" cy="560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4B860A-4D79-CC47-AA6F-8F50F1214E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378" y="4910566"/>
                  <a:ext cx="15134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8121AF-9485-9747-AACB-226378E13378}"/>
                    </a:ext>
                  </a:extLst>
                </p14:cNvPr>
                <p14:cNvContentPartPr/>
                <p14:nvPr/>
              </p14:nvContentPartPr>
              <p14:xfrm>
                <a:off x="405738" y="4773046"/>
                <a:ext cx="1557720" cy="585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8121AF-9485-9747-AACB-226378E133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738" y="4764046"/>
                  <a:ext cx="157536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F3BEBC-3B56-0144-A8B6-79B8F30D85FF}"/>
                    </a:ext>
                  </a:extLst>
                </p14:cNvPr>
                <p14:cNvContentPartPr/>
                <p14:nvPr/>
              </p14:nvContentPartPr>
              <p14:xfrm>
                <a:off x="437058" y="4629406"/>
                <a:ext cx="73800" cy="1269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F3BEBC-3B56-0144-A8B6-79B8F30D85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058" y="4620766"/>
                  <a:ext cx="9144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09F0F31-DF42-D64C-A83F-4D30BE91DAF1}"/>
                    </a:ext>
                  </a:extLst>
                </p14:cNvPr>
                <p14:cNvContentPartPr/>
                <p14:nvPr/>
              </p14:nvContentPartPr>
              <p14:xfrm>
                <a:off x="145458" y="5268406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09F0F31-DF42-D64C-A83F-4D30BE91DA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818" y="5259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E3B0CAF-377E-3441-B637-4C616C8A3701}"/>
                    </a:ext>
                  </a:extLst>
                </p14:cNvPr>
                <p14:cNvContentPartPr/>
                <p14:nvPr/>
              </p14:nvContentPartPr>
              <p14:xfrm>
                <a:off x="152658" y="5218366"/>
                <a:ext cx="2116080" cy="50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E3B0CAF-377E-3441-B637-4C616C8A37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018" y="5209366"/>
                  <a:ext cx="2133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70E73C3-8C9F-DA4F-9288-7422C50C9CB2}"/>
                    </a:ext>
                  </a:extLst>
                </p14:cNvPr>
                <p14:cNvContentPartPr/>
                <p14:nvPr/>
              </p14:nvContentPartPr>
              <p14:xfrm>
                <a:off x="2154618" y="5139886"/>
                <a:ext cx="136440" cy="138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70E73C3-8C9F-DA4F-9288-7422C50C9C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5618" y="5131246"/>
                  <a:ext cx="154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88420C-A668-4E4E-B96E-07C99195326F}"/>
                    </a:ext>
                  </a:extLst>
                </p14:cNvPr>
                <p14:cNvContentPartPr/>
                <p14:nvPr/>
              </p14:nvContentPartPr>
              <p14:xfrm>
                <a:off x="2175498" y="5371366"/>
                <a:ext cx="79200" cy="232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88420C-A668-4E4E-B96E-07C9919532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66498" y="5362366"/>
                  <a:ext cx="96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E523DB-6CBD-5A40-AB52-09C68B103049}"/>
                    </a:ext>
                  </a:extLst>
                </p14:cNvPr>
                <p14:cNvContentPartPr/>
                <p14:nvPr/>
              </p14:nvContentPartPr>
              <p14:xfrm>
                <a:off x="2152458" y="5504566"/>
                <a:ext cx="11160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E523DB-6CBD-5A40-AB52-09C68B1030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3458" y="5495926"/>
                  <a:ext cx="12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A8B12F-54B1-514F-9E8D-16457871F5D8}"/>
                    </a:ext>
                  </a:extLst>
                </p14:cNvPr>
                <p14:cNvContentPartPr/>
                <p14:nvPr/>
              </p14:nvContentPartPr>
              <p14:xfrm>
                <a:off x="2296818" y="5504566"/>
                <a:ext cx="360" cy="116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A8B12F-54B1-514F-9E8D-16457871F5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87818" y="5495926"/>
                  <a:ext cx="18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75D6F5A-89B6-2C44-B8B5-26787A975CA4}"/>
                    </a:ext>
                  </a:extLst>
                </p14:cNvPr>
                <p14:cNvContentPartPr/>
                <p14:nvPr/>
              </p14:nvContentPartPr>
              <p14:xfrm>
                <a:off x="2299338" y="5383246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75D6F5A-89B6-2C44-B8B5-26787A975C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0698" y="5374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50B8935-D0F4-5242-9268-EAC59DEA2B6C}"/>
                    </a:ext>
                  </a:extLst>
                </p14:cNvPr>
                <p14:cNvContentPartPr/>
                <p14:nvPr/>
              </p14:nvContentPartPr>
              <p14:xfrm>
                <a:off x="2401938" y="5474686"/>
                <a:ext cx="230400" cy="138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50B8935-D0F4-5242-9268-EAC59DEA2B6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92938" y="5465686"/>
                  <a:ext cx="248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BEF956A-F688-7F42-B62E-87E7BE02456B}"/>
                    </a:ext>
                  </a:extLst>
                </p14:cNvPr>
                <p14:cNvContentPartPr/>
                <p14:nvPr/>
              </p14:nvContentPartPr>
              <p14:xfrm>
                <a:off x="2694618" y="5468206"/>
                <a:ext cx="172440" cy="126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BEF956A-F688-7F42-B62E-87E7BE0245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85978" y="5459566"/>
                  <a:ext cx="190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27DFBC-2A61-9E46-814A-2B289BCE2E56}"/>
                    </a:ext>
                  </a:extLst>
                </p14:cNvPr>
                <p14:cNvContentPartPr/>
                <p14:nvPr/>
              </p14:nvContentPartPr>
              <p14:xfrm>
                <a:off x="631098" y="4625086"/>
                <a:ext cx="118440" cy="133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27DFBC-2A61-9E46-814A-2B289BCE2E5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458" y="4616086"/>
                  <a:ext cx="136080" cy="151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272B9F9-371E-F942-9D69-201969C28CDE}"/>
                </a:ext>
              </a:extLst>
            </p:cNvPr>
            <p:cNvGrpSpPr/>
            <p:nvPr/>
          </p:nvGrpSpPr>
          <p:grpSpPr>
            <a:xfrm>
              <a:off x="362178" y="4516366"/>
              <a:ext cx="1307520" cy="261000"/>
              <a:chOff x="362178" y="4516366"/>
              <a:chExt cx="1307520" cy="261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A3C5D9B5-4868-0541-A813-1F20FEB07090}"/>
                      </a:ext>
                    </a:extLst>
                  </p14:cNvPr>
                  <p14:cNvContentPartPr/>
                  <p14:nvPr/>
                </p14:nvContentPartPr>
                <p14:xfrm>
                  <a:off x="362178" y="4624366"/>
                  <a:ext cx="93960" cy="15300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A3C5D9B5-4868-0541-A813-1F20FEB07090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3538" y="4615366"/>
                    <a:ext cx="11160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124C1C44-F502-6744-9106-A6A8D1B1C330}"/>
                      </a:ext>
                    </a:extLst>
                  </p14:cNvPr>
                  <p14:cNvContentPartPr/>
                  <p14:nvPr/>
                </p14:nvContentPartPr>
                <p14:xfrm>
                  <a:off x="443538" y="4652806"/>
                  <a:ext cx="133200" cy="108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124C1C44-F502-6744-9106-A6A8D1B1C330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34538" y="4643806"/>
                    <a:ext cx="1508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671949C0-0ED6-C648-96BC-417A4BF61C1D}"/>
                      </a:ext>
                    </a:extLst>
                  </p14:cNvPr>
                  <p14:cNvContentPartPr/>
                  <p14:nvPr/>
                </p14:nvContentPartPr>
                <p14:xfrm>
                  <a:off x="794538" y="4614646"/>
                  <a:ext cx="166680" cy="14796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671949C0-0ED6-C648-96BC-417A4BF61C1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85538" y="4605646"/>
                    <a:ext cx="18432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EB1A0E08-A48C-D345-BDA2-F11DB13EF1FD}"/>
                      </a:ext>
                    </a:extLst>
                  </p14:cNvPr>
                  <p14:cNvContentPartPr/>
                  <p14:nvPr/>
                </p14:nvContentPartPr>
                <p14:xfrm>
                  <a:off x="1035738" y="4593406"/>
                  <a:ext cx="141120" cy="16848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EB1A0E08-A48C-D345-BDA2-F11DB13EF1F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026738" y="4584766"/>
                    <a:ext cx="158760" cy="18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EC215F05-1307-424C-BD14-F7F1D00A6645}"/>
                      </a:ext>
                    </a:extLst>
                  </p14:cNvPr>
                  <p14:cNvContentPartPr/>
                  <p14:nvPr/>
                </p14:nvContentPartPr>
                <p14:xfrm>
                  <a:off x="1234818" y="4615366"/>
                  <a:ext cx="174960" cy="15912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EC215F05-1307-424C-BD14-F7F1D00A6645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226178" y="4606726"/>
                    <a:ext cx="19260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27608A5F-ED1E-7544-B657-26C7059D9E42}"/>
                      </a:ext>
                    </a:extLst>
                  </p14:cNvPr>
                  <p14:cNvContentPartPr/>
                  <p14:nvPr/>
                </p14:nvContentPartPr>
                <p14:xfrm>
                  <a:off x="1512738" y="4516366"/>
                  <a:ext cx="109080" cy="20016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27608A5F-ED1E-7544-B657-26C7059D9E4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504098" y="4507726"/>
                    <a:ext cx="12672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3DE54B81-2F3E-3442-AC74-B543A6CC8DDD}"/>
                      </a:ext>
                    </a:extLst>
                  </p14:cNvPr>
                  <p14:cNvContentPartPr/>
                  <p14:nvPr/>
                </p14:nvContentPartPr>
                <p14:xfrm>
                  <a:off x="1446138" y="4594486"/>
                  <a:ext cx="223560" cy="936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3DE54B81-2F3E-3442-AC74-B543A6CC8DD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437138" y="4585846"/>
                    <a:ext cx="241200" cy="27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CDF247F9-74BE-434A-BA2F-B59C68D310C1}"/>
              </a:ext>
            </a:extLst>
          </p:cNvPr>
          <p:cNvSpPr txBox="1"/>
          <p:nvPr/>
        </p:nvSpPr>
        <p:spPr>
          <a:xfrm>
            <a:off x="615864" y="4965209"/>
            <a:ext cx="204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KO fitness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0AEC6E-9BBD-3B47-8EB4-4BE03BB1013B}"/>
              </a:ext>
            </a:extLst>
          </p:cNvPr>
          <p:cNvSpPr txBox="1"/>
          <p:nvPr/>
        </p:nvSpPr>
        <p:spPr>
          <a:xfrm>
            <a:off x="6322420" y="2211991"/>
            <a:ext cx="3509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features of the graph were the gene KO fitness data? </a:t>
            </a:r>
          </a:p>
          <a:p>
            <a:endParaRPr lang="en-US" dirty="0"/>
          </a:p>
          <a:p>
            <a:r>
              <a:rPr lang="en-US" dirty="0"/>
              <a:t>How do we incorporate multiple conditions? Should we have a distinct graph per experimental condition.</a:t>
            </a:r>
          </a:p>
        </p:txBody>
      </p:sp>
    </p:spTree>
    <p:extLst>
      <p:ext uri="{BB962C8B-B14F-4D97-AF65-F5344CB8AC3E}">
        <p14:creationId xmlns:p14="http://schemas.microsoft.com/office/powerpoint/2010/main" val="404574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85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Aqib Hasnain</dc:creator>
  <cp:lastModifiedBy>Aqib Hasnain</cp:lastModifiedBy>
  <cp:revision>18</cp:revision>
  <dcterms:created xsi:type="dcterms:W3CDTF">2022-11-26T03:43:02Z</dcterms:created>
  <dcterms:modified xsi:type="dcterms:W3CDTF">2022-11-26T04:46:11Z</dcterms:modified>
</cp:coreProperties>
</file>