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1" r:id="rId11"/>
    <p:sldId id="268" r:id="rId12"/>
    <p:sldId id="262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812"/>
    <a:srgbClr val="007382"/>
    <a:srgbClr val="005560"/>
    <a:srgbClr val="00DEFF"/>
    <a:srgbClr val="391242"/>
    <a:srgbClr val="1F0A24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EFC1E00-0EC6-4ACF-910E-F2AF83321F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59D470-0C2C-44B2-8D31-D26896B6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890"/>
            <a:ext cx="9144000" cy="2387600"/>
          </a:xfrm>
        </p:spPr>
        <p:txBody>
          <a:bodyPr/>
          <a:lstStyle/>
          <a:p>
            <a:r>
              <a:rPr lang="en-US" sz="4000" u="sng" dirty="0" smtClean="0"/>
              <a:t>MEDICAL DISEASE DETECTOR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u="sng" dirty="0" smtClean="0"/>
          </a:p>
          <a:p>
            <a:r>
              <a:rPr lang="en-US" sz="1600" u="sng" dirty="0" smtClean="0"/>
              <a:t>CREATED BY:</a:t>
            </a:r>
          </a:p>
          <a:p>
            <a:r>
              <a:rPr lang="en-US" sz="1400" dirty="0" smtClean="0"/>
              <a:t>Muhammad </a:t>
            </a:r>
            <a:r>
              <a:rPr lang="en-US" sz="1400" dirty="0" err="1" smtClean="0"/>
              <a:t>Uzair</a:t>
            </a:r>
            <a:endParaRPr lang="en-US" sz="1400" dirty="0" smtClean="0"/>
          </a:p>
          <a:p>
            <a:r>
              <a:rPr lang="en-US" sz="1400" dirty="0" err="1" smtClean="0"/>
              <a:t>Aqib</a:t>
            </a:r>
            <a:r>
              <a:rPr lang="en-US" sz="1400" dirty="0" smtClean="0"/>
              <a:t> </a:t>
            </a:r>
            <a:r>
              <a:rPr lang="en-US" sz="1400" dirty="0" err="1" smtClean="0"/>
              <a:t>Mukhtar</a:t>
            </a:r>
            <a:endParaRPr lang="en-US" sz="1400" dirty="0" smtClean="0"/>
          </a:p>
          <a:p>
            <a:r>
              <a:rPr lang="en-US" sz="1400" dirty="0" smtClean="0"/>
              <a:t>Abdul </a:t>
            </a:r>
            <a:r>
              <a:rPr lang="en-US" sz="1400" dirty="0" err="1" smtClean="0"/>
              <a:t>Rehman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72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3" y="2127492"/>
            <a:ext cx="5773614" cy="4288818"/>
          </a:xfrm>
        </p:spPr>
        <p:txBody>
          <a:bodyPr/>
          <a:lstStyle/>
          <a:p>
            <a:r>
              <a:rPr lang="en-US" sz="1800" dirty="0"/>
              <a:t> In 2016, an estimated </a:t>
            </a:r>
            <a:r>
              <a:rPr lang="en-US" sz="1800" dirty="0" smtClean="0"/>
              <a:t>62.9 percent of the population worldwide </a:t>
            </a:r>
            <a:r>
              <a:rPr lang="en-US" sz="1800" dirty="0"/>
              <a:t>already owned a mobile </a:t>
            </a:r>
            <a:r>
              <a:rPr lang="en-US" sz="1800" dirty="0" smtClean="0"/>
              <a:t>phone.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number </a:t>
            </a:r>
            <a:r>
              <a:rPr lang="en-US" sz="1800" dirty="0"/>
              <a:t>of smartphone users in the world is expected to reach 2.7 billion by 2019.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558"/>
          <a:stretch/>
        </p:blipFill>
        <p:spPr>
          <a:xfrm>
            <a:off x="6840416" y="2127492"/>
            <a:ext cx="4938340" cy="315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8424" y="5281301"/>
            <a:ext cx="2982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E Marketer </a:t>
            </a:r>
            <a:r>
              <a:rPr lang="en-US" sz="1000" dirty="0" err="1" smtClean="0"/>
              <a:t>Statista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841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3854"/>
            <a:ext cx="9144000" cy="2387600"/>
          </a:xfrm>
        </p:spPr>
        <p:txBody>
          <a:bodyPr/>
          <a:lstStyle/>
          <a:p>
            <a:r>
              <a:rPr lang="en-US" sz="3600" dirty="0" smtClean="0"/>
              <a:t>BUT WHAT DOES SMARTPHONES HAS TO DO WITH HEALTH CARE?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281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403"/>
            <a:ext cx="10972800" cy="4525963"/>
          </a:xfrm>
        </p:spPr>
        <p:txBody>
          <a:bodyPr/>
          <a:lstStyle/>
          <a:p>
            <a:r>
              <a:rPr lang="en-US" sz="1800" dirty="0" smtClean="0"/>
              <a:t>The reports of world bank and WHO show that </a:t>
            </a:r>
            <a:r>
              <a:rPr lang="en-US" sz="1800" dirty="0"/>
              <a:t>Half the world lacks access to essential health </a:t>
            </a:r>
            <a:r>
              <a:rPr lang="en-US" sz="1800" dirty="0" smtClean="0"/>
              <a:t>services while </a:t>
            </a:r>
            <a:r>
              <a:rPr lang="en-US" sz="1800" dirty="0"/>
              <a:t>100 million still pushed into extreme poverty because of health </a:t>
            </a:r>
            <a:r>
              <a:rPr lang="en-US" sz="1800" dirty="0" smtClean="0"/>
              <a:t>expenses.</a:t>
            </a:r>
          </a:p>
          <a:p>
            <a:endParaRPr lang="en-US" sz="1800" dirty="0" smtClean="0"/>
          </a:p>
          <a:p>
            <a:endParaRPr lang="en-US" sz="2000" dirty="0"/>
          </a:p>
          <a:p>
            <a:r>
              <a:rPr lang="en-US" sz="1800" dirty="0" smtClean="0"/>
              <a:t>On the other hand about 76% population of the world is currently using smartphones.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lack of Medical Services can be fulfilled by smartphones through this Application.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71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7302"/>
            <a:ext cx="9144000" cy="2387600"/>
          </a:xfrm>
        </p:spPr>
        <p:txBody>
          <a:bodyPr/>
          <a:lstStyle/>
          <a:p>
            <a:r>
              <a:rPr lang="en-US" sz="4800" u="sng" dirty="0" smtClean="0"/>
              <a:t>FUTURE PLANS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0262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CONVERTING TO ANDROID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2033"/>
            <a:ext cx="6568867" cy="4525963"/>
          </a:xfrm>
        </p:spPr>
        <p:txBody>
          <a:bodyPr/>
          <a:lstStyle/>
          <a:p>
            <a:r>
              <a:rPr lang="en-US" sz="1800" dirty="0" smtClean="0"/>
              <a:t>In</a:t>
            </a:r>
            <a:r>
              <a:rPr lang="en-US" sz="2000" dirty="0" smtClean="0"/>
              <a:t> future we plan to convert our application to android.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Converting the application to android will make it available to every person having an android smartphone.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34" y="2085174"/>
            <a:ext cx="3619144" cy="36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6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3477"/>
            <a:ext cx="9144000" cy="2387600"/>
          </a:xfrm>
        </p:spPr>
        <p:txBody>
          <a:bodyPr/>
          <a:lstStyle/>
          <a:p>
            <a:r>
              <a:rPr lang="en-US" sz="4400" u="sng" dirty="0" smtClean="0"/>
              <a:t>THANK YOU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8449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4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175" y="1908575"/>
            <a:ext cx="9144000" cy="2387600"/>
          </a:xfrm>
        </p:spPr>
        <p:txBody>
          <a:bodyPr/>
          <a:lstStyle/>
          <a:p>
            <a:r>
              <a:rPr lang="en-US" sz="5400" u="sng" dirty="0" smtClean="0"/>
              <a:t>INTRODUCTION</a:t>
            </a: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5" y="4499346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0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092"/>
            <a:ext cx="10972800" cy="1143000"/>
          </a:xfrm>
        </p:spPr>
        <p:txBody>
          <a:bodyPr/>
          <a:lstStyle/>
          <a:p>
            <a:r>
              <a:rPr lang="en-US" sz="3600" u="sng" dirty="0" smtClean="0"/>
              <a:t>INTRODUCTION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86" y="1880075"/>
            <a:ext cx="6981913" cy="4977925"/>
          </a:xfrm>
        </p:spPr>
        <p:txBody>
          <a:bodyPr/>
          <a:lstStyle/>
          <a:p>
            <a:r>
              <a:rPr lang="en-US" sz="1800" dirty="0" smtClean="0"/>
              <a:t>Medical Disease Detector is an application that diagnoses the disease on the basis of symptoms that user inputs.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It also recommend medicine to cure the disease.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record of patient is saved in a database.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application also generates a report and print the report if printer is connected.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83" y="2358639"/>
            <a:ext cx="3955917" cy="29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0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179" y="1771843"/>
            <a:ext cx="9144000" cy="2387600"/>
          </a:xfrm>
        </p:spPr>
        <p:txBody>
          <a:bodyPr/>
          <a:lstStyle/>
          <a:p>
            <a:r>
              <a:rPr lang="en-US" sz="4800" u="sng" dirty="0" smtClean="0"/>
              <a:t>TECHNOLOGIES USED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179" y="452498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TECHNOLOGIES USED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1170"/>
            <a:ext cx="4329869" cy="45024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 smtClean="0"/>
              <a:t>IDE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391242"/>
                </a:solidFill>
              </a:rPr>
              <a:t>Visual </a:t>
            </a:r>
            <a:r>
              <a:rPr lang="en-US" sz="2400" dirty="0">
                <a:solidFill>
                  <a:srgbClr val="391242"/>
                </a:solidFill>
              </a:rPr>
              <a:t>S</a:t>
            </a:r>
            <a:r>
              <a:rPr lang="en-US" sz="2400" dirty="0" smtClean="0">
                <a:solidFill>
                  <a:srgbClr val="391242"/>
                </a:solidFill>
              </a:rPr>
              <a:t>tudio</a:t>
            </a:r>
          </a:p>
          <a:p>
            <a:pPr marL="0" indent="0" algn="ctr">
              <a:buNone/>
            </a:pPr>
            <a:r>
              <a:rPr lang="en-US" sz="2400" dirty="0" smtClean="0"/>
              <a:t>            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u="sng" dirty="0" smtClean="0"/>
              <a:t>LANGUAGE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382"/>
                </a:solidFill>
              </a:rPr>
              <a:t>C#</a:t>
            </a:r>
          </a:p>
          <a:p>
            <a:pPr marL="0" indent="0" algn="ctr">
              <a:buNone/>
            </a:pPr>
            <a:endParaRPr lang="en-US" sz="2400" dirty="0">
              <a:solidFill>
                <a:srgbClr val="007382"/>
              </a:solidFill>
            </a:endParaRP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 </a:t>
            </a:r>
            <a:r>
              <a:rPr lang="en-US" sz="2400" u="sng" dirty="0" smtClean="0"/>
              <a:t>DATABASE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B71812"/>
                </a:solidFill>
              </a:rPr>
              <a:t>Microsoft Access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36" y="1693434"/>
            <a:ext cx="2970554" cy="1485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797" y="3277084"/>
            <a:ext cx="1363851" cy="1522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79" y="5075233"/>
            <a:ext cx="2816544" cy="12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9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7122"/>
            <a:ext cx="9144000" cy="2387600"/>
          </a:xfrm>
        </p:spPr>
        <p:txBody>
          <a:bodyPr/>
          <a:lstStyle/>
          <a:p>
            <a:r>
              <a:rPr lang="en-US" u="sng" dirty="0" smtClean="0"/>
              <a:t>PURPOSE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3709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3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PURPOSE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65" y="2206952"/>
            <a:ext cx="10972800" cy="4525963"/>
          </a:xfrm>
        </p:spPr>
        <p:txBody>
          <a:bodyPr/>
          <a:lstStyle/>
          <a:p>
            <a:r>
              <a:rPr lang="en-US" sz="2000" dirty="0" smtClean="0"/>
              <a:t>Modernizing the way of diagnosis and treatment.</a:t>
            </a:r>
          </a:p>
          <a:p>
            <a:endParaRPr lang="en-US" sz="2000" dirty="0"/>
          </a:p>
          <a:p>
            <a:r>
              <a:rPr lang="en-US" sz="2000" dirty="0" smtClean="0"/>
              <a:t>Bringing Information Technology and Medical field closer.</a:t>
            </a:r>
          </a:p>
          <a:p>
            <a:endParaRPr lang="en-US" sz="2000" dirty="0"/>
          </a:p>
          <a:p>
            <a:r>
              <a:rPr lang="en-US" sz="2000" dirty="0" smtClean="0"/>
              <a:t>Providing services to those who cannot visit doctors due to unavailability of medical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resources in area.</a:t>
            </a:r>
          </a:p>
          <a:p>
            <a:endParaRPr lang="en-US" sz="2000" dirty="0"/>
          </a:p>
          <a:p>
            <a:r>
              <a:rPr lang="en-US" sz="2000" dirty="0" smtClean="0"/>
              <a:t>Providing services to travelers or foreign students who are new in the city.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58" y="2808006"/>
            <a:ext cx="410079" cy="427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11" y="2102978"/>
            <a:ext cx="410079" cy="427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71" y="3965020"/>
            <a:ext cx="410079" cy="427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28" y="4680960"/>
            <a:ext cx="410079" cy="4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546" y="1882938"/>
            <a:ext cx="9144000" cy="2387600"/>
          </a:xfrm>
        </p:spPr>
        <p:txBody>
          <a:bodyPr/>
          <a:lstStyle/>
          <a:p>
            <a:r>
              <a:rPr lang="en-US" sz="4800" u="sng" dirty="0" smtClean="0"/>
              <a:t>OUR VISION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095" y="4781357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2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OUR VISION</a:t>
            </a:r>
            <a:endParaRPr lang="en-US" sz="36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1474" y="1982623"/>
            <a:ext cx="6990460" cy="4160631"/>
          </a:xfrm>
        </p:spPr>
        <p:txBody>
          <a:bodyPr/>
          <a:lstStyle/>
          <a:p>
            <a:r>
              <a:rPr lang="en-US" sz="1800" dirty="0" smtClean="0"/>
              <a:t>A WHO and World Bank Group report launched on 12 June 2015 shows that 400 million people do not have access to essential health services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report also shows that 6% of people in low- and middle-income countries are tipped into or pushed further into extreme poverty because of health spending.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1982624"/>
            <a:ext cx="3777241" cy="3890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7319" y="5948307"/>
            <a:ext cx="2982482" cy="25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Rural Health Info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793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2380</Template>
  <TotalTime>1128</TotalTime>
  <Words>313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Diseño predeterminado</vt:lpstr>
      <vt:lpstr>MEDICAL DISEASE DETECTOR</vt:lpstr>
      <vt:lpstr>INTRODUCTION</vt:lpstr>
      <vt:lpstr>INTRODUCTION</vt:lpstr>
      <vt:lpstr>TECHNOLOGIES USED</vt:lpstr>
      <vt:lpstr>TECHNOLOGIES USED</vt:lpstr>
      <vt:lpstr>PURPOSE</vt:lpstr>
      <vt:lpstr>PURPOSE</vt:lpstr>
      <vt:lpstr>OUR VISION</vt:lpstr>
      <vt:lpstr>OUR VISION</vt:lpstr>
      <vt:lpstr>OUR VISION</vt:lpstr>
      <vt:lpstr>BUT WHAT DOES SMARTPHONES HAS TO DO WITH HEALTH CARE?</vt:lpstr>
      <vt:lpstr>OUR VISION</vt:lpstr>
      <vt:lpstr>FUTURE PLANS</vt:lpstr>
      <vt:lpstr>CONVERTING TO ANDROID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DISEASE DETECTOR</dc:title>
  <dc:creator>dell</dc:creator>
  <cp:lastModifiedBy>dell</cp:lastModifiedBy>
  <cp:revision>21</cp:revision>
  <dcterms:created xsi:type="dcterms:W3CDTF">2018-09-12T11:39:21Z</dcterms:created>
  <dcterms:modified xsi:type="dcterms:W3CDTF">2018-09-14T15:14:24Z</dcterms:modified>
</cp:coreProperties>
</file>