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2" r:id="rId2"/>
    <p:sldId id="273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7" r:id="rId11"/>
    <p:sldId id="268" r:id="rId12"/>
    <p:sldId id="269" r:id="rId13"/>
    <p:sldId id="270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D9141-35C9-450A-8856-AC09F43FEE00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00D5D-4903-4188-A097-2965D64EC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0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03C4D7D-F81F-482C-82D5-2930DD53ECED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44B41D6-0300-49C6-A141-DAA7A466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3F41-62DF-4EB0-B636-14C5503F1F76}" type="datetime1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1D6-0300-49C6-A141-DAA7A466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5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91F6-94F2-4CCF-81AA-821A1430D00C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1D6-0300-49C6-A141-DAA7A466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7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9468-EEEE-4253-8632-8F1023D9FC45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1D6-0300-49C6-A141-DAA7A466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09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5B1C-47D5-45BD-B66B-B3A6AD887EDD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1D6-0300-49C6-A141-DAA7A466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5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5A21-D33B-4997-8D8A-4060153CCAFE}" type="datetime1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1D6-0300-49C6-A141-DAA7A466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30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C3ED-9084-4DFF-B098-8324250155CA}" type="datetime1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1D6-0300-49C6-A141-DAA7A466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38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F23C21E-3B94-4FB7-8DC5-5437384DEA26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1D6-0300-49C6-A141-DAA7A466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59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015C35F-CF17-465B-BACB-0DCEFE55BDED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1D6-0300-49C6-A141-DAA7A466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1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1151-0B99-4D4C-9D6A-202D919466A4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1D6-0300-49C6-A141-DAA7A466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6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DEFD-11CE-4914-9BD6-6BA7A32130CD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1D6-0300-49C6-A141-DAA7A466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5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9691-8083-4F5F-A755-4EB085C97982}" type="datetime1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1D6-0300-49C6-A141-DAA7A466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9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88E5-39F2-4A31-B74E-D8B36143F342}" type="datetime1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1D6-0300-49C6-A141-DAA7A466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2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87A1-522E-459B-94B9-74715B045E49}" type="datetime1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1D6-0300-49C6-A141-DAA7A466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7F2B-8CE0-4F4C-8339-B6627E55EA14}" type="datetime1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1D6-0300-49C6-A141-DAA7A466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1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42DF6-842E-4095-824A-D668DF783EAA}" type="datetime1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1D6-0300-49C6-A141-DAA7A466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7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4DBB-F7B9-4B7D-A78C-A6DD69ADCEF2}" type="datetime1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1D6-0300-49C6-A141-DAA7A466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8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47A3859-32ED-4B36-8AE9-354598E0C587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44B41D6-0300-49C6-A141-DAA7A466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7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0A53-5F58-40A7-A420-85C9C70D3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882" y="751352"/>
            <a:ext cx="8825658" cy="2677648"/>
          </a:xfrm>
        </p:spPr>
        <p:txBody>
          <a:bodyPr/>
          <a:lstStyle/>
          <a:p>
            <a:pPr algn="ctr"/>
            <a:r>
              <a:rPr lang="en-US" sz="6600" b="1" dirty="0"/>
              <a:t>OBEaaS</a:t>
            </a:r>
            <a:br>
              <a:rPr lang="en-US" sz="6600" b="1" dirty="0"/>
            </a:br>
            <a:r>
              <a:rPr lang="en-US" sz="2000" b="1" dirty="0"/>
              <a:t>Outcome Based Education as a Service</a:t>
            </a:r>
            <a:endParaRPr lang="en-US" sz="66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E5981-532C-4953-ACC8-9993D8AD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3C45861-4796-4424-AB83-6370AB41B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6882" y="4543724"/>
            <a:ext cx="8825658" cy="86142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journey to digitalization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058F3-831E-4ED6-8371-C572D953FA2F}"/>
              </a:ext>
            </a:extLst>
          </p:cNvPr>
          <p:cNvSpPr txBox="1"/>
          <p:nvPr/>
        </p:nvSpPr>
        <p:spPr>
          <a:xfrm>
            <a:off x="2715491" y="5035812"/>
            <a:ext cx="6954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D</a:t>
            </a:r>
            <a:r>
              <a:rPr lang="en-US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igitalize the implementation of OBE system at NEDUET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04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6129-CB09-47FA-B2C7-7398135B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Rules (Teacher)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99F1-E976-46D0-9704-E1BDC3F0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15" y="2769755"/>
            <a:ext cx="11182865" cy="34163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can teach any course to any section(s) of same or other programs.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can define same or different assessment criteria for different sections for the same course.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and practical teachers can be different for same course.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Courses are first assigned to sections and then teachers are assigned to them.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assigned teacher can control the assessment of the course to a section.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criteria includes addition, updation and deletion of assessment tools.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includes map assessment tool to a course with marks. Multiple additions of same assessment tool against multiple CLOs is allowed.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26967-AB04-4130-BCAF-F942662B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1D6-0300-49C6-A141-DAA7A4667A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3A12-381C-4FBA-B848-C7FA4E0F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Rules (Teacher)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DE74-2D24-4184-BD16-B6CF59E28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733" y="2742045"/>
            <a:ext cx="11232291" cy="34163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Updation includes change of marks against any specific CLO (mapped to that assessment tool)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includes the destruction of mapping between assessment tool and CLO.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assessment tool marked as conducted, will make it un-updateable. However, it can be deleted.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DB3D2-F085-4011-BDD3-8378E8BD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1D6-0300-49C6-A141-DAA7A4667A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0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4E8C-84E7-426F-B4D2-F0433CBB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Rules (OBE Cell)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58E00-D108-44CF-B71A-AAFF59503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715" y="2686627"/>
            <a:ext cx="10906522" cy="3416300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 Cell members can define new CLOs for their own program’s upcoming batches only. This definition includes the mapping of CLO to only one PLO, taxonomy domain &amp; level and description.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 Cell members can modify already added CLOs for their own program’s upcoming batches only. This modification includes change in the taxonomy domain &amp; level and its description. Mapping to PLO cannot be modified.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change mapping between CLO and PLO, OBE Cell member needs to delete the existing CLO and define new one with updated mapping.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 definition cannot be changed when the upcoming batch becomes the current batch.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C96F8-CA6E-417B-A384-69F060DA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1D6-0300-49C6-A141-DAA7A4667A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5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610E-B085-492A-803C-37872F737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2686628"/>
            <a:ext cx="10501745" cy="3416300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needs to commit CLO addition, updation and deletion operations into the system, which were initiated by the OBE Cell members.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changes related to the CLOs will be reflected into the system until and unless they are committed by the admin.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B776C6-0FE6-4E95-AFC3-1AFB287E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/>
          <a:lstStyle/>
          <a:p>
            <a:r>
              <a:rPr lang="en-US" dirty="0"/>
              <a:t>Business Rules (Admin)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1FAC55-A62D-4E66-8CB6-0967EAF5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1D6-0300-49C6-A141-DAA7A4667A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75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101E-889D-47D4-851A-C3273A06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reflection 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D1B56-1206-47A4-B546-295697BD3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60" y="2505050"/>
            <a:ext cx="10681479" cy="359787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business logic at database layer will allow new developers to continue the project, that is project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of backend into services will allow new features to get incorporated, that 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will allow to integrate the existing APIs into another system, that 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one service goes down, only that functionality will go down, that 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based authentication &amp; authorization and parsing of inputs at SQL procedures makes services insusceptible to forgery, that 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en-US" b="1" dirty="0"/>
              <a:t>“If you think good architecture is expensive, try bad architecture” </a:t>
            </a:r>
          </a:p>
          <a:p>
            <a:pPr marL="0" indent="0" algn="ctr">
              <a:buNone/>
            </a:pPr>
            <a:r>
              <a:rPr lang="en-US" b="1" dirty="0"/>
              <a:t>Brain Foote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6C7AB-66BF-424F-AD57-B10F9E45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1D6-0300-49C6-A141-DAA7A4667A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1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ABE826-09F1-4E83-B663-F9174BD8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39FA2-71D2-4D18-898A-E48A5163F1D7}"/>
              </a:ext>
            </a:extLst>
          </p:cNvPr>
          <p:cNvSpPr txBox="1">
            <a:spLocks/>
          </p:cNvSpPr>
          <p:nvPr/>
        </p:nvSpPr>
        <p:spPr>
          <a:xfrm>
            <a:off x="2492503" y="1925158"/>
            <a:ext cx="7206994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3800" b="1" dirty="0">
                <a:solidFill>
                  <a:schemeClr val="accent1">
                    <a:lumMod val="75000"/>
                  </a:schemeClr>
                </a:solidFill>
                <a:latin typeface="Brush Script MT" panose="03060802040406070304" pitchFamily="66" charset="0"/>
              </a:rPr>
              <a:t>Thank You</a:t>
            </a:r>
            <a:endParaRPr lang="en-US" sz="4000" b="1" dirty="0">
              <a:solidFill>
                <a:schemeClr val="tx1"/>
              </a:solidFill>
              <a:latin typeface="Brush Script MT" panose="03060802040406070304" pitchFamily="66" charset="0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chemeClr val="tx1"/>
                </a:solidFill>
                <a:latin typeface="Brush Script MT" panose="03060802040406070304" pitchFamily="66" charset="0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8141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D58D07-F8DA-4044-BF96-157263A27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30566" y="2276061"/>
            <a:ext cx="8825658" cy="2305878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Group Members: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Aqib mukhtar se-056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Abdul rehman se-050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Muhammad uzair se-052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E5981-532C-4953-ACC8-9993D8AD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FBE6E-C5BD-4F06-BDA7-AA5225B70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879" y="1063416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1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995F-A8B7-4B78-939B-8A7258FF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E939-07FE-4C1F-8DB4-04E296925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42532"/>
            <a:ext cx="8825659" cy="3519881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order to get accreditation from PEC, NED University is required to follow OBE system.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OBE system, all the assessment must be done through CLOs.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CLOs are the skills that a student should have after the completion of a particular course.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These CLOs are then mapped on PLOs.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PLOs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 graduate attributes or skills that the student should have after the completion of degree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PLOs are then mapped on PEOs.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ABCFF-DCA0-4D95-BA0B-C12F870A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1D6-0300-49C6-A141-DAA7A4667A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2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5E22-3C0C-4F3C-AA80-3DF7D46C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8F81-794A-420C-AD22-2305470C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PEOs describe the career and professional accomplishments that programs are preparing graduates to attain.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OBE system, a complete record of students’ performance in all the CLOs, PLOs and PEOs must be maintained.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Manually handling the records about students’ assessments and information about CLOs requires so much effort from teachers.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105-E6A2-4227-8BA5-97B7A422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1D6-0300-49C6-A141-DAA7A4667A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3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0F07-F350-44AF-A384-929046F2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42E2-2E0D-4D85-8E98-FB3630404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OBEaaS will reduce these efforts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all the data related to OBE system.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Providing a platform where teachers can conduct assessment following the compliance of HEC and PEC through a uniform approach.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Offload teachers and OBE Cell members by removing unnecessary/redundant work. So that they can purely focus on the end goals.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of proper workflows, which no one can bypass.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Incorporating the standards and restrictions defined by PEC regarding OBE system in the product to prevent any mistakes in OBE related activities.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578AD-E4C4-40B4-A015-EF3458F0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1D6-0300-49C6-A141-DAA7A4667A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6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FB6C-9886-4722-A902-3063046E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89AB-FBD4-4F6C-AB71-C52E5ADC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206" y="2734816"/>
            <a:ext cx="10342230" cy="3585265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 close to deployment, that is, services are deployed at Microsoft Azure Cloud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assigned with the public IP (20.204.30.1) reachable over the internet, but not on Docker and Kubernetes.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deployment is SaaS (Software as a Service)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VM costs ~36$/month with size of 4GB main memory, 2vCPUs and 150GB HDD.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service is deployed as a separate instance of execution.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 may get hanged, if too much load is applied.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B7CD4-2C33-46EB-91B5-2382757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0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2A24-B8DA-4209-8142-8B4332CB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28" y="960712"/>
            <a:ext cx="9910611" cy="706964"/>
          </a:xfrm>
        </p:spPr>
        <p:txBody>
          <a:bodyPr/>
          <a:lstStyle/>
          <a:p>
            <a:pPr algn="just"/>
            <a:r>
              <a:rPr lang="en-US" sz="3200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E45E-016A-4B46-A3F1-7B6A2E213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397" y="2742045"/>
            <a:ext cx="11084010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assumptions are part of current demonstration: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of users is already imported.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of PLOs, courses, CLO, PEOs, of current batches is imported.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 tools are imported.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Sections are already created and assigned with courses and teachers.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batches are 2017, 2018, 2019 and 2020. </a:t>
            </a: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B0F99-CC49-420F-9829-031FDFCF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2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E5EE-52C5-4EC0-A24C-4AA09D3D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9607-800F-4A81-B6AF-631E670D4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93" y="2742046"/>
            <a:ext cx="11170507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for Teachers: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information of CLOs of a particular course.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tools for assessing a CLO.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Define marks of a particular CLO in an assessment tool.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Enter marks of each assessment tool of each CLO.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Add, delete, or edit an assessment tool.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7E934-4109-4EC3-8AB6-FD04C0E5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1D6-0300-49C6-A141-DAA7A4667A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9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31D5-FF12-4377-A6EB-39FDD77B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75D2-1E35-46AB-973A-C0FB8664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780" y="2617355"/>
            <a:ext cx="11195220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for OBE Cell: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new CLO in a particular course.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an existing CLO.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an existing CLO.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for Admin: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 the addition of CLO.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 the updating of CLO.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 the deletion of CLO.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E866A-5821-44AC-AE21-8468143C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1D6-0300-49C6-A141-DAA7A4667A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41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208</TotalTime>
  <Words>981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Rounded MT Bold</vt:lpstr>
      <vt:lpstr>Brush Script MT</vt:lpstr>
      <vt:lpstr>Calibri</vt:lpstr>
      <vt:lpstr>Century Gothic</vt:lpstr>
      <vt:lpstr>Times New Roman</vt:lpstr>
      <vt:lpstr>Wingdings</vt:lpstr>
      <vt:lpstr>Wingdings 3</vt:lpstr>
      <vt:lpstr>Ion Boardroom</vt:lpstr>
      <vt:lpstr>OBEaaS Outcome Based Education as a Service</vt:lpstr>
      <vt:lpstr>PowerPoint Presentation</vt:lpstr>
      <vt:lpstr>Problems</vt:lpstr>
      <vt:lpstr>Problems</vt:lpstr>
      <vt:lpstr>Solution</vt:lpstr>
      <vt:lpstr>Execution environment</vt:lpstr>
      <vt:lpstr>Assumptions</vt:lpstr>
      <vt:lpstr>Functionalities</vt:lpstr>
      <vt:lpstr>Functionalities</vt:lpstr>
      <vt:lpstr>Business Rules (Teacher)</vt:lpstr>
      <vt:lpstr>Business Rules (Teacher)</vt:lpstr>
      <vt:lpstr>Business Rules (OBE Cell)</vt:lpstr>
      <vt:lpstr>Business Rules (Admin)</vt:lpstr>
      <vt:lpstr>A reflection on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OBEaaS</dc:title>
  <dc:creator>Muhammad Uzair</dc:creator>
  <cp:lastModifiedBy>Abdul Rehman</cp:lastModifiedBy>
  <cp:revision>18</cp:revision>
  <dcterms:created xsi:type="dcterms:W3CDTF">2021-09-26T05:10:55Z</dcterms:created>
  <dcterms:modified xsi:type="dcterms:W3CDTF">2021-09-26T14:51:56Z</dcterms:modified>
</cp:coreProperties>
</file>