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4603B-844B-4F3A-BF8E-050939140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69865-1B3C-41D8-B464-ACF185DCEB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B897-2B2A-4E70-ADD1-783BE7E1A48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65312-05DC-4A10-974F-86418D26E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46BF8-1F59-472F-95D7-94B7F78915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ABD9F-26D3-43E3-BC98-055B3E81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57B3-D52D-4B86-99F7-C72D7150F8A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FC8A-6A1C-4074-9E8A-06297D34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0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D3C2F4-4583-4173-A1BC-156540FB6BBC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8DD0-7CB4-4BA5-AE2B-79097202D692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0672-C196-4A9E-B77C-94EF279AA6CB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1007-C160-412B-9F7E-1D55A0DA7F3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0D29-D2C7-496E-AA77-430E6515DEF4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AA3E-0888-49AA-A51D-E00654FFFF1A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BB1D-BF56-4B3E-A471-450E57EC1416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A51534-0F56-4FEB-85FF-15C0A1987D49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E88C3A-583B-4849-A40E-7D38B72AC819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D95F-8771-4D0F-8E71-203EFC7ECD0F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6AA0-8201-42EF-BDA3-AE7314E9A698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580F-C579-4A27-B54C-B2B6E2A67492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FA4-6850-4AB1-8050-88AB1D9567EC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111A-2215-4DBC-B6E7-4B8FAB0884DD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C38-F685-4B13-A4AA-3ACFA2B5347A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7BA3-F18D-46D0-8DAD-706F0D9D2B85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A0B-1259-4B40-99E3-8DCB5CE31790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2D97B5-B967-4D6F-9033-20907498BFAD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0A53-5F58-40A7-A420-85C9C70D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28" y="-154507"/>
            <a:ext cx="8825658" cy="2677648"/>
          </a:xfrm>
        </p:spPr>
        <p:txBody>
          <a:bodyPr/>
          <a:lstStyle/>
          <a:p>
            <a:pPr algn="ctr"/>
            <a:r>
              <a:rPr lang="en-US" sz="6600" b="1" dirty="0"/>
              <a:t>OBEaaS</a:t>
            </a:r>
            <a:br>
              <a:rPr lang="en-US" sz="6600" b="1" dirty="0"/>
            </a:br>
            <a:r>
              <a:rPr lang="en-US" sz="2000" b="1" dirty="0"/>
              <a:t>Outcome Based Education as a Service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8D07-F8DA-4044-BF96-157263A2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977" y="2810235"/>
            <a:ext cx="8825658" cy="173134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Group Members: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Aqib mukhtar se-056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Abdul rehman se-050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Muhammad uzair se-052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8E773E-F1B9-437B-9E4B-F45DB791762E}"/>
              </a:ext>
            </a:extLst>
          </p:cNvPr>
          <p:cNvSpPr txBox="1">
            <a:spLocks/>
          </p:cNvSpPr>
          <p:nvPr/>
        </p:nvSpPr>
        <p:spPr bwMode="gray">
          <a:xfrm>
            <a:off x="704381" y="4452419"/>
            <a:ext cx="8825658" cy="125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Internal supervisor:</a:t>
            </a:r>
          </a:p>
          <a:p>
            <a:r>
              <a:rPr lang="en-US" b="1" dirty="0">
                <a:solidFill>
                  <a:schemeClr val="bg1"/>
                </a:solidFill>
              </a:rPr>
              <a:t>Miss asma khan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B460BC-6FB9-4A07-85B0-698777637587}"/>
              </a:ext>
            </a:extLst>
          </p:cNvPr>
          <p:cNvSpPr txBox="1">
            <a:spLocks/>
          </p:cNvSpPr>
          <p:nvPr/>
        </p:nvSpPr>
        <p:spPr bwMode="gray">
          <a:xfrm>
            <a:off x="704381" y="5370812"/>
            <a:ext cx="8825658" cy="125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Industrial advisor:</a:t>
            </a:r>
          </a:p>
          <a:p>
            <a:r>
              <a:rPr lang="en-US" b="1" dirty="0">
                <a:solidFill>
                  <a:schemeClr val="bg1"/>
                </a:solidFill>
              </a:rPr>
              <a:t>Dr. Farrukh arif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87D79A-78E5-4ADB-99D9-7E24E79C6C0A}"/>
              </a:ext>
            </a:extLst>
          </p:cNvPr>
          <p:cNvSpPr txBox="1">
            <a:spLocks/>
          </p:cNvSpPr>
          <p:nvPr/>
        </p:nvSpPr>
        <p:spPr bwMode="gray">
          <a:xfrm>
            <a:off x="2533183" y="5370812"/>
            <a:ext cx="8825658" cy="125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Software engineering department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Neduet, karachi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5981-532C-4953-ACC8-9993D8A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09A4-3FFE-4393-AF6F-BCBC6CB7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C0D3-3561-4C3E-995B-423C14E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2D0371-9140-4DFD-89AE-86ACEFC2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46" y="0"/>
            <a:ext cx="643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0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ABE826-09F1-4E83-B663-F9174BD8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9FA2-71D2-4D18-898A-E48A5163F1D7}"/>
              </a:ext>
            </a:extLst>
          </p:cNvPr>
          <p:cNvSpPr txBox="1">
            <a:spLocks/>
          </p:cNvSpPr>
          <p:nvPr/>
        </p:nvSpPr>
        <p:spPr>
          <a:xfrm>
            <a:off x="2492503" y="2322721"/>
            <a:ext cx="7206994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4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258-7992-40A9-8C1C-2912C33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DD60-B125-4B83-BE02-47399A31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Abstract</a:t>
            </a:r>
          </a:p>
          <a:p>
            <a:r>
              <a:rPr lang="en-US" dirty="0">
                <a:solidFill>
                  <a:schemeClr val="tx1"/>
                </a:solidFill>
              </a:rPr>
              <a:t>Aims and objectives</a:t>
            </a:r>
          </a:p>
          <a:p>
            <a:r>
              <a:rPr lang="en-US" dirty="0">
                <a:solidFill>
                  <a:schemeClr val="tx1"/>
                </a:solidFill>
              </a:rPr>
              <a:t>Targeted customers</a:t>
            </a:r>
          </a:p>
          <a:p>
            <a:r>
              <a:rPr lang="en-US" dirty="0">
                <a:solidFill>
                  <a:schemeClr val="tx1"/>
                </a:solidFill>
              </a:rPr>
              <a:t>Project Output</a:t>
            </a:r>
          </a:p>
          <a:p>
            <a:r>
              <a:rPr lang="en-US" dirty="0">
                <a:solidFill>
                  <a:schemeClr val="tx1"/>
                </a:solidFill>
              </a:rPr>
              <a:t>Hardware 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Software 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Milestones</a:t>
            </a:r>
          </a:p>
          <a:p>
            <a:r>
              <a:rPr lang="en-US" dirty="0">
                <a:solidFill>
                  <a:schemeClr val="tx1"/>
                </a:solidFill>
              </a:rPr>
              <a:t>Work division and 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A4F9-0BF2-42C2-AF52-08D8ADE6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964B-708B-40FC-BBC3-410BD5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4B6E-FB07-4155-B036-76FC6F5B9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Baloch </a:t>
            </a:r>
            <a:r>
              <a:rPr lang="en-US" dirty="0" err="1"/>
              <a:t>lkhe</a:t>
            </a:r>
            <a:r>
              <a:rPr lang="en-US" dirty="0"/>
              <a:t> </a:t>
            </a:r>
            <a:r>
              <a:rPr lang="en-US" dirty="0" err="1"/>
              <a:t>ga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2068-C455-4E6C-9E27-14F96ED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FB6C-9886-4722-A902-3063046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AB-FBD4-4F6C-AB71-C52E5ADC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Baloch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B7CD4-2C33-46EB-91B5-2382757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F62D-B67B-4F01-8E78-BA6CA0B5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A2BA8-28BC-4CB9-B6C4-C6A484877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1050-46D0-466F-BEE5-9B756E058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OBEaaS the teachers can do the following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new CLOs, also can edit already existing CLOs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new assessment tools for a particular CLO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CLOs on a particular PLO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a report of the academic record of the students</a:t>
            </a:r>
            <a:endParaRPr lang="en-US" b="1" dirty="0">
              <a:effectLst/>
              <a:latin typeface="Times New Roman Bold" panose="0202080307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 Bold" panose="0202080307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D0E1E-F412-4F31-8537-8F781357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Students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74709-69C9-4F1B-A94C-B06A831976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will get the following benefit: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98475" algn="l"/>
                <a:tab pos="457200" algn="l"/>
              </a:tabLst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assessment methods</a:t>
            </a:r>
            <a:endParaRPr lang="en-US" b="1" dirty="0">
              <a:effectLst/>
              <a:latin typeface="Times New Roman Bold" panose="0202080307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98475" algn="l"/>
                <a:tab pos="457200" algn="l"/>
              </a:tabLst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marks of every course</a:t>
            </a:r>
            <a:endParaRPr lang="en-US" b="1" dirty="0">
              <a:effectLst/>
              <a:latin typeface="Times New Roman Bold" panose="0202080307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98475" algn="l"/>
                <a:tab pos="457200" algn="l"/>
              </a:tabLst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marks of each CLOs of a particular course</a:t>
            </a:r>
            <a:endParaRPr lang="en-US" b="1" dirty="0">
              <a:effectLst/>
              <a:latin typeface="Times New Roman Bold" panose="0202080307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98475" algn="l"/>
                <a:tab pos="457200" algn="l"/>
              </a:tabLst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overall progress in a semester</a:t>
            </a:r>
            <a:endParaRPr lang="en-US" b="1" dirty="0">
              <a:effectLst/>
              <a:latin typeface="Times New Roman Bold" panose="0202080307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74A1-3157-4764-A38A-A197679B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7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8B4B-1B37-43FA-B960-836DF402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C35-E911-42EB-A8DD-324B43E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83BE0-B18D-439D-A436-19B8F2A1E06D}"/>
              </a:ext>
            </a:extLst>
          </p:cNvPr>
          <p:cNvSpPr/>
          <p:nvPr/>
        </p:nvSpPr>
        <p:spPr>
          <a:xfrm>
            <a:off x="468998" y="2916535"/>
            <a:ext cx="1124464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final output of the system is a microservice,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will provide services of OBE to the existing web portal.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integration is not required, then OBE services will be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to GUI, outputting a monolithic web portal.</a:t>
            </a:r>
          </a:p>
        </p:txBody>
      </p:sp>
    </p:spTree>
    <p:extLst>
      <p:ext uri="{BB962C8B-B14F-4D97-AF65-F5344CB8AC3E}">
        <p14:creationId xmlns:p14="http://schemas.microsoft.com/office/powerpoint/2010/main" val="182916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071AB-21D6-4F1C-A0AD-6BCF8188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F2AB75-205D-4BD6-BCE9-9782AC59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4908"/>
            <a:ext cx="8761413" cy="1025724"/>
          </a:xfrm>
        </p:spPr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3DDA1-57F2-4ABE-ACE0-CDFCF5CDD9E0}"/>
              </a:ext>
            </a:extLst>
          </p:cNvPr>
          <p:cNvSpPr/>
          <p:nvPr/>
        </p:nvSpPr>
        <p:spPr>
          <a:xfrm>
            <a:off x="468998" y="2916535"/>
            <a:ext cx="112446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 single server machine is required inside NEDs premises,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to LAN. Rest of the network Infrastructure is already present and will be utilized as is. The estimates for servers resource consumptions will be made during design phase</a:t>
            </a:r>
          </a:p>
        </p:txBody>
      </p:sp>
    </p:spTree>
    <p:extLst>
      <p:ext uri="{BB962C8B-B14F-4D97-AF65-F5344CB8AC3E}">
        <p14:creationId xmlns:p14="http://schemas.microsoft.com/office/powerpoint/2010/main" val="38627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FEDC-9EE7-490C-94E5-FE12F4F2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58DB-421A-4FD8-A8EF-5C0209E9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F61E417-712E-48DE-9037-DA86713B8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9562"/>
              </p:ext>
            </p:extLst>
          </p:nvPr>
        </p:nvGraphicFramePr>
        <p:xfrm>
          <a:off x="481914" y="2446866"/>
          <a:ext cx="112446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216">
                  <a:extLst>
                    <a:ext uri="{9D8B030D-6E8A-4147-A177-3AD203B41FA5}">
                      <a16:colId xmlns:a16="http://schemas.microsoft.com/office/drawing/2014/main" val="2100461903"/>
                    </a:ext>
                  </a:extLst>
                </a:gridCol>
                <a:gridCol w="3748216">
                  <a:extLst>
                    <a:ext uri="{9D8B030D-6E8A-4147-A177-3AD203B41FA5}">
                      <a16:colId xmlns:a16="http://schemas.microsoft.com/office/drawing/2014/main" val="3573128406"/>
                    </a:ext>
                  </a:extLst>
                </a:gridCol>
                <a:gridCol w="3748216">
                  <a:extLst>
                    <a:ext uri="{9D8B030D-6E8A-4147-A177-3AD203B41FA5}">
                      <a16:colId xmlns:a16="http://schemas.microsoft.com/office/drawing/2014/main" val="73118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4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Windows/Linux Server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Kali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1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NodeJS with NPM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Penetration Testing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3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MySQL with Workbench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5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Windows/Linux PC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Miscellaneous as per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and Reporting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5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4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Miscellaneous as per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0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416-3303-4341-ABFD-462284F8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231B-B2A4-4B00-98A2-ADE85F0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8A366-E5D3-48C0-98D0-DC053116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52" y="2261943"/>
            <a:ext cx="4463726" cy="44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4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312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Calibri</vt:lpstr>
      <vt:lpstr>Century Gothic</vt:lpstr>
      <vt:lpstr>Times New Roman</vt:lpstr>
      <vt:lpstr>Times New Roman Bold</vt:lpstr>
      <vt:lpstr>Wingdings 3</vt:lpstr>
      <vt:lpstr>Ion Boardroom</vt:lpstr>
      <vt:lpstr>OBEaaS Outcome Based Education as a Service</vt:lpstr>
      <vt:lpstr>Contents</vt:lpstr>
      <vt:lpstr>Abstract</vt:lpstr>
      <vt:lpstr>Aims and Objectives</vt:lpstr>
      <vt:lpstr>Targeted Users</vt:lpstr>
      <vt:lpstr>Project Output</vt:lpstr>
      <vt:lpstr>Hardware Requirements</vt:lpstr>
      <vt:lpstr>Software Requirements</vt:lpstr>
      <vt:lpstr>Milestones</vt:lpstr>
      <vt:lpstr>Gantt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OBEaaS</dc:title>
  <dc:creator>HP</dc:creator>
  <cp:lastModifiedBy>Aqib Mukhtar</cp:lastModifiedBy>
  <cp:revision>9</cp:revision>
  <dcterms:created xsi:type="dcterms:W3CDTF">2020-10-25T16:17:28Z</dcterms:created>
  <dcterms:modified xsi:type="dcterms:W3CDTF">2020-10-25T17:56:05Z</dcterms:modified>
</cp:coreProperties>
</file>