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AE1557"/>
    <a:srgbClr val="EEEEEE"/>
    <a:srgbClr val="FFFFFF"/>
    <a:srgbClr val="B61C1C"/>
    <a:srgbClr val="FEA002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33" d="100"/>
          <a:sy n="33" d="100"/>
        </p:scale>
        <p:origin x="2261" y="2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9BBC-5CE8-D8D6-3F33-1E0D3169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09BC-5EDE-47C0-71D0-A343163A0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8AE4-CA12-D29C-3A13-9D4507A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63C4-E389-14EB-67F7-F49E251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6276-1546-DB47-77F3-EA529C4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9793-4A07-F8F3-3110-B279A8E9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78E58-FA70-D22D-03DD-40E03426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F1DE-918C-0BFD-D363-0B5BE90C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9AE1D-063C-37AF-58C3-B3F2D0CE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AB06-E14C-5B53-CFC5-5E4C38F7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5B009-E66F-ABE2-952D-29335A786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4A275-3CF8-3A30-A0B0-26301759E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DA34D-4153-FF5A-C5DC-7FA38F5B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1BAA-56F8-44AE-3F44-1ED2B6FA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35A4-870C-D678-5E1F-52823F2E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78BA-E14A-DFAB-1DE9-8AEF0737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9B35-6D87-64F5-CAF8-1D1847ED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74CA-3B81-06D2-EF86-87B7301F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6272-F76D-ED58-36F1-CA8F7093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6825-5E64-A867-607D-707FB79A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8EFC-D183-0CB3-6081-BD37C60F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D10A-B704-4F15-3D0B-8E8B9052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7472-D7AE-9FCF-1DE4-0AF7F25B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18CB-C21B-AC16-7D19-AD219C5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14B5-BB09-E78F-2F17-BDB64D1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DD7A-041F-5E8C-19D6-262ABF73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FDBB-E618-75C4-4B8B-6E8265247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3652-3B2B-1D1B-97BB-4568C648A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0922-C445-1EC6-12E2-040D7E55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6C989-44C5-CE3D-70B7-15C1B91E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C50A-A98D-B82B-B891-B4327196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B135-75B8-BF72-B34F-DD0CC6A3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FE756-2F26-45AD-EFCD-EFD79A9F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255C-2F3A-F809-71C6-74F34BB65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6AD4E-F555-DDD3-1A21-EE348227C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504D3-C729-6894-5806-914A545B3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65D51-B5DA-7AC0-70FA-FD90925E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6DAE2-1D2A-EAC6-5A38-24ADA597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F9FA8-EB00-5474-8949-F12514A3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2DC2-B98A-615F-72F0-C0B9DC55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61AF3-7528-6891-B97C-2E15E6CB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F5830-69D5-7F3F-D1DE-CE79D263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42D8D-E28F-4A8C-EC53-BBE90986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AFB39-1150-11DE-5D46-79AEDA68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8B533-8AD1-FEB3-86B6-DCCCCE6C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041B-738D-4539-5A58-EE18671E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6293-9B76-0B62-0ECF-FBA37D56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CF05-6870-FDCB-2AB2-F51CE63C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1F322-B4A0-8619-9938-36D7C2B2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1B56B-27D1-4B3B-A68E-3446CAF8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15FC7-1BB8-4DE8-A9FA-FA165448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4A57-CFD9-21D0-9787-6DE67700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1767-4717-A144-42C7-3771A45D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2B897-A45E-9BC4-3D72-95E7E778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9656C-D035-FBC7-81A3-92A8E1C94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176DD-4D25-2E27-EBDF-6E09E8D7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36FAC-B402-D5DA-3AF4-80F245D8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080B9-8ACF-3CD8-80AF-C905DC37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0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FB794-A2E9-AF60-C94D-4D3E185E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AD8C2-CD64-A7DF-0E7F-E1A13256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9FD3-2F42-00E3-F211-FFEF87F1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1D42-D4EB-4801-A13D-F9D21292782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1D27-9049-01A4-9CD2-77AC94ED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D348-B9E6-055B-C958-6BF4CFE9E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3FB1A-A8A6-4C1D-B2FC-004717487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5AE6-D322-D7BB-115F-41124F275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Kasir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6060-C392-25E2-B516-9CD4A0888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Mohammad Aqil Athvihaz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2DBD5-6D79-9792-CF5B-BAF10B8BEE5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Presentasi Aplikasi Kasir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6718E8E-FACC-3337-4916-00BC0531738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 – Mohammad Aqil Athvihaz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E9A91E-8F98-F0FC-E64A-7B61F7309182}"/>
              </a:ext>
            </a:extLst>
          </p:cNvPr>
          <p:cNvSpPr/>
          <p:nvPr/>
        </p:nvSpPr>
        <p:spPr>
          <a:xfrm>
            <a:off x="-9605041" y="-7462947"/>
            <a:ext cx="8819536" cy="8819536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8CC6B4-2EE1-F3FF-503F-07906E8138DA}"/>
              </a:ext>
            </a:extLst>
          </p:cNvPr>
          <p:cNvSpPr/>
          <p:nvPr/>
        </p:nvSpPr>
        <p:spPr>
          <a:xfrm>
            <a:off x="13903570" y="-1481726"/>
            <a:ext cx="11823289" cy="11823289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120747-AD03-CBD4-B69C-4E20B8E29D52}"/>
              </a:ext>
            </a:extLst>
          </p:cNvPr>
          <p:cNvSpPr/>
          <p:nvPr/>
        </p:nvSpPr>
        <p:spPr>
          <a:xfrm>
            <a:off x="-12711250" y="6067548"/>
            <a:ext cx="8014775" cy="8014775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B2703-CB9A-ADEF-8B3C-270E18ABD72E}"/>
              </a:ext>
            </a:extLst>
          </p:cNvPr>
          <p:cNvSpPr/>
          <p:nvPr/>
        </p:nvSpPr>
        <p:spPr>
          <a:xfrm>
            <a:off x="660971" y="7214383"/>
            <a:ext cx="10542482" cy="51113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D5CA7-62B4-3331-8B11-759F2BFEE33C}"/>
              </a:ext>
            </a:extLst>
          </p:cNvPr>
          <p:cNvSpPr/>
          <p:nvPr/>
        </p:nvSpPr>
        <p:spPr>
          <a:xfrm>
            <a:off x="1292126" y="-2692449"/>
            <a:ext cx="7232442" cy="124717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22B54-2F91-6917-128A-9A7CB56ECC65}"/>
              </a:ext>
            </a:extLst>
          </p:cNvPr>
          <p:cNvSpPr txBox="1"/>
          <p:nvPr/>
        </p:nvSpPr>
        <p:spPr>
          <a:xfrm>
            <a:off x="1600098" y="-4959352"/>
            <a:ext cx="66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Rumusan</a:t>
            </a:r>
            <a:r>
              <a:rPr lang="en-US" sz="5400" b="1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Masalah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F536F-B517-D254-7C51-A5DEFE4D49B5}"/>
              </a:ext>
            </a:extLst>
          </p:cNvPr>
          <p:cNvSpPr txBox="1"/>
          <p:nvPr/>
        </p:nvSpPr>
        <p:spPr>
          <a:xfrm>
            <a:off x="1292126" y="15059455"/>
            <a:ext cx="9552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Pelannya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inefisiensi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Sering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terjadinya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kesalahan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perhitungan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Tidak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catatan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inventaris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otomatis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2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4C2AD-515C-A9E3-1F3C-ADA8CE71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1285-64E5-200D-1AC2-1CCC89B82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Kasir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B8477-845F-284D-893A-0B8D26BD6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Mohammad Aqil Athvihaz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69183C-0D80-FF29-13AE-0E5B3297FF74}"/>
              </a:ext>
            </a:extLst>
          </p:cNvPr>
          <p:cNvSpPr/>
          <p:nvPr/>
        </p:nvSpPr>
        <p:spPr>
          <a:xfrm>
            <a:off x="-2438401" y="-3287405"/>
            <a:ext cx="8819536" cy="8819536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503239-01C1-C7A9-7544-0B25B357836B}"/>
              </a:ext>
            </a:extLst>
          </p:cNvPr>
          <p:cNvSpPr/>
          <p:nvPr/>
        </p:nvSpPr>
        <p:spPr>
          <a:xfrm>
            <a:off x="3188678" y="-2482645"/>
            <a:ext cx="11823289" cy="11823289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C4390C-98F5-29B8-D98C-5CB805840C87}"/>
              </a:ext>
            </a:extLst>
          </p:cNvPr>
          <p:cNvSpPr/>
          <p:nvPr/>
        </p:nvSpPr>
        <p:spPr>
          <a:xfrm>
            <a:off x="-2438401" y="2316163"/>
            <a:ext cx="8014775" cy="8014775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6FA56-6948-327F-8DCD-4D9C78C88972}"/>
              </a:ext>
            </a:extLst>
          </p:cNvPr>
          <p:cNvSpPr/>
          <p:nvPr/>
        </p:nvSpPr>
        <p:spPr>
          <a:xfrm>
            <a:off x="660971" y="1212165"/>
            <a:ext cx="10542482" cy="51113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B19084-8E74-7BAE-59C3-30F0C56CFD86}"/>
              </a:ext>
            </a:extLst>
          </p:cNvPr>
          <p:cNvSpPr/>
          <p:nvPr/>
        </p:nvSpPr>
        <p:spPr>
          <a:xfrm>
            <a:off x="1292126" y="285210"/>
            <a:ext cx="7232442" cy="124717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1DED8-CD4D-CFB3-503B-2AAC37013BA2}"/>
              </a:ext>
            </a:extLst>
          </p:cNvPr>
          <p:cNvSpPr txBox="1"/>
          <p:nvPr/>
        </p:nvSpPr>
        <p:spPr>
          <a:xfrm>
            <a:off x="1600098" y="386367"/>
            <a:ext cx="66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Rumusan</a:t>
            </a:r>
            <a:r>
              <a:rPr lang="en-US" sz="5400" b="1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Masalah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EB397-EEF1-A31D-D010-A1BA2304B98D}"/>
              </a:ext>
            </a:extLst>
          </p:cNvPr>
          <p:cNvSpPr txBox="1"/>
          <p:nvPr/>
        </p:nvSpPr>
        <p:spPr>
          <a:xfrm>
            <a:off x="1292126" y="1882709"/>
            <a:ext cx="9552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Pelannya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inefisiensi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Sering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terjadinya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kesalahan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perhitungan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Tidak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catatan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inventaris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otomatis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618A0-7395-CBAD-6096-DC78F1964EAA}"/>
              </a:ext>
            </a:extLst>
          </p:cNvPr>
          <p:cNvSpPr txBox="1"/>
          <p:nvPr/>
        </p:nvSpPr>
        <p:spPr>
          <a:xfrm>
            <a:off x="-11224958" y="386367"/>
            <a:ext cx="66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Tujuan </a:t>
            </a:r>
            <a:r>
              <a:rPr lang="en-US" sz="5400" b="1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endParaRPr lang="en-US" sz="5400" b="1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2D3D4-B41B-CDA5-2CAC-5AB98EEFC193}"/>
              </a:ext>
            </a:extLst>
          </p:cNvPr>
          <p:cNvSpPr txBox="1"/>
          <p:nvPr/>
        </p:nvSpPr>
        <p:spPr>
          <a:xfrm>
            <a:off x="-11532930" y="1882709"/>
            <a:ext cx="9456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Menaikkan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efisiensi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mempercepat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Mengurangi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“Human Error”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Mempermudah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meng-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otomasikan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catatan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inventaris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6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1CE3-4A0A-1D53-6161-F37FF7EB2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3280956-5493-8DC8-35B2-CCD537055DF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F68B3-3035-86F1-7492-20636DEB16BE}"/>
              </a:ext>
            </a:extLst>
          </p:cNvPr>
          <p:cNvSpPr/>
          <p:nvPr/>
        </p:nvSpPr>
        <p:spPr>
          <a:xfrm>
            <a:off x="-2920652" y="-1450555"/>
            <a:ext cx="11379704" cy="11379704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FBD8C0-8732-6BFB-8141-447C51368745}"/>
              </a:ext>
            </a:extLst>
          </p:cNvPr>
          <p:cNvSpPr/>
          <p:nvPr/>
        </p:nvSpPr>
        <p:spPr>
          <a:xfrm>
            <a:off x="-774289" y="-9286647"/>
            <a:ext cx="11823289" cy="11823289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4FCAE2-F76D-64C6-BA47-164696C502E8}"/>
              </a:ext>
            </a:extLst>
          </p:cNvPr>
          <p:cNvSpPr/>
          <p:nvPr/>
        </p:nvSpPr>
        <p:spPr>
          <a:xfrm>
            <a:off x="6047500" y="-1007330"/>
            <a:ext cx="9651305" cy="9651305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00A98-6907-C5ED-A8ED-BE6CCF7EB46C}"/>
              </a:ext>
            </a:extLst>
          </p:cNvPr>
          <p:cNvSpPr/>
          <p:nvPr/>
        </p:nvSpPr>
        <p:spPr>
          <a:xfrm>
            <a:off x="660971" y="1212165"/>
            <a:ext cx="10542482" cy="51113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268A6-54E4-DEF8-5405-54427D0C9DC6}"/>
              </a:ext>
            </a:extLst>
          </p:cNvPr>
          <p:cNvSpPr/>
          <p:nvPr/>
        </p:nvSpPr>
        <p:spPr>
          <a:xfrm>
            <a:off x="1292126" y="285210"/>
            <a:ext cx="7232442" cy="124717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CA3CB-3337-D8BA-B0C6-9099DBD3E1EA}"/>
              </a:ext>
            </a:extLst>
          </p:cNvPr>
          <p:cNvSpPr txBox="1"/>
          <p:nvPr/>
        </p:nvSpPr>
        <p:spPr>
          <a:xfrm>
            <a:off x="1600098" y="386367"/>
            <a:ext cx="66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Tujuan </a:t>
            </a:r>
            <a:r>
              <a:rPr lang="en-US" sz="5400" b="1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endParaRPr lang="en-US" sz="5400" b="1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89AB5-DE21-4458-ED92-0FFBEEC164CF}"/>
              </a:ext>
            </a:extLst>
          </p:cNvPr>
          <p:cNvSpPr txBox="1"/>
          <p:nvPr/>
        </p:nvSpPr>
        <p:spPr>
          <a:xfrm>
            <a:off x="1292126" y="1882709"/>
            <a:ext cx="9456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Menaikkan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efisiensi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mempercepat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Mengurangi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“Human Error”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Mempermudah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meng-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otomasikan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catatan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inventaris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AAD50-97ED-D757-FCCE-7C9A763C4C0C}"/>
              </a:ext>
            </a:extLst>
          </p:cNvPr>
          <p:cNvSpPr txBox="1"/>
          <p:nvPr/>
        </p:nvSpPr>
        <p:spPr>
          <a:xfrm>
            <a:off x="17215258" y="386367"/>
            <a:ext cx="66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Rumusan</a:t>
            </a:r>
            <a:r>
              <a:rPr lang="en-US" sz="5400" b="1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Masalah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A034-1392-8587-07B6-4E11CEABCF43}"/>
              </a:ext>
            </a:extLst>
          </p:cNvPr>
          <p:cNvSpPr txBox="1"/>
          <p:nvPr/>
        </p:nvSpPr>
        <p:spPr>
          <a:xfrm>
            <a:off x="16907286" y="1882709"/>
            <a:ext cx="9552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Pelannya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inefisiensi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Sering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terjadinya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kesalahan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perhitungan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Tidak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adanya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catatan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inventaris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secara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otomatis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1FFE9-34F0-CCA7-20A7-41FACDD43FC1}"/>
              </a:ext>
            </a:extLst>
          </p:cNvPr>
          <p:cNvSpPr txBox="1"/>
          <p:nvPr/>
        </p:nvSpPr>
        <p:spPr>
          <a:xfrm>
            <a:off x="3729514" y="12344524"/>
            <a:ext cx="473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KASIRIN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29E96-8783-07D1-8F2A-5B9F98564E04}"/>
              </a:ext>
            </a:extLst>
          </p:cNvPr>
          <p:cNvSpPr/>
          <p:nvPr/>
        </p:nvSpPr>
        <p:spPr>
          <a:xfrm>
            <a:off x="12657709" y="-13403631"/>
            <a:ext cx="11823289" cy="11823289"/>
          </a:xfrm>
          <a:prstGeom prst="ellipse">
            <a:avLst/>
          </a:prstGeom>
          <a:solidFill>
            <a:srgbClr val="AE15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8EA6D-B691-E61E-AB4A-06908E76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9F6D31-8BC5-F944-19C3-2A5647E5900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37860A-399E-775B-F2DC-ED2894CDBE95}"/>
              </a:ext>
            </a:extLst>
          </p:cNvPr>
          <p:cNvSpPr/>
          <p:nvPr/>
        </p:nvSpPr>
        <p:spPr>
          <a:xfrm>
            <a:off x="-5390150" y="3425540"/>
            <a:ext cx="11379704" cy="11379704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6CAF74-E5D6-833F-805A-74E8FBA76336}"/>
              </a:ext>
            </a:extLst>
          </p:cNvPr>
          <p:cNvSpPr/>
          <p:nvPr/>
        </p:nvSpPr>
        <p:spPr>
          <a:xfrm>
            <a:off x="-5727290" y="-8710348"/>
            <a:ext cx="11823289" cy="11823289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559A7-D509-27F9-AE70-76E9C152B2AC}"/>
              </a:ext>
            </a:extLst>
          </p:cNvPr>
          <p:cNvSpPr/>
          <p:nvPr/>
        </p:nvSpPr>
        <p:spPr>
          <a:xfrm>
            <a:off x="6891191" y="3425540"/>
            <a:ext cx="9651305" cy="9651305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75F87F-446A-7652-0D9A-A5FEEE862275}"/>
              </a:ext>
            </a:extLst>
          </p:cNvPr>
          <p:cNvSpPr/>
          <p:nvPr/>
        </p:nvSpPr>
        <p:spPr>
          <a:xfrm>
            <a:off x="6280355" y="-8884777"/>
            <a:ext cx="11823289" cy="11823289"/>
          </a:xfrm>
          <a:prstGeom prst="ellipse">
            <a:avLst/>
          </a:prstGeom>
          <a:solidFill>
            <a:srgbClr val="AE15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E624D-E860-28A8-8E59-30D1D100E299}"/>
              </a:ext>
            </a:extLst>
          </p:cNvPr>
          <p:cNvSpPr txBox="1"/>
          <p:nvPr/>
        </p:nvSpPr>
        <p:spPr>
          <a:xfrm>
            <a:off x="3729514" y="2825376"/>
            <a:ext cx="473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KASIRIN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82D0BF-6F2D-30E4-78C1-9F833622EEA6}"/>
              </a:ext>
            </a:extLst>
          </p:cNvPr>
          <p:cNvSpPr/>
          <p:nvPr/>
        </p:nvSpPr>
        <p:spPr>
          <a:xfrm>
            <a:off x="18855213" y="1212165"/>
            <a:ext cx="10542482" cy="51113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6BCCD-5BC9-0F78-7C26-9B5015CB62EE}"/>
              </a:ext>
            </a:extLst>
          </p:cNvPr>
          <p:cNvSpPr/>
          <p:nvPr/>
        </p:nvSpPr>
        <p:spPr>
          <a:xfrm>
            <a:off x="19486368" y="285210"/>
            <a:ext cx="7232442" cy="124717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06B25-EE30-80E2-C2C6-5A6051E1057E}"/>
              </a:ext>
            </a:extLst>
          </p:cNvPr>
          <p:cNvSpPr txBox="1"/>
          <p:nvPr/>
        </p:nvSpPr>
        <p:spPr>
          <a:xfrm>
            <a:off x="19794340" y="386367"/>
            <a:ext cx="6677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Tujuan </a:t>
            </a:r>
            <a:r>
              <a:rPr lang="en-US" sz="5400" b="1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endParaRPr lang="en-US" sz="5400" b="1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58066-5B0E-C988-2714-3CFCEB1CC133}"/>
              </a:ext>
            </a:extLst>
          </p:cNvPr>
          <p:cNvSpPr txBox="1"/>
          <p:nvPr/>
        </p:nvSpPr>
        <p:spPr>
          <a:xfrm>
            <a:off x="19486368" y="1882709"/>
            <a:ext cx="9456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Menaikkan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efisiensi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mempercepat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Mengurangi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“Human Error”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Mempermudah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meng-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otomasikan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catatan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2800" dirty="0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dan </a:t>
            </a:r>
            <a:r>
              <a:rPr lang="en-US" sz="2800" dirty="0" err="1">
                <a:ln w="3175">
                  <a:noFill/>
                </a:ln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inventaris</a:t>
            </a:r>
            <a:endParaRPr lang="en-US" sz="2800" dirty="0">
              <a:ln w="3175">
                <a:noFill/>
              </a:ln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DE3EA-2398-5463-839A-16C6072D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907" y="1584490"/>
            <a:ext cx="8433635" cy="3994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E46BEF-3F7F-B19B-33F5-7F222387136D}"/>
              </a:ext>
            </a:extLst>
          </p:cNvPr>
          <p:cNvSpPr txBox="1"/>
          <p:nvPr/>
        </p:nvSpPr>
        <p:spPr>
          <a:xfrm>
            <a:off x="31680238" y="66309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36213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1088E-8906-C64F-BFEA-426493D7E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24BD2EA-F4E1-E74C-5E82-A3120599C3B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89E20D-C12B-2F10-10CF-12EDD1266AB0}"/>
              </a:ext>
            </a:extLst>
          </p:cNvPr>
          <p:cNvSpPr/>
          <p:nvPr/>
        </p:nvSpPr>
        <p:spPr>
          <a:xfrm rot="18957348">
            <a:off x="-2432127" y="5345428"/>
            <a:ext cx="4864255" cy="4864255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000B0D-037D-20C6-5A23-28AD3F89E954}"/>
              </a:ext>
            </a:extLst>
          </p:cNvPr>
          <p:cNvSpPr/>
          <p:nvPr/>
        </p:nvSpPr>
        <p:spPr>
          <a:xfrm rot="18957348">
            <a:off x="-2954780" y="1700467"/>
            <a:ext cx="3450140" cy="3450140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A5D29A-1CF5-0F7E-AF9F-31A035ABEE57}"/>
              </a:ext>
            </a:extLst>
          </p:cNvPr>
          <p:cNvSpPr/>
          <p:nvPr/>
        </p:nvSpPr>
        <p:spPr>
          <a:xfrm rot="18957348">
            <a:off x="1959860" y="-4278427"/>
            <a:ext cx="15407928" cy="15407928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5F744-2508-7590-A15E-FF62035C978B}"/>
              </a:ext>
            </a:extLst>
          </p:cNvPr>
          <p:cNvSpPr/>
          <p:nvPr/>
        </p:nvSpPr>
        <p:spPr>
          <a:xfrm rot="18957348">
            <a:off x="-3598558" y="-5159634"/>
            <a:ext cx="6615536" cy="6615536"/>
          </a:xfrm>
          <a:prstGeom prst="ellipse">
            <a:avLst/>
          </a:prstGeom>
          <a:solidFill>
            <a:srgbClr val="AE15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F01AF-5BC6-40BE-9FA8-6A6C22369DBF}"/>
              </a:ext>
            </a:extLst>
          </p:cNvPr>
          <p:cNvSpPr txBox="1"/>
          <p:nvPr/>
        </p:nvSpPr>
        <p:spPr>
          <a:xfrm rot="16200000">
            <a:off x="-830887" y="2987992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KASIRIN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6E69C-6ED5-F1A5-BB4E-B29E9F08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571" y="1584490"/>
            <a:ext cx="8433635" cy="3994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D9081-B4ED-67C5-E841-BC25B674E2C9}"/>
              </a:ext>
            </a:extLst>
          </p:cNvPr>
          <p:cNvSpPr txBox="1"/>
          <p:nvPr/>
        </p:nvSpPr>
        <p:spPr>
          <a:xfrm>
            <a:off x="4810902" y="66309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5C152-6B05-8BD8-7316-015B820A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594" y="1660726"/>
            <a:ext cx="8608118" cy="4037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B896B-FB01-AB5C-6A46-EFCF1797E207}"/>
              </a:ext>
            </a:extLst>
          </p:cNvPr>
          <p:cNvSpPr txBox="1"/>
          <p:nvPr/>
        </p:nvSpPr>
        <p:spPr>
          <a:xfrm>
            <a:off x="17352102" y="944672"/>
            <a:ext cx="669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</a:t>
            </a:r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Makanan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85059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08D9-EA96-2CB3-C58D-861C538FF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0429504-D2A7-0E61-8735-7BE267C1C148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64DD46-4D9C-BFFF-A964-C2B429EDE15D}"/>
              </a:ext>
            </a:extLst>
          </p:cNvPr>
          <p:cNvSpPr/>
          <p:nvPr/>
        </p:nvSpPr>
        <p:spPr>
          <a:xfrm rot="13577368">
            <a:off x="1968519" y="-4620916"/>
            <a:ext cx="16692970" cy="16692970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D72D75-E551-B11B-5CA0-93D0D400F674}"/>
              </a:ext>
            </a:extLst>
          </p:cNvPr>
          <p:cNvSpPr/>
          <p:nvPr/>
        </p:nvSpPr>
        <p:spPr>
          <a:xfrm rot="13577368">
            <a:off x="-1370987" y="5786559"/>
            <a:ext cx="3550491" cy="3550491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9C417E-EB76-423C-5DDB-F9D95F0B9521}"/>
              </a:ext>
            </a:extLst>
          </p:cNvPr>
          <p:cNvSpPr/>
          <p:nvPr/>
        </p:nvSpPr>
        <p:spPr>
          <a:xfrm rot="13577368">
            <a:off x="-1476341" y="-2467066"/>
            <a:ext cx="3761201" cy="3761201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0A6FA7-BA01-2F77-0453-828B2BA04EB2}"/>
              </a:ext>
            </a:extLst>
          </p:cNvPr>
          <p:cNvSpPr/>
          <p:nvPr/>
        </p:nvSpPr>
        <p:spPr>
          <a:xfrm rot="13577368">
            <a:off x="-4193398" y="982647"/>
            <a:ext cx="4841827" cy="4841827"/>
          </a:xfrm>
          <a:prstGeom prst="ellipse">
            <a:avLst/>
          </a:prstGeom>
          <a:solidFill>
            <a:srgbClr val="AE15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46E2C-B94D-93F0-0EAB-021D5401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08" y="1660726"/>
            <a:ext cx="8608118" cy="4037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02A4CD-10FA-6C28-BDC3-F7F29A87C587}"/>
              </a:ext>
            </a:extLst>
          </p:cNvPr>
          <p:cNvSpPr txBox="1"/>
          <p:nvPr/>
        </p:nvSpPr>
        <p:spPr>
          <a:xfrm rot="16200000">
            <a:off x="-830887" y="2987992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KASIRIN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8BC97-52D4-FC70-5B1B-03FE89FEE519}"/>
              </a:ext>
            </a:extLst>
          </p:cNvPr>
          <p:cNvSpPr txBox="1"/>
          <p:nvPr/>
        </p:nvSpPr>
        <p:spPr>
          <a:xfrm>
            <a:off x="3753316" y="944672"/>
            <a:ext cx="669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</a:t>
            </a:r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Makanan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12FD3-9E98-1507-6011-A167046D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883" y="1584490"/>
            <a:ext cx="8433635" cy="3994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7A0A0-817F-D262-CEA7-BA5E362D6F0E}"/>
              </a:ext>
            </a:extLst>
          </p:cNvPr>
          <p:cNvSpPr txBox="1"/>
          <p:nvPr/>
        </p:nvSpPr>
        <p:spPr>
          <a:xfrm>
            <a:off x="19488214" y="66309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1CBF7A-3E68-FA3C-DAAE-0855E2054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8737" y="1523204"/>
            <a:ext cx="8020222" cy="38115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793CDC-341E-EF0D-A3AE-A28750CF13E7}"/>
              </a:ext>
            </a:extLst>
          </p:cNvPr>
          <p:cNvSpPr txBox="1"/>
          <p:nvPr/>
        </p:nvSpPr>
        <p:spPr>
          <a:xfrm>
            <a:off x="28948245" y="87687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08568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9E587-DF3E-C46C-573F-636B49599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EAB013-B6B1-9ED1-CAD4-3D43EC217D3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A24FB-3F8B-ED9C-BD6E-57CF7A8895E1}"/>
              </a:ext>
            </a:extLst>
          </p:cNvPr>
          <p:cNvSpPr/>
          <p:nvPr/>
        </p:nvSpPr>
        <p:spPr>
          <a:xfrm rot="8388221">
            <a:off x="-1287688" y="-3047351"/>
            <a:ext cx="4013228" cy="4013228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901829-F582-E3A7-3E47-C75501465804}"/>
              </a:ext>
            </a:extLst>
          </p:cNvPr>
          <p:cNvSpPr/>
          <p:nvPr/>
        </p:nvSpPr>
        <p:spPr>
          <a:xfrm rot="8388221">
            <a:off x="2433737" y="-5511560"/>
            <a:ext cx="17874199" cy="17874199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EAE05C-1838-0B50-4022-A2A1EA1A7CE8}"/>
              </a:ext>
            </a:extLst>
          </p:cNvPr>
          <p:cNvSpPr/>
          <p:nvPr/>
        </p:nvSpPr>
        <p:spPr>
          <a:xfrm rot="8388221">
            <a:off x="-4333175" y="848160"/>
            <a:ext cx="5154760" cy="5154760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FBAE1E-5EC3-B562-27B9-870E76725072}"/>
              </a:ext>
            </a:extLst>
          </p:cNvPr>
          <p:cNvSpPr/>
          <p:nvPr/>
        </p:nvSpPr>
        <p:spPr>
          <a:xfrm rot="8388221">
            <a:off x="-1329631" y="5865578"/>
            <a:ext cx="3883496" cy="3883496"/>
          </a:xfrm>
          <a:prstGeom prst="ellipse">
            <a:avLst/>
          </a:prstGeom>
          <a:solidFill>
            <a:srgbClr val="AE15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84A88-6AB9-5DD1-04DF-4D5CA5F2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39" y="1523204"/>
            <a:ext cx="8020222" cy="3811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ED8FA-B0CF-4F1C-8A5E-8E0ACAFCC829}"/>
              </a:ext>
            </a:extLst>
          </p:cNvPr>
          <p:cNvSpPr txBox="1"/>
          <p:nvPr/>
        </p:nvSpPr>
        <p:spPr>
          <a:xfrm rot="16200000">
            <a:off x="-830887" y="2987992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KASIRIN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FBAE-0AB1-FC6D-30D0-D96BCBF2B6EA}"/>
              </a:ext>
            </a:extLst>
          </p:cNvPr>
          <p:cNvSpPr txBox="1"/>
          <p:nvPr/>
        </p:nvSpPr>
        <p:spPr>
          <a:xfrm>
            <a:off x="4986247" y="87687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C0B7D-2D62-4D0E-7F08-89D9E498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816" y="1660726"/>
            <a:ext cx="8608118" cy="4037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4C2D8-AF95-F5C8-6048-D5932739305C}"/>
              </a:ext>
            </a:extLst>
          </p:cNvPr>
          <p:cNvSpPr txBox="1"/>
          <p:nvPr/>
        </p:nvSpPr>
        <p:spPr>
          <a:xfrm>
            <a:off x="20306324" y="944672"/>
            <a:ext cx="669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 </a:t>
            </a:r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Makanan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5F6F90-482C-782A-8B01-5B4E3C91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7456" y="1461919"/>
            <a:ext cx="8441590" cy="3981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3A3EE3-49FB-B8BE-76D4-EEB7CD56724D}"/>
              </a:ext>
            </a:extLst>
          </p:cNvPr>
          <p:cNvSpPr txBox="1"/>
          <p:nvPr/>
        </p:nvSpPr>
        <p:spPr>
          <a:xfrm>
            <a:off x="24880840" y="686539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Pesanan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4580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892C-4072-B6A8-EABB-31C17F9A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550AB81-C586-DB40-BDD6-651A4D53130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C6E0F8-2BE5-3F9C-6A7C-8E33EEF32F11}"/>
              </a:ext>
            </a:extLst>
          </p:cNvPr>
          <p:cNvSpPr/>
          <p:nvPr/>
        </p:nvSpPr>
        <p:spPr>
          <a:xfrm rot="2858323">
            <a:off x="-3708423" y="953337"/>
            <a:ext cx="4619843" cy="4619843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9CE0FE-DB3C-2C83-5BD3-64B2017D3F17}"/>
              </a:ext>
            </a:extLst>
          </p:cNvPr>
          <p:cNvSpPr/>
          <p:nvPr/>
        </p:nvSpPr>
        <p:spPr>
          <a:xfrm rot="2858323">
            <a:off x="-1199753" y="-2121218"/>
            <a:ext cx="3225273" cy="3225273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725D2-599F-2206-8DFF-A29A315B0A0E}"/>
              </a:ext>
            </a:extLst>
          </p:cNvPr>
          <p:cNvSpPr/>
          <p:nvPr/>
        </p:nvSpPr>
        <p:spPr>
          <a:xfrm rot="2858323">
            <a:off x="-1343206" y="5813150"/>
            <a:ext cx="3512176" cy="3512176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277222-6B69-3C87-66B9-731EC7A3E7BE}"/>
              </a:ext>
            </a:extLst>
          </p:cNvPr>
          <p:cNvSpPr/>
          <p:nvPr/>
        </p:nvSpPr>
        <p:spPr>
          <a:xfrm rot="2858323">
            <a:off x="1771731" y="-5322000"/>
            <a:ext cx="17170515" cy="17170515"/>
          </a:xfrm>
          <a:prstGeom prst="ellipse">
            <a:avLst/>
          </a:prstGeom>
          <a:solidFill>
            <a:srgbClr val="AE15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C0C3F-B91D-754F-892F-E48B8DAB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18" y="1438473"/>
            <a:ext cx="8441590" cy="3981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46674-EFAF-565F-1CEA-4202493CF2E6}"/>
              </a:ext>
            </a:extLst>
          </p:cNvPr>
          <p:cNvSpPr txBox="1"/>
          <p:nvPr/>
        </p:nvSpPr>
        <p:spPr>
          <a:xfrm rot="16200000">
            <a:off x="-830887" y="2987992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KASIRIN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95200-EEA9-555A-E8A8-695F0740372A}"/>
              </a:ext>
            </a:extLst>
          </p:cNvPr>
          <p:cNvSpPr txBox="1"/>
          <p:nvPr/>
        </p:nvSpPr>
        <p:spPr>
          <a:xfrm>
            <a:off x="4810902" y="66309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Pesanan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074189-461C-0AAD-9B20-B6D0C855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747" y="1523204"/>
            <a:ext cx="8020222" cy="38115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08E786-F568-ECC6-6BE4-02B362D2F12C}"/>
              </a:ext>
            </a:extLst>
          </p:cNvPr>
          <p:cNvSpPr txBox="1"/>
          <p:nvPr/>
        </p:nvSpPr>
        <p:spPr>
          <a:xfrm>
            <a:off x="21539255" y="87687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8336B4-0787-61A8-34EE-01543786D1D4}"/>
              </a:ext>
            </a:extLst>
          </p:cNvPr>
          <p:cNvSpPr txBox="1"/>
          <p:nvPr/>
        </p:nvSpPr>
        <p:spPr>
          <a:xfrm>
            <a:off x="-13176761" y="2825376"/>
            <a:ext cx="778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Terima</a:t>
            </a:r>
            <a:r>
              <a:rPr lang="en-US" sz="72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06210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4B7A9-0CB3-565A-8B79-F4DA8AD5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51E4D32-1A50-1009-CDB5-C21E1AE99E10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439C6E-8AA6-DE45-B398-71D51CCD9808}"/>
              </a:ext>
            </a:extLst>
          </p:cNvPr>
          <p:cNvSpPr/>
          <p:nvPr/>
        </p:nvSpPr>
        <p:spPr>
          <a:xfrm>
            <a:off x="-5001097" y="4446099"/>
            <a:ext cx="11379704" cy="11379704"/>
          </a:xfrm>
          <a:prstGeom prst="ellipse">
            <a:avLst/>
          </a:prstGeom>
          <a:solidFill>
            <a:srgbClr val="FEA0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3F00FF-39FE-B446-2CEE-AA51D5D863A1}"/>
              </a:ext>
            </a:extLst>
          </p:cNvPr>
          <p:cNvSpPr/>
          <p:nvPr/>
        </p:nvSpPr>
        <p:spPr>
          <a:xfrm>
            <a:off x="-5536506" y="-10028822"/>
            <a:ext cx="11823289" cy="11823289"/>
          </a:xfrm>
          <a:prstGeom prst="ellipse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A42400-D525-085F-2C46-BEA3C82B413C}"/>
              </a:ext>
            </a:extLst>
          </p:cNvPr>
          <p:cNvSpPr/>
          <p:nvPr/>
        </p:nvSpPr>
        <p:spPr>
          <a:xfrm>
            <a:off x="8974536" y="3998791"/>
            <a:ext cx="9651305" cy="9651305"/>
          </a:xfrm>
          <a:prstGeom prst="ellipse">
            <a:avLst/>
          </a:prstGeom>
          <a:solidFill>
            <a:srgbClr val="B6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F3DC4F-3622-313D-73B9-914DF32C5BAE}"/>
              </a:ext>
            </a:extLst>
          </p:cNvPr>
          <p:cNvSpPr/>
          <p:nvPr/>
        </p:nvSpPr>
        <p:spPr>
          <a:xfrm>
            <a:off x="7213852" y="-9336968"/>
            <a:ext cx="11823289" cy="11823289"/>
          </a:xfrm>
          <a:prstGeom prst="ellipse">
            <a:avLst/>
          </a:prstGeom>
          <a:solidFill>
            <a:srgbClr val="AE15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A2190-65B9-66A0-009F-CB46004CB408}"/>
              </a:ext>
            </a:extLst>
          </p:cNvPr>
          <p:cNvSpPr txBox="1"/>
          <p:nvPr/>
        </p:nvSpPr>
        <p:spPr>
          <a:xfrm>
            <a:off x="2203937" y="2825376"/>
            <a:ext cx="778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Terima</a:t>
            </a:r>
            <a:r>
              <a:rPr lang="en-US" sz="7200" b="1" dirty="0">
                <a:ln w="3175">
                  <a:noFill/>
                </a:ln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Kasih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9D29EC-23F5-60B5-2CF0-249FE14A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54" y="1438473"/>
            <a:ext cx="8441590" cy="3981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8FEABA-9D7A-200C-EE22-A2DCCEDBD75F}"/>
              </a:ext>
            </a:extLst>
          </p:cNvPr>
          <p:cNvSpPr txBox="1"/>
          <p:nvPr/>
        </p:nvSpPr>
        <p:spPr>
          <a:xfrm>
            <a:off x="19957138" y="663093"/>
            <a:ext cx="47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Pesanan</a:t>
            </a:r>
            <a:r>
              <a:rPr lang="en-US" sz="36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543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Presentasi Aplikasi Kasir</vt:lpstr>
      <vt:lpstr>Presentasi Aplikasi Kasir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Aqil Athvihaz</dc:creator>
  <cp:lastModifiedBy>Aqil Athvihaz</cp:lastModifiedBy>
  <cp:revision>2</cp:revision>
  <dcterms:created xsi:type="dcterms:W3CDTF">2025-04-30T03:04:59Z</dcterms:created>
  <dcterms:modified xsi:type="dcterms:W3CDTF">2025-04-30T06:37:41Z</dcterms:modified>
</cp:coreProperties>
</file>