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06B2-7351-46AA-8517-A1F265DCD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E0AB9-7951-482E-9180-A1611C663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97911-C3E2-4CE4-A2B0-25D7FDBF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56CB-DCDE-43ED-B80E-9308CF98D4EC}" type="datetimeFigureOut">
              <a:rPr lang="en-ID" smtClean="0"/>
              <a:t>05/09/2023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AA9CC-5A15-46C5-A63E-C9484D4D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77F2B-C060-44C3-B12B-73B9E776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C557-47B0-422A-B98B-69EBB511C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457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C82C-9EE9-43AA-9DA9-FFC7D37A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E3E8B-DF39-4B93-8DB1-BF61C0FB8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426BD-5EF2-4BF8-9D13-0BF73CA3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56CB-DCDE-43ED-B80E-9308CF98D4EC}" type="datetimeFigureOut">
              <a:rPr lang="en-ID" smtClean="0"/>
              <a:t>05/09/2023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8FE68-E7AB-4861-91E7-679EC6D0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E82A-52F7-4CAA-A647-262CCDAF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C557-47B0-422A-B98B-69EBB511C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597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3C715-D985-4B91-8666-8B2554DCE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F44F4-AEA8-42CF-AE14-8F13EAC6D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47C47-916C-431C-A1B1-B4D731E1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56CB-DCDE-43ED-B80E-9308CF98D4EC}" type="datetimeFigureOut">
              <a:rPr lang="en-ID" smtClean="0"/>
              <a:t>05/09/2023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FEB3-CE5E-4F74-B95D-05D6F105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AD8EC-6883-4F23-85EA-ACD019D5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C557-47B0-422A-B98B-69EBB511C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23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5BF0-B2AF-4068-9CC9-B97024CF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6608-95E5-440E-9873-21DA2A477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A7E20-A51B-4097-B4C2-7A1D47BF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56CB-DCDE-43ED-B80E-9308CF98D4EC}" type="datetimeFigureOut">
              <a:rPr lang="en-ID" smtClean="0"/>
              <a:t>05/09/2023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CD19-3A33-4FA1-882A-FD7DF966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4378-A65F-4C18-94F2-F0CDE911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C557-47B0-422A-B98B-69EBB511C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750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FD8A-43C2-41FF-9E03-B53FDA51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AFE4-8F63-4500-B991-6ECE212B2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616C-73AA-4F8E-A36D-B27884B4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56CB-DCDE-43ED-B80E-9308CF98D4EC}" type="datetimeFigureOut">
              <a:rPr lang="en-ID" smtClean="0"/>
              <a:t>05/09/2023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DCA03-B371-4593-A17E-37643805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8751B-0ACC-4657-B528-661880E9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C557-47B0-422A-B98B-69EBB511C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929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5F06-3F1C-4D36-96CF-06E36F52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030D-675A-4CE4-909E-FFA74A967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AF34F-8586-4644-BC3C-102085073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95D9-3C41-484C-AD85-F89FEB89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56CB-DCDE-43ED-B80E-9308CF98D4EC}" type="datetimeFigureOut">
              <a:rPr lang="en-ID" smtClean="0"/>
              <a:t>05/09/2023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F587D-C2F3-4BB3-8807-ABEB1F7E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FA-4FAE-42FE-A7C7-B2D50E84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C557-47B0-422A-B98B-69EBB511C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38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F25C-1CDB-4025-946C-C08EEAF5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F424F-8865-4308-B39E-B95EB860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85A97-7692-4D9B-B48E-21ECE8E28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5DB84-4100-41BE-A8A4-A4FAE3187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47DB9-2546-4D0A-B95F-558EDA7A3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479C1-C71D-4779-91AE-573E35D3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56CB-DCDE-43ED-B80E-9308CF98D4EC}" type="datetimeFigureOut">
              <a:rPr lang="en-ID" smtClean="0"/>
              <a:t>05/09/2023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234D5-55D1-4B33-B12A-9AD8A75F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18C2E-C593-4506-97E5-8B047F40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C557-47B0-422A-B98B-69EBB511C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26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C88E-155C-4A18-B1C5-1D4EF11C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1DDCB-43B0-4D2C-A6EE-CADCB8AD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56CB-DCDE-43ED-B80E-9308CF98D4EC}" type="datetimeFigureOut">
              <a:rPr lang="en-ID" smtClean="0"/>
              <a:t>05/09/2023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B9F2B-4D48-4AEC-89EA-814B0567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8E226-A302-42A6-BDD7-0938BD6A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C557-47B0-422A-B98B-69EBB511C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62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B63A0-A74A-4198-BB66-D02B3A3C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56CB-DCDE-43ED-B80E-9308CF98D4EC}" type="datetimeFigureOut">
              <a:rPr lang="en-ID" smtClean="0"/>
              <a:t>05/09/2023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6FD33-9424-4B4C-94D0-49E52EBB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81AC2-9B19-404A-B8BA-37B2502A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C557-47B0-422A-B98B-69EBB511C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985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818C-B6AB-4111-B1DE-7215B85B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9D719-561C-4183-81D8-D43FAA922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4DC7E-7C64-4061-9F4A-CC7E11577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F30FA-F9CA-4DA0-909F-CD2933C8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56CB-DCDE-43ED-B80E-9308CF98D4EC}" type="datetimeFigureOut">
              <a:rPr lang="en-ID" smtClean="0"/>
              <a:t>05/09/2023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6EF28-E2D8-4F47-8A1D-DB8DE996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C3A6E-E489-4F87-B41D-C49EF8C7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C557-47B0-422A-B98B-69EBB511C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560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46ED-8356-40DC-91F8-C647CB6B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DF61A-0C18-4363-8FA7-F4ABDBC9F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D0D4-BC0A-498B-BCD6-CCDDF4CF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A65A5-C59F-4D27-ABF3-E30BF002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56CB-DCDE-43ED-B80E-9308CF98D4EC}" type="datetimeFigureOut">
              <a:rPr lang="en-ID" smtClean="0"/>
              <a:t>05/09/2023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6E08C-B6C1-44B1-BEEF-67161346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3253E-2BC8-4E73-B14D-044DFE40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C557-47B0-422A-B98B-69EBB511C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843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D1887-3602-499E-89AE-69AFAF33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A6268-39FD-4DD8-AAF4-5E7D9A1E1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A1AEE-4E8F-415F-BE97-436C4D854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D56CB-DCDE-43ED-B80E-9308CF98D4EC}" type="datetimeFigureOut">
              <a:rPr lang="en-ID" smtClean="0"/>
              <a:t>05/09/2023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6D17-D420-44A6-A0AE-EDBE7FD85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DAB82-4EDC-4DC0-AAD4-79B17F0D6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C557-47B0-422A-B98B-69EBB511C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387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97FB-0493-49BF-9058-511A63D4ADDF}"/>
              </a:ext>
            </a:extLst>
          </p:cNvPr>
          <p:cNvSpPr txBox="1"/>
          <p:nvPr/>
        </p:nvSpPr>
        <p:spPr>
          <a:xfrm>
            <a:off x="627529" y="1330823"/>
            <a:ext cx="72883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Diabetes Prediction with Random Forest: Leveraging Machine Learning for Early Detection</a:t>
            </a:r>
            <a:endParaRPr lang="en-ID" sz="3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74C8B3-DE43-4529-BC47-A146A40A7971}"/>
              </a:ext>
            </a:extLst>
          </p:cNvPr>
          <p:cNvSpPr/>
          <p:nvPr/>
        </p:nvSpPr>
        <p:spPr>
          <a:xfrm>
            <a:off x="1340223" y="5065059"/>
            <a:ext cx="2931459" cy="71717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Aqila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Fadia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Mariana</a:t>
            </a:r>
            <a:endParaRPr lang="en-ID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BFE98-7F32-485D-90CB-AE8DDB127BEF}"/>
              </a:ext>
            </a:extLst>
          </p:cNvPr>
          <p:cNvSpPr txBox="1"/>
          <p:nvPr/>
        </p:nvSpPr>
        <p:spPr>
          <a:xfrm>
            <a:off x="1981200" y="456303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ID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353A93-D161-4584-9029-BE1826B4B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941" y="2484985"/>
            <a:ext cx="3823447" cy="3823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60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03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4B725C3-AB98-4C84-9952-7462AFF2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094" y="3018678"/>
            <a:ext cx="1922929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ID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F651BF-D5CF-4DCE-8B91-10B15EFC334D}"/>
              </a:ext>
            </a:extLst>
          </p:cNvPr>
          <p:cNvCxnSpPr>
            <a:cxnSpLocks/>
          </p:cNvCxnSpPr>
          <p:nvPr/>
        </p:nvCxnSpPr>
        <p:spPr>
          <a:xfrm>
            <a:off x="5611906" y="394447"/>
            <a:ext cx="0" cy="6113929"/>
          </a:xfrm>
          <a:prstGeom prst="line">
            <a:avLst/>
          </a:prstGeom>
          <a:ln w="76200">
            <a:solidFill>
              <a:srgbClr val="90CAF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11BC04F-B093-40A2-AD00-37FADFBF0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95" y="1371600"/>
            <a:ext cx="41148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355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323AAE-5EF4-4642-A6F4-C8C4D476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105" y="1254451"/>
            <a:ext cx="2469757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ID" sz="6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418E1F-CF5E-4660-BC69-B2CE75C46EB0}"/>
              </a:ext>
            </a:extLst>
          </p:cNvPr>
          <p:cNvCxnSpPr>
            <a:cxnSpLocks/>
          </p:cNvCxnSpPr>
          <p:nvPr/>
        </p:nvCxnSpPr>
        <p:spPr>
          <a:xfrm>
            <a:off x="5611906" y="394447"/>
            <a:ext cx="0" cy="6113929"/>
          </a:xfrm>
          <a:prstGeom prst="line">
            <a:avLst/>
          </a:prstGeom>
          <a:ln w="76200">
            <a:solidFill>
              <a:srgbClr val="90CAF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55EB4F-3209-4C53-B432-0E957ECC0245}"/>
              </a:ext>
            </a:extLst>
          </p:cNvPr>
          <p:cNvSpPr txBox="1"/>
          <p:nvPr/>
        </p:nvSpPr>
        <p:spPr>
          <a:xfrm>
            <a:off x="2375647" y="3138689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On</a:t>
            </a:r>
            <a:endParaRPr lang="en-ID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9FCD30-6B83-45C2-AC8B-3EFC36ACB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99" y="1105101"/>
            <a:ext cx="4067175" cy="406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352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089D93-CA19-4BAB-A3DD-CD54AAAA10C6}"/>
              </a:ext>
            </a:extLst>
          </p:cNvPr>
          <p:cNvSpPr/>
          <p:nvPr/>
        </p:nvSpPr>
        <p:spPr>
          <a:xfrm>
            <a:off x="2336987" y="1741394"/>
            <a:ext cx="7026088" cy="368785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D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4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06D2A7-B349-44C4-87A4-7AB63A43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ID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8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1E63-0145-4207-91D0-CACFBE5C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36459" cy="1325563"/>
          </a:xfrm>
        </p:spPr>
        <p:txBody>
          <a:bodyPr/>
          <a:lstStyle/>
          <a:p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95C5D-5446-406A-A6DF-01CB760B39FA}"/>
              </a:ext>
            </a:extLst>
          </p:cNvPr>
          <p:cNvSpPr txBox="1"/>
          <p:nvPr/>
        </p:nvSpPr>
        <p:spPr>
          <a:xfrm>
            <a:off x="1362634" y="1397674"/>
            <a:ext cx="457199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&amp; Methods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ID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BC1043-DE40-4734-ADE0-CF3A2483B243}"/>
              </a:ext>
            </a:extLst>
          </p:cNvPr>
          <p:cNvSpPr/>
          <p:nvPr/>
        </p:nvSpPr>
        <p:spPr>
          <a:xfrm>
            <a:off x="10908280" y="5489387"/>
            <a:ext cx="1640541" cy="1660899"/>
          </a:xfrm>
          <a:prstGeom prst="ellipse">
            <a:avLst/>
          </a:prstGeom>
          <a:solidFill>
            <a:srgbClr val="90CAF9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17D5AE-2E74-47CB-A034-265333301C0F}"/>
              </a:ext>
            </a:extLst>
          </p:cNvPr>
          <p:cNvSpPr/>
          <p:nvPr/>
        </p:nvSpPr>
        <p:spPr>
          <a:xfrm>
            <a:off x="9974830" y="5489387"/>
            <a:ext cx="1640541" cy="1660899"/>
          </a:xfrm>
          <a:prstGeom prst="ellipse">
            <a:avLst/>
          </a:prstGeom>
          <a:solidFill>
            <a:srgbClr val="90CAF9"/>
          </a:solidFill>
          <a:ln>
            <a:solidFill>
              <a:srgbClr val="90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832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9BDC85-6F15-4ED3-9771-7865A5AA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416595"/>
            <a:ext cx="29718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ID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867F44-C2EA-4854-9040-A401CD4B22B5}"/>
              </a:ext>
            </a:extLst>
          </p:cNvPr>
          <p:cNvCxnSpPr>
            <a:cxnSpLocks/>
          </p:cNvCxnSpPr>
          <p:nvPr/>
        </p:nvCxnSpPr>
        <p:spPr>
          <a:xfrm>
            <a:off x="5611906" y="394447"/>
            <a:ext cx="0" cy="6113929"/>
          </a:xfrm>
          <a:prstGeom prst="line">
            <a:avLst/>
          </a:prstGeom>
          <a:ln w="76200">
            <a:solidFill>
              <a:srgbClr val="90CAF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4DAB226-7B45-48AA-80AC-2C0E44C43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95" y="1303244"/>
            <a:ext cx="4259355" cy="4259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392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E61E58-984D-4D13-A0E7-EB279460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7" y="193348"/>
            <a:ext cx="29718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ID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8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3DF5E7-1708-42D2-9795-D87D2421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2507690"/>
            <a:ext cx="2783541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D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99317D-60F8-4FAD-B8B4-A0B3B1B0B252}"/>
              </a:ext>
            </a:extLst>
          </p:cNvPr>
          <p:cNvCxnSpPr>
            <a:cxnSpLocks/>
          </p:cNvCxnSpPr>
          <p:nvPr/>
        </p:nvCxnSpPr>
        <p:spPr>
          <a:xfrm>
            <a:off x="5611906" y="394447"/>
            <a:ext cx="0" cy="6113929"/>
          </a:xfrm>
          <a:prstGeom prst="line">
            <a:avLst/>
          </a:prstGeom>
          <a:ln w="76200">
            <a:solidFill>
              <a:srgbClr val="90CAF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86E4065-D01F-4856-A3F3-9591E39FF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4" y="1076325"/>
            <a:ext cx="4524375" cy="452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734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324B78-1137-459E-846B-A1F6FD22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275478"/>
            <a:ext cx="2783541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D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2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7DB497-EF20-415F-B563-FB672439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306" y="2534584"/>
            <a:ext cx="2523565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ID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3D8540-E0D2-484C-914A-A2AE2B1CF5C8}"/>
              </a:ext>
            </a:extLst>
          </p:cNvPr>
          <p:cNvCxnSpPr>
            <a:cxnSpLocks/>
          </p:cNvCxnSpPr>
          <p:nvPr/>
        </p:nvCxnSpPr>
        <p:spPr>
          <a:xfrm>
            <a:off x="5611906" y="394447"/>
            <a:ext cx="0" cy="6113929"/>
          </a:xfrm>
          <a:prstGeom prst="line">
            <a:avLst/>
          </a:prstGeom>
          <a:ln w="76200">
            <a:solidFill>
              <a:srgbClr val="90CAF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CB3C75-F989-4F0C-BDEE-744CD09EE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5" y="1266825"/>
            <a:ext cx="4686300" cy="468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75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81E83F-D606-4A5E-AAD5-5636E4B1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40660"/>
            <a:ext cx="2523565" cy="71717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ID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7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5FF8F4-43AE-40BB-B5CD-72860705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989" y="2462866"/>
            <a:ext cx="2980764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&amp; Methods</a:t>
            </a:r>
            <a:endParaRPr lang="en-ID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A51CBB-C658-496C-A2E8-27628D638263}"/>
              </a:ext>
            </a:extLst>
          </p:cNvPr>
          <p:cNvCxnSpPr>
            <a:cxnSpLocks/>
          </p:cNvCxnSpPr>
          <p:nvPr/>
        </p:nvCxnSpPr>
        <p:spPr>
          <a:xfrm>
            <a:off x="5611906" y="394447"/>
            <a:ext cx="0" cy="6113929"/>
          </a:xfrm>
          <a:prstGeom prst="line">
            <a:avLst/>
          </a:prstGeom>
          <a:ln w="76200">
            <a:solidFill>
              <a:srgbClr val="90CAF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FE1C31B-C173-4BB7-A858-77023B180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909637"/>
            <a:ext cx="5038725" cy="503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015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44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Table of Contents</vt:lpstr>
      <vt:lpstr>Problem</vt:lpstr>
      <vt:lpstr>Problem</vt:lpstr>
      <vt:lpstr>Objective</vt:lpstr>
      <vt:lpstr>Objective</vt:lpstr>
      <vt:lpstr>Solution</vt:lpstr>
      <vt:lpstr>Solution</vt:lpstr>
      <vt:lpstr>Materials &amp; Methods</vt:lpstr>
      <vt:lpstr>PowerPoint Presentation</vt:lpstr>
      <vt:lpstr>Result</vt:lpstr>
      <vt:lpstr>Demo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2023-09-05T08:35:15Z</dcterms:created>
  <dcterms:modified xsi:type="dcterms:W3CDTF">2023-09-05T09:03:11Z</dcterms:modified>
</cp:coreProperties>
</file>