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4" r:id="rId8"/>
    <p:sldId id="263" r:id="rId9"/>
    <p:sldId id="268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7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1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5753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034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54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2018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7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4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5365" y="2632484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1" dirty="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8603087" y="4714852"/>
            <a:ext cx="2485623" cy="1956404"/>
          </a:xfrm>
          <a:prstGeom prst="triangle">
            <a:avLst/>
          </a:prstGeom>
          <a:solidFill>
            <a:srgbClr val="FCC8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706377" y="4714852"/>
            <a:ext cx="2485623" cy="1956404"/>
          </a:xfrm>
          <a:prstGeom prst="triangle">
            <a:avLst/>
          </a:prstGeom>
          <a:solidFill>
            <a:srgbClr val="FCC8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7808028" y="5294937"/>
            <a:ext cx="2032716" cy="1350562"/>
          </a:xfrm>
          <a:prstGeom prst="triangle">
            <a:avLst/>
          </a:prstGeom>
          <a:solidFill>
            <a:srgbClr val="FCC8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0"/>
            <a:endCxn id="5" idx="2"/>
          </p:cNvCxnSpPr>
          <p:nvPr/>
        </p:nvCxnSpPr>
        <p:spPr>
          <a:xfrm flipH="1">
            <a:off x="8603087" y="5294937"/>
            <a:ext cx="221299" cy="137631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</p:cNvCxnSpPr>
          <p:nvPr/>
        </p:nvCxnSpPr>
        <p:spPr>
          <a:xfrm flipH="1">
            <a:off x="10949188" y="4714852"/>
            <a:ext cx="1" cy="195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>
            <a:off x="9845899" y="4714852"/>
            <a:ext cx="36100" cy="167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1078523" y="4689095"/>
            <a:ext cx="2485623" cy="1956404"/>
          </a:xfrm>
          <a:prstGeom prst="triangle">
            <a:avLst/>
          </a:prstGeom>
          <a:solidFill>
            <a:srgbClr val="FCC8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181813" y="4689095"/>
            <a:ext cx="2485623" cy="1956404"/>
          </a:xfrm>
          <a:prstGeom prst="triangle">
            <a:avLst/>
          </a:prstGeom>
          <a:solidFill>
            <a:srgbClr val="FCC8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83464" y="5269180"/>
            <a:ext cx="2032716" cy="1350562"/>
          </a:xfrm>
          <a:prstGeom prst="triangle">
            <a:avLst/>
          </a:prstGeom>
          <a:solidFill>
            <a:srgbClr val="FCC8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0"/>
            <a:endCxn id="16" idx="2"/>
          </p:cNvCxnSpPr>
          <p:nvPr/>
        </p:nvCxnSpPr>
        <p:spPr>
          <a:xfrm flipH="1">
            <a:off x="1078523" y="5269180"/>
            <a:ext cx="221299" cy="137631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0"/>
          </p:cNvCxnSpPr>
          <p:nvPr/>
        </p:nvCxnSpPr>
        <p:spPr>
          <a:xfrm flipH="1">
            <a:off x="3424624" y="4689095"/>
            <a:ext cx="1" cy="195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</p:cNvCxnSpPr>
          <p:nvPr/>
        </p:nvCxnSpPr>
        <p:spPr>
          <a:xfrm>
            <a:off x="2321335" y="4689095"/>
            <a:ext cx="36100" cy="167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6495" y="103032"/>
            <a:ext cx="296085" cy="927278"/>
          </a:xfrm>
          <a:prstGeom prst="rect">
            <a:avLst/>
          </a:prstGeom>
          <a:solidFill>
            <a:srgbClr val="FCC84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6495" y="103032"/>
            <a:ext cx="913327" cy="283334"/>
          </a:xfrm>
          <a:prstGeom prst="rect">
            <a:avLst/>
          </a:prstGeom>
          <a:solidFill>
            <a:srgbClr val="FCC84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743514" y="103032"/>
            <a:ext cx="296085" cy="927278"/>
          </a:xfrm>
          <a:prstGeom prst="rect">
            <a:avLst/>
          </a:prstGeom>
          <a:solidFill>
            <a:srgbClr val="FCC84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126272" y="103032"/>
            <a:ext cx="913327" cy="283334"/>
          </a:xfrm>
          <a:prstGeom prst="rect">
            <a:avLst/>
          </a:prstGeom>
          <a:solidFill>
            <a:srgbClr val="FCC84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4405" y="103032"/>
            <a:ext cx="8925059" cy="283334"/>
          </a:xfrm>
          <a:prstGeom prst="rect">
            <a:avLst/>
          </a:prstGeom>
          <a:solidFill>
            <a:srgbClr val="FCC84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MUHAMMAD SYIHABUDDIN ANNUR, S.PD. (MATERI PAI KELAS 10)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08" y="2069942"/>
            <a:ext cx="2960165" cy="29601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0005" y="553129"/>
            <a:ext cx="10728101" cy="12777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MENELADANI PERJUANGAN RASULULLAH SAW DI MEKAH</a:t>
            </a:r>
            <a:endParaRPr lang="id-ID" sz="32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2023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09160" y="205740"/>
            <a:ext cx="2903220" cy="1325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/>
              <a:t>DISCUSSING TIME</a:t>
            </a:r>
            <a:endParaRPr lang="en-US" sz="28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1207394" y="2094749"/>
            <a:ext cx="9555480" cy="2720340"/>
          </a:xfrm>
          <a:prstGeom prst="wedgeRectCallout">
            <a:avLst>
              <a:gd name="adj1" fmla="val -37579"/>
              <a:gd name="adj2" fmla="val 66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rgbClr val="FFFF00"/>
                </a:solidFill>
              </a:rPr>
              <a:t>WHAT CAN WE IMITATE FROM RASALULLAH SAW’S STRUGGLE IN MEKAH ?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69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5" y="0"/>
            <a:ext cx="5580185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79254" y="2131800"/>
            <a:ext cx="3151163" cy="17865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JAZAKUMULLAH KHAIRAN KATSIRAN </a:t>
            </a:r>
            <a:r>
              <a:rPr lang="id-ID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03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71334" y="126609"/>
            <a:ext cx="6921305" cy="12379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KERASULAN NABI MUHAMMAD SAW DAN WAHYU PERTAMA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227212" y="611944"/>
            <a:ext cx="1702191" cy="260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64503" y="471267"/>
            <a:ext cx="562709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79228" y="471267"/>
            <a:ext cx="1906174" cy="548640"/>
            <a:chOff x="879228" y="471267"/>
            <a:chExt cx="1906174" cy="548640"/>
          </a:xfrm>
        </p:grpSpPr>
        <p:sp>
          <p:nvSpPr>
            <p:cNvPr id="7" name="Oval 6"/>
            <p:cNvSpPr/>
            <p:nvPr/>
          </p:nvSpPr>
          <p:spPr>
            <a:xfrm>
              <a:off x="2222693" y="471267"/>
              <a:ext cx="562709" cy="5486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9228" y="611944"/>
              <a:ext cx="1343465" cy="2602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ular Callout 1"/>
          <p:cNvSpPr/>
          <p:nvPr/>
        </p:nvSpPr>
        <p:spPr>
          <a:xfrm>
            <a:off x="1378631" y="1663504"/>
            <a:ext cx="6073729" cy="1514036"/>
          </a:xfrm>
          <a:prstGeom prst="wedgeRectCallout">
            <a:avLst>
              <a:gd name="adj1" fmla="val -33343"/>
              <a:gd name="adj2" fmla="val 6845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WHAT WAS THE FIRST SURAH THAT RASULULLAH SAW RECIEVED ?</a:t>
            </a:r>
            <a:endParaRPr lang="en-US" dirty="0"/>
          </a:p>
        </p:txBody>
      </p:sp>
      <p:pic>
        <p:nvPicPr>
          <p:cNvPr id="15" name="Picture 2" descr="Kaligrafi Surat Al Alaq 1 5 - Kumpulan Surat Pen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14" y="3538024"/>
            <a:ext cx="9858768" cy="30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9228" y="471267"/>
            <a:ext cx="1906174" cy="548640"/>
            <a:chOff x="879228" y="471267"/>
            <a:chExt cx="1906174" cy="548640"/>
          </a:xfrm>
        </p:grpSpPr>
        <p:sp>
          <p:nvSpPr>
            <p:cNvPr id="5" name="Oval 4"/>
            <p:cNvSpPr/>
            <p:nvPr/>
          </p:nvSpPr>
          <p:spPr>
            <a:xfrm>
              <a:off x="2222693" y="471267"/>
              <a:ext cx="562709" cy="5486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228" y="611944"/>
              <a:ext cx="1343465" cy="2602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0227212" y="611944"/>
            <a:ext cx="1702191" cy="260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64503" y="471267"/>
            <a:ext cx="562709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71334" y="126609"/>
            <a:ext cx="6921305" cy="12379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AJARAN-AJARAN POKOK RASULULLAH SAW DI MEKAH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150910" y="2288773"/>
            <a:ext cx="10347670" cy="3777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erhala-berhala di Zaman Jahiliya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21" y="2829810"/>
            <a:ext cx="3138238" cy="28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97759" y="3023199"/>
            <a:ext cx="626074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000" dirty="0" smtClean="0"/>
              <a:t>MASYARAKAT MEKAH MASIH MENYEMBAH BERHALA UNTUK MEMINTA PERTOLONGAN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000" dirty="0" smtClean="0"/>
              <a:t>RASULULLAH SAW BERDAKWAH UNTUK MENGAJAK MEREKA MENINGGALKAN KEPERCAYAANNYA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000" dirty="0" smtClean="0"/>
              <a:t>RASULULLAH SAW MENGAJAK MASAYARAKT MEKAH UNTUK MENYEMBAH ALLAH SWT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1150910" y="1505343"/>
            <a:ext cx="1634492" cy="6896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TAUHID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5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9228" y="471267"/>
            <a:ext cx="1906174" cy="548640"/>
            <a:chOff x="879228" y="471267"/>
            <a:chExt cx="1906174" cy="548640"/>
          </a:xfrm>
        </p:grpSpPr>
        <p:sp>
          <p:nvSpPr>
            <p:cNvPr id="4" name="Oval 3"/>
            <p:cNvSpPr/>
            <p:nvPr/>
          </p:nvSpPr>
          <p:spPr>
            <a:xfrm>
              <a:off x="2222693" y="471267"/>
              <a:ext cx="562709" cy="5486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9228" y="611944"/>
              <a:ext cx="1343465" cy="2602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9664503" y="471267"/>
            <a:ext cx="562709" cy="548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71334" y="126609"/>
            <a:ext cx="6921305" cy="12379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AJARAN-AJARAN POKOK RASULULLAH SAW DI MEKAH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150910" y="2288773"/>
            <a:ext cx="9639010" cy="3777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0960" y="2633432"/>
            <a:ext cx="53858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000" dirty="0" smtClean="0"/>
              <a:t>RASULULLAH SAW MENDAPAT GELAR </a:t>
            </a:r>
            <a:r>
              <a:rPr lang="id-ID" sz="2000" dirty="0" smtClean="0">
                <a:solidFill>
                  <a:srgbClr val="FF0000"/>
                </a:solidFill>
              </a:rPr>
              <a:t>AL-AMIN</a:t>
            </a:r>
            <a:r>
              <a:rPr lang="id-ID" sz="2000" dirty="0" smtClean="0"/>
              <a:t> SEBELUM MENJADI NABI.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000" dirty="0" smtClean="0"/>
              <a:t>RASULULLAH SAW MENGAJAK MASYARAKAT QURAISY UNTUK MENINGGALKAN JUDI, KHAMR, ZINA, PEMBUNUHAN DAN TINDAKAN KEJI LAINNYA.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sz="2000" dirty="0" smtClean="0"/>
              <a:t>RASULULLAH SAW MEMBERIKAN CONTOH AKHLAK MULIA TERSEBUT MELALUI KEPRIBADIANNYA.</a:t>
            </a:r>
            <a:endParaRPr lang="en-US" sz="2000" dirty="0"/>
          </a:p>
        </p:txBody>
      </p:sp>
      <p:sp>
        <p:nvSpPr>
          <p:cNvPr id="11" name="Pentagon 10"/>
          <p:cNvSpPr/>
          <p:nvPr/>
        </p:nvSpPr>
        <p:spPr>
          <a:xfrm>
            <a:off x="1302604" y="1505243"/>
            <a:ext cx="1620424" cy="6896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AKHLAK MULIA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41281" y="611944"/>
            <a:ext cx="1645920" cy="260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92" y="2697278"/>
            <a:ext cx="2960165" cy="29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8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9228" y="471267"/>
            <a:ext cx="1906174" cy="548640"/>
            <a:chOff x="879228" y="471267"/>
            <a:chExt cx="1906174" cy="548640"/>
          </a:xfrm>
          <a:solidFill>
            <a:srgbClr val="FFC000"/>
          </a:solidFill>
        </p:grpSpPr>
        <p:sp>
          <p:nvSpPr>
            <p:cNvPr id="5" name="Oval 4"/>
            <p:cNvSpPr/>
            <p:nvPr/>
          </p:nvSpPr>
          <p:spPr>
            <a:xfrm>
              <a:off x="2222693" y="471267"/>
              <a:ext cx="562709" cy="548640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228" y="611944"/>
              <a:ext cx="1343465" cy="260253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0227212" y="611944"/>
            <a:ext cx="1702191" cy="260253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64503" y="471267"/>
            <a:ext cx="562709" cy="548640"/>
          </a:xfrm>
          <a:prstGeom prst="ellipse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71334" y="126609"/>
            <a:ext cx="6921305" cy="12379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AJARAN-AJARAN POKOK RASULULLAH SAW DI MEKAH</a:t>
            </a:r>
            <a:endParaRPr lang="en-US" sz="2400" dirty="0"/>
          </a:p>
        </p:txBody>
      </p:sp>
      <p:sp>
        <p:nvSpPr>
          <p:cNvPr id="15" name="Pentagon 14"/>
          <p:cNvSpPr/>
          <p:nvPr/>
        </p:nvSpPr>
        <p:spPr>
          <a:xfrm>
            <a:off x="1097280" y="1807345"/>
            <a:ext cx="2444412" cy="82405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STRATEGI DAKWAH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53930" y="3246413"/>
            <a:ext cx="818463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RASULULLAH SAW BERDAKWAH MELALUI ORANG TERDEKAT, SEPERTI KELUARGA DAN PARA SAHABTNYA, ATAS </a:t>
            </a:r>
            <a:r>
              <a:rPr lang="id-ID" dirty="0"/>
              <a:t>PERINTAH ALLAH </a:t>
            </a:r>
            <a:r>
              <a:rPr lang="id-ID" dirty="0" smtClean="0"/>
              <a:t>PADA</a:t>
            </a:r>
            <a:r>
              <a:rPr lang="id-ID" b="1" dirty="0" smtClean="0"/>
              <a:t> SURAT ASY-SYU'ARA AYAT 214.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153930" y="4392639"/>
            <a:ext cx="8184630" cy="111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RASULULLAH SAW MENJADIKAN RUMAHNYA(DARUL ARQAM) SEBAGAI PUSAT KEGIATAN DAKWAH.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53930" y="5695367"/>
            <a:ext cx="8184630" cy="105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TERKUMPULLAH ORANG-ORANG YANG MENERIMA AJARAN RASULULLAH SAW, MEREKA DISEBUT ASSABIQUNAL AWWALUN</a:t>
            </a:r>
            <a:endParaRPr lang="en-US" dirty="0"/>
          </a:p>
        </p:txBody>
      </p:sp>
      <p:sp>
        <p:nvSpPr>
          <p:cNvPr id="12" name="Chevron 11"/>
          <p:cNvSpPr/>
          <p:nvPr/>
        </p:nvSpPr>
        <p:spPr>
          <a:xfrm>
            <a:off x="2504047" y="3296091"/>
            <a:ext cx="444893" cy="7518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2502000" y="4536614"/>
            <a:ext cx="444893" cy="7518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2504047" y="5712367"/>
            <a:ext cx="444893" cy="75188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Ribbon 13"/>
          <p:cNvSpPr/>
          <p:nvPr/>
        </p:nvSpPr>
        <p:spPr>
          <a:xfrm>
            <a:off x="2869521" y="1631703"/>
            <a:ext cx="6320200" cy="1478281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/>
              <a:t>A. DAKWAH SECARA DIAM-DIAM (AL-DA’WAH BI AL-SIRR)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83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20" grpId="0" animBg="1"/>
      <p:bldP spid="21" grpId="0" animBg="1"/>
      <p:bldP spid="12" grpId="0" animBg="1"/>
      <p:bldP spid="28" grpId="0" animBg="1"/>
      <p:bldP spid="2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247" y="1889213"/>
            <a:ext cx="6617314" cy="931260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ar-AE" sz="6600" dirty="0"/>
              <a:t>وَأَنذِرْ عَشِيرَتَكَ </a:t>
            </a:r>
            <a:r>
              <a:rPr lang="ar-AE" sz="6600" dirty="0" smtClean="0"/>
              <a:t>ٱلْأَقْرَبِينَ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1661375" y="3528811"/>
            <a:ext cx="9504608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berilah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peringatan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kerabat-kerabatmu</a:t>
            </a:r>
            <a:r>
              <a:rPr lang="id-ID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3600" b="1" dirty="0">
                <a:latin typeface="Calibri" panose="020F0502020204030204" pitchFamily="34" charset="0"/>
                <a:cs typeface="Calibri" panose="020F0502020204030204" pitchFamily="34" charset="0"/>
              </a:rPr>
              <a:t>(Surat Asy-Syu’ara Ayat </a:t>
            </a:r>
            <a:r>
              <a:rPr lang="id-ID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214)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6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79228" y="471267"/>
            <a:ext cx="1906174" cy="548640"/>
            <a:chOff x="879228" y="471267"/>
            <a:chExt cx="1906174" cy="548640"/>
          </a:xfrm>
          <a:solidFill>
            <a:srgbClr val="00B050"/>
          </a:solidFill>
        </p:grpSpPr>
        <p:sp>
          <p:nvSpPr>
            <p:cNvPr id="14" name="Oval 13"/>
            <p:cNvSpPr/>
            <p:nvPr/>
          </p:nvSpPr>
          <p:spPr>
            <a:xfrm>
              <a:off x="2222693" y="471267"/>
              <a:ext cx="562709" cy="548640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9228" y="611944"/>
              <a:ext cx="1343465" cy="260253"/>
            </a:xfrm>
            <a:prstGeom prst="rect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9664503" y="471267"/>
            <a:ext cx="562709" cy="54864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771334" y="126609"/>
            <a:ext cx="6921305" cy="123795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/>
              <a:t>AJARAN-AJARAN POKOK RASULULLAH SAW DI MEKAH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8" name="Oval Callout 17"/>
          <p:cNvSpPr/>
          <p:nvPr/>
        </p:nvSpPr>
        <p:spPr>
          <a:xfrm>
            <a:off x="879228" y="1505242"/>
            <a:ext cx="3647052" cy="1900897"/>
          </a:xfrm>
          <a:prstGeom prst="wedgeEllipseCallout">
            <a:avLst>
              <a:gd name="adj1" fmla="val -43787"/>
              <a:gd name="adj2" fmla="val 577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</a:rPr>
              <a:t>WHO ARE ASSABIQUNAL AWWALUN PEOPLE ?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91690" y="3620668"/>
            <a:ext cx="2788920" cy="23229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2000" dirty="0" smtClean="0"/>
              <a:t>SITI KHODIJAH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ALI BIN ABI THALIB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ZAID BIN HARISAH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ABU BAKAR ASSIDIK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4960620" y="4550898"/>
            <a:ext cx="594360" cy="6172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15000" y="3546816"/>
            <a:ext cx="5120640" cy="30649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id-ID" sz="2000" dirty="0" smtClean="0"/>
              <a:t>UTSMAN BIN AFFAN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ZUBAIR BIN AWWAM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SAID BIN ABI WAQAS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ABDURRAHMAN BIN AUF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TAHA BIN UBAIDILLAH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ABU UBAIDILLAH BIN JARAH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FATIMAH BIN KHATTAB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SAID BIN ZAID</a:t>
            </a:r>
          </a:p>
          <a:p>
            <a:pPr marL="285750" indent="-285750" algn="ctr">
              <a:buFontTx/>
              <a:buChar char="-"/>
            </a:pPr>
            <a:r>
              <a:rPr lang="id-ID" sz="2000" dirty="0" smtClean="0"/>
              <a:t>ARQAM BIN ABIL ARQAM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0227212" y="611944"/>
            <a:ext cx="1702191" cy="26025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9228" y="471267"/>
            <a:ext cx="1906174" cy="548640"/>
            <a:chOff x="879228" y="471267"/>
            <a:chExt cx="1906174" cy="548640"/>
          </a:xfrm>
          <a:solidFill>
            <a:srgbClr val="00B0F0"/>
          </a:solidFill>
        </p:grpSpPr>
        <p:sp>
          <p:nvSpPr>
            <p:cNvPr id="5" name="Oval 4"/>
            <p:cNvSpPr/>
            <p:nvPr/>
          </p:nvSpPr>
          <p:spPr>
            <a:xfrm>
              <a:off x="2222693" y="471267"/>
              <a:ext cx="562709" cy="54864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228" y="611944"/>
              <a:ext cx="1343465" cy="26025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9664503" y="471267"/>
            <a:ext cx="562709" cy="5486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85402" y="114088"/>
            <a:ext cx="6921305" cy="11640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/>
              <a:t>AJARAN-AJARAN POKOK RASULULLAH SAW DI MEKAH</a:t>
            </a:r>
            <a:endParaRPr lang="en-US" sz="2400" dirty="0"/>
          </a:p>
        </p:txBody>
      </p:sp>
      <p:sp>
        <p:nvSpPr>
          <p:cNvPr id="9" name="Pentagon 8"/>
          <p:cNvSpPr/>
          <p:nvPr/>
        </p:nvSpPr>
        <p:spPr>
          <a:xfrm>
            <a:off x="1550960" y="1433814"/>
            <a:ext cx="1634492" cy="82405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STRATEGI DAKWAH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065020" y="2761444"/>
            <a:ext cx="8162192" cy="882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RASULULLAH SAW MENERIMA WAHYU DARI ALLAH UNTUK DAKWAH SECARA TERANG-TERANGAN PADA </a:t>
            </a:r>
            <a:r>
              <a:rPr lang="id-ID" b="1" dirty="0" smtClean="0"/>
              <a:t>SURAT </a:t>
            </a:r>
            <a:r>
              <a:rPr lang="en-US" b="1" dirty="0" smtClean="0"/>
              <a:t>AL-HIJR AYAT</a:t>
            </a:r>
            <a:r>
              <a:rPr lang="id-ID" b="1" dirty="0" smtClean="0"/>
              <a:t> 94.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042582" y="3694846"/>
            <a:ext cx="8184630" cy="997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RASULULLAH SAW MULAI DAPAT PERLAWANAN DARI MASYARAKAT MEKAH, TERLEBIH DARI PAMANNYA ABU LAHAB DAN ABU JAHAL.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053801" y="4744878"/>
            <a:ext cx="8184630" cy="105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DAKWAH RASULULLAH SAW DIGANGGU, HINGGA MENDAPAT SIKSAAN DARI MASYARAKAT QURAISY.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065020" y="5872491"/>
            <a:ext cx="818463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BANYAKNYA PEMBENCI DAKWAH RASULLULLAH SAW, BEGITUPUN BANYAK YANG SIMPATI DAN INGIN MASUK ISLAM BERSAMA RASULLULLAH SAW.</a:t>
            </a:r>
            <a:endParaRPr lang="en-US" dirty="0"/>
          </a:p>
        </p:txBody>
      </p:sp>
      <p:sp>
        <p:nvSpPr>
          <p:cNvPr id="16" name="Down Ribbon 15"/>
          <p:cNvSpPr/>
          <p:nvPr/>
        </p:nvSpPr>
        <p:spPr>
          <a:xfrm>
            <a:off x="2785402" y="1352045"/>
            <a:ext cx="5444198" cy="1409399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B. DAKWAH </a:t>
            </a:r>
            <a:r>
              <a:rPr lang="id-ID" sz="1600" dirty="0"/>
              <a:t>SECARA TERANG-TERANGAN (AL-DA’WAH BI AL-JAHR)</a:t>
            </a:r>
            <a:endParaRPr lang="en-US" sz="1600" dirty="0"/>
          </a:p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0227212" y="611943"/>
            <a:ext cx="1682848" cy="26025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66756" y="3839081"/>
            <a:ext cx="562709" cy="5486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6756" y="4958656"/>
            <a:ext cx="562709" cy="5486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69605" y="6078231"/>
            <a:ext cx="562709" cy="5486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66755" y="2926574"/>
            <a:ext cx="562709" cy="54864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64417" y="1648495"/>
            <a:ext cx="8268236" cy="12750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AE" sz="4400" dirty="0"/>
              <a:t>فَٱصْدَعْ بِمَا تُؤْمَرُ وَأَعْرِضْ عَنِ </a:t>
            </a:r>
            <a:r>
              <a:rPr lang="ar-AE" sz="4400" dirty="0" smtClean="0"/>
              <a:t>ٱلْمُشْرِكِينَ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661375" y="3528811"/>
            <a:ext cx="9504608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sampaikanlah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olehmu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terang-terangan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segala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diperintahkan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kepadamu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berpalinglah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orang-orang yang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musyrik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d-ID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(Surat Al-Hijr </a:t>
            </a:r>
            <a:r>
              <a:rPr lang="id-ID" sz="3600" b="1" dirty="0">
                <a:latin typeface="Calibri" panose="020F0502020204030204" pitchFamily="34" charset="0"/>
                <a:cs typeface="Calibri" panose="020F0502020204030204" pitchFamily="34" charset="0"/>
              </a:rPr>
              <a:t>Ayat </a:t>
            </a:r>
            <a:r>
              <a:rPr lang="id-ID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94)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8946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450</TotalTime>
  <Words>375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Wingdings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وَأَنذِرْ عَشِيرَتَكَ ٱلْأَقْرَبِينَ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Peradaban Islam Masa Nabi Muhammad SAW</dc:title>
  <dc:creator>LENOVO</dc:creator>
  <cp:lastModifiedBy>LENOVO</cp:lastModifiedBy>
  <cp:revision>40</cp:revision>
  <dcterms:created xsi:type="dcterms:W3CDTF">2018-03-18T17:05:30Z</dcterms:created>
  <dcterms:modified xsi:type="dcterms:W3CDTF">2022-11-08T14:45:06Z</dcterms:modified>
</cp:coreProperties>
</file>