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HUKUM ISLAM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M.Syihabuddin Annur, S.Pd.</a:t>
            </a:r>
            <a:endParaRPr b="1" sz="2400"/>
          </a:p>
        </p:txBody>
      </p:sp>
      <p:sp>
        <p:nvSpPr>
          <p:cNvPr id="74" name="Google Shape;74;p13"/>
          <p:cNvSpPr/>
          <p:nvPr/>
        </p:nvSpPr>
        <p:spPr>
          <a:xfrm>
            <a:off x="0" y="50"/>
            <a:ext cx="2252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650" y="484750"/>
            <a:ext cx="4174100" cy="4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417475" cy="14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231900" y="329500"/>
            <a:ext cx="5197200" cy="1938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APA YANG DIMAKSUD DENGAN SUMBER HUKUM ISLAM 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3546925" y="3239375"/>
            <a:ext cx="5197200" cy="1583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ADA BERAPA SUMBER HUKUM ISLAM ?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00" y="2403425"/>
            <a:ext cx="2528150" cy="25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50" y="162725"/>
            <a:ext cx="58285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9" name="Google Shape;89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525850" y="929625"/>
            <a:ext cx="4110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highlight>
                  <a:srgbClr val="FF9900"/>
                </a:highlight>
                <a:latin typeface="Raleway"/>
                <a:ea typeface="Raleway"/>
                <a:cs typeface="Raleway"/>
                <a:sym typeface="Raleway"/>
              </a:rPr>
              <a:t>SUMBER HUKUM ISLAM</a:t>
            </a:r>
            <a:endParaRPr b="1" sz="2500">
              <a:solidFill>
                <a:schemeClr val="lt2"/>
              </a:solidFill>
              <a:highlight>
                <a:srgbClr val="FF9900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2920950" y="1533125"/>
            <a:ext cx="33021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Char char="➔"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AL-QUR’AN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Char char="➔"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HADITS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Char char="➔"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IJTIHAD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IJMA’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QIYAS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906000" cy="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83100" y="996575"/>
            <a:ext cx="8631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highlight>
                  <a:schemeClr val="dk1"/>
                </a:highlight>
              </a:rPr>
              <a:t>ETIMOLOGI</a:t>
            </a:r>
            <a:endParaRPr sz="180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Al-Qur’an berasal dari kata </a:t>
            </a:r>
            <a:r>
              <a:rPr lang="en" sz="1800">
                <a:highlight>
                  <a:schemeClr val="accent3"/>
                </a:highlight>
              </a:rPr>
              <a:t>Qara’a - Yaqra’u - Qiraatan - Qur’anan</a:t>
            </a:r>
            <a:r>
              <a:rPr lang="en" sz="1800"/>
              <a:t> yang berarti sesuatu yang dibaca atau bacaan.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highlight>
                  <a:schemeClr val="dk1"/>
                </a:highlight>
              </a:rPr>
              <a:t>TERMINOLOGI</a:t>
            </a:r>
            <a:endParaRPr sz="180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Kalamullah yang diturunkan kepada Nabi Muhammad SAW dalam bahasa Arab yang sampai kepada kita</a:t>
            </a:r>
            <a:r>
              <a:rPr lang="en" sz="1800">
                <a:highlight>
                  <a:schemeClr val="accent3"/>
                </a:highlight>
              </a:rPr>
              <a:t> secara mutawattir</a:t>
            </a:r>
            <a:r>
              <a:rPr lang="en" sz="1800"/>
              <a:t> dimulai dengan surah alfatihah dan diakhiri dengan surah annas, membacanya adalah ibadah, sebagai mukjizat Nabi Muhammad SAW.</a:t>
            </a:r>
            <a:endParaRPr sz="18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538" y="3568325"/>
            <a:ext cx="2768226" cy="16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283100" y="112675"/>
            <a:ext cx="1788600" cy="750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</a:rPr>
              <a:t>AL-QUR’AN</a:t>
            </a:r>
            <a:endParaRPr b="1" sz="2000">
              <a:solidFill>
                <a:schemeClr val="accent3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525" y="112675"/>
            <a:ext cx="906000" cy="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83100" y="712150"/>
            <a:ext cx="86694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/>
              <a:t>إِنَّ هَٰذَا ٱلْقُرْءَانَ يَهْدِى لِلَّتِى هِىَ أَقْوَمُ وَيُبَشِّرُ ٱلْمُؤْمِنِينَ ٱلَّذِينَ يَعْمَلُونَ ٱلصَّٰلِحَٰتِ أَنَّ لَهُمْ أَجْرًا كَبِيرًا</a:t>
            </a:r>
            <a:endParaRPr sz="32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/>
              <a:t>Artinya: </a:t>
            </a:r>
            <a:r>
              <a:rPr lang="en" sz="2500">
                <a:highlight>
                  <a:schemeClr val="accent4"/>
                </a:highlight>
              </a:rPr>
              <a:t>Sesungguhnya Al Quran ini memberikan petunjuk kepada (jalan) yang lebih lurus dan memberi khabar gembira kepada orang-orang Mu'min yang mengerjakan amal saleh bahwa bagi mereka ada pahala yang besar</a:t>
            </a:r>
            <a:r>
              <a:rPr lang="en" sz="2500"/>
              <a:t>,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06" name="Google Shape;106;p17"/>
          <p:cNvSpPr/>
          <p:nvPr/>
        </p:nvSpPr>
        <p:spPr>
          <a:xfrm>
            <a:off x="3453350" y="137400"/>
            <a:ext cx="2296500" cy="505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AL-ISRA’ AYAT 9</a:t>
            </a:r>
            <a:endParaRPr b="1" sz="17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5800" cy="5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WHY DO WE NEED AL-QUR’AN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6445175" y="3887550"/>
            <a:ext cx="22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SUMBER HUKUM ISLAM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404550" y="1917600"/>
            <a:ext cx="9060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7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06000" cy="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2" name="Google Shape;122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855550" y="929624"/>
            <a:ext cx="3432900" cy="52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YOUR REASONS</a:t>
            </a:r>
            <a:endParaRPr b="1" sz="2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863650" y="1633375"/>
            <a:ext cx="34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906000" cy="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082808" y="1905725"/>
            <a:ext cx="4844400" cy="2823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Artinya: Sesungguhnya Kami telah menurunkan kitab kepadamu dengan </a:t>
            </a:r>
            <a:r>
              <a:rPr b="1" lang="en" sz="1800">
                <a:highlight>
                  <a:schemeClr val="dk1"/>
                </a:highlight>
              </a:rPr>
              <a:t>membawa kebenaran</a:t>
            </a:r>
            <a:r>
              <a:rPr b="1" lang="en" sz="1800"/>
              <a:t>, supaya kamu mengadili antara manusia dengan apa yang telah Allah wahyukan kepadamu, dan janganlah kamu menjadi penantang (orang yang tidak bersalah), karena (membela) orang-orang yang khianat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9100" y="10825"/>
            <a:ext cx="3455400" cy="5132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0" y="221525"/>
            <a:ext cx="3223574" cy="47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976000" y="221525"/>
            <a:ext cx="49512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إِنَّآ أَنزَلْنَآ إِلَيْكَ ٱلْكِتَٰبَ بِٱلْحَقِّ لِتَحْكُمَ بَيْنَ ٱلنَّاسِ بِمَآ أَرَىٰكَ ٱللَّهُ ۚ وَلَا تَكُن لِّلْخَآئِنِينَ خَصِيمًا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976000" y="172350"/>
            <a:ext cx="17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ANNISA 105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265500" y="167250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KANDUNGAN HUKUM DALAM AL-QUR’AN</a:t>
            </a:r>
            <a:endParaRPr b="1" i="1" sz="15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47475" y="3508625"/>
            <a:ext cx="505800" cy="40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946125" y="3171425"/>
            <a:ext cx="3392100" cy="158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lt1"/>
                </a:highlight>
              </a:rPr>
              <a:t>SYARIAH ATAU</a:t>
            </a:r>
            <a:r>
              <a:rPr b="1" lang="en" sz="2000">
                <a:highlight>
                  <a:schemeClr val="lt1"/>
                </a:highlight>
              </a:rPr>
              <a:t> IBADAH</a:t>
            </a:r>
            <a:endParaRPr b="1"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: </a:t>
            </a:r>
            <a:r>
              <a:rPr lang="en">
                <a:highlight>
                  <a:schemeClr val="lt1"/>
                </a:highlight>
              </a:rPr>
              <a:t>Salat, Haji, Zakat, Puasa (IBADAH)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Pernikahan, hukum warisan (MU’AMALAH)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946125" y="1260888"/>
            <a:ext cx="3392100" cy="1074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</a:rPr>
              <a:t>AKIDAH ATAU KEIMANAN</a:t>
            </a:r>
            <a:endParaRPr b="1" sz="18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: Rukun Iman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65500" y="1598100"/>
            <a:ext cx="505800" cy="40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459825" y="2208988"/>
            <a:ext cx="3392100" cy="10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dk1"/>
                </a:highlight>
              </a:rPr>
              <a:t>AKHLAK ATAU BUDI PEKERTI</a:t>
            </a:r>
            <a:endParaRPr b="1" sz="16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: Semua perilaku dalam kehidupan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787600" y="2546200"/>
            <a:ext cx="5058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