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Source Code Pro"/>
      <p:regular r:id="rId15"/>
      <p:bold r:id="rId16"/>
    </p:embeddedFont>
    <p:embeddedFont>
      <p:font typeface="Varela Round"/>
      <p:regular r:id="rId17"/>
    </p:embeddedFont>
    <p:embeddedFont>
      <p:font typeface="Oswald"/>
      <p:regular r:id="rId18"/>
      <p:bold r:id="rId19"/>
    </p:embeddedFont>
    <p:embeddedFont>
      <p:font typeface="Source Code Pro Medium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Medium-regular.fntdata"/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Medium-bold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VarelaRound-regular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78fda550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78fda550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8effd6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8effd6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ML Tasks: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Leveraging ML to suggest opportunities</a:t>
            </a:r>
            <a:r>
              <a:rPr lang="en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with higher likelihood of success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Identifying candidates at risk of not finding a job,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re-engaging before it's too late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Suggesting improvements</a:t>
            </a:r>
            <a:r>
              <a:rPr lang="en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to your resume based on job requirements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5249c2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5249c2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ML Tasks: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Leveraging ML to suggest opportunities</a:t>
            </a:r>
            <a:r>
              <a:rPr lang="en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with higher likelihood of success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Identifying candidates at risk of not finding a job,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re-engaging before it's too late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Suggesting improvements</a:t>
            </a:r>
            <a:r>
              <a:rPr lang="en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to your resume based on job requirements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8effd6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8effd6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GOUPAZ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0-to-hero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375" y="3514200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650" y="3563750"/>
            <a:ext cx="10287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What is it?</a:t>
            </a:r>
            <a:endParaRPr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468825"/>
            <a:ext cx="88323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arela Round"/>
                <a:ea typeface="Varela Round"/>
                <a:cs typeface="Varela Round"/>
                <a:sym typeface="Varela Round"/>
              </a:rPr>
              <a:t>GOUPAZ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 is an idea of tech people working abroad for: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698500" marR="2413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35F61"/>
              </a:buClr>
              <a:buSzPts val="1200"/>
              <a:buFont typeface="Roboto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Collaboration with new friends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6985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F61"/>
              </a:buClr>
              <a:buSzPts val="1200"/>
              <a:buFont typeface="Roboto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Knowledge &amp; experience sharing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6985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F61"/>
              </a:buClr>
              <a:buSzPts val="1200"/>
              <a:buFont typeface="Roboto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Hints to use new technologies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6985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F61"/>
              </a:buClr>
              <a:buSzPts val="1200"/>
              <a:buFont typeface="Roboto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Direct contact &amp; advice from experienced people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6985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F61"/>
              </a:buClr>
              <a:buSzPts val="12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AZE global brand in Open Source world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849850" y="4468500"/>
            <a:ext cx="92805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Varela Round"/>
                <a:ea typeface="Varela Round"/>
                <a:cs typeface="Varela Round"/>
                <a:sym typeface="Varela Round"/>
              </a:rPr>
              <a:t>10 Mentors from 10 countries already shared their experiences!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Summary</a:t>
            </a:r>
            <a:endParaRPr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8" name="Google Shape;78;p15"/>
          <p:cNvSpPr/>
          <p:nvPr/>
        </p:nvSpPr>
        <p:spPr>
          <a:xfrm flipH="1">
            <a:off x="311700" y="1468825"/>
            <a:ext cx="2303400" cy="733500"/>
          </a:xfrm>
          <a:prstGeom prst="snip1Rect">
            <a:avLst>
              <a:gd fmla="val 0" name="adj"/>
            </a:avLst>
          </a:prstGeom>
          <a:solidFill>
            <a:srgbClr val="9900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857" y="1569925"/>
            <a:ext cx="23031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Slack Users: 92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0" name="Google Shape;80;p15"/>
          <p:cNvSpPr/>
          <p:nvPr/>
        </p:nvSpPr>
        <p:spPr>
          <a:xfrm flipH="1">
            <a:off x="6528900" y="1468825"/>
            <a:ext cx="2303400" cy="733500"/>
          </a:xfrm>
          <a:prstGeom prst="snip1Rect">
            <a:avLst>
              <a:gd fmla="val 0" name="adj"/>
            </a:avLst>
          </a:prstGeom>
          <a:solidFill>
            <a:srgbClr val="9900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6528757" y="1501850"/>
            <a:ext cx="23031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Youtube: 152 Subs / +500 Views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2" name="Google Shape;82;p15"/>
          <p:cNvSpPr/>
          <p:nvPr/>
        </p:nvSpPr>
        <p:spPr>
          <a:xfrm flipH="1">
            <a:off x="3420225" y="1468825"/>
            <a:ext cx="2303400" cy="733500"/>
          </a:xfrm>
          <a:prstGeom prst="snip1Rect">
            <a:avLst>
              <a:gd fmla="val 0" name="adj"/>
            </a:avLst>
          </a:prstGeom>
          <a:solidFill>
            <a:srgbClr val="9900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420382" y="1501850"/>
            <a:ext cx="23031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Github: 70 stars / 50 Issues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4" name="Google Shape;84;p15"/>
          <p:cNvSpPr/>
          <p:nvPr/>
        </p:nvSpPr>
        <p:spPr>
          <a:xfrm flipH="1">
            <a:off x="311700" y="3100525"/>
            <a:ext cx="2303400" cy="733500"/>
          </a:xfrm>
          <a:prstGeom prst="snip1Rect">
            <a:avLst>
              <a:gd fmla="val 0" name="adj"/>
            </a:avLst>
          </a:prstGeom>
          <a:solidFill>
            <a:srgbClr val="9900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857" y="3125425"/>
            <a:ext cx="23031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Zoom Meetings: 30+ Users 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6" name="Google Shape;86;p15"/>
          <p:cNvSpPr/>
          <p:nvPr/>
        </p:nvSpPr>
        <p:spPr>
          <a:xfrm flipH="1">
            <a:off x="3420300" y="3100525"/>
            <a:ext cx="2303400" cy="733500"/>
          </a:xfrm>
          <a:prstGeom prst="snip1Rect">
            <a:avLst>
              <a:gd fmla="val 0" name="adj"/>
            </a:avLst>
          </a:prstGeom>
          <a:solidFill>
            <a:srgbClr val="9900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420457" y="3125425"/>
            <a:ext cx="23031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Emailing List: +140 Subscribers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8" name="Google Shape;88;p15"/>
          <p:cNvSpPr/>
          <p:nvPr/>
        </p:nvSpPr>
        <p:spPr>
          <a:xfrm flipH="1">
            <a:off x="6528900" y="3100525"/>
            <a:ext cx="2303400" cy="733500"/>
          </a:xfrm>
          <a:prstGeom prst="snip1Rect">
            <a:avLst>
              <a:gd fmla="val 0" name="adj"/>
            </a:avLst>
          </a:prstGeom>
          <a:solidFill>
            <a:srgbClr val="9900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6529057" y="3125425"/>
            <a:ext cx="23031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Google G-Suite for collaboration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850" y="2133625"/>
            <a:ext cx="2303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8955" l="7513" r="3982" t="8955"/>
          <a:stretch/>
        </p:blipFill>
        <p:spPr>
          <a:xfrm>
            <a:off x="960388" y="3915025"/>
            <a:ext cx="1006025" cy="6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825" y="2321047"/>
            <a:ext cx="1184726" cy="6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6188" y="2284675"/>
            <a:ext cx="733500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7150" y="2276281"/>
            <a:ext cx="1467000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 rotWithShape="1">
          <a:blip r:embed="rId7">
            <a:alphaModFix/>
          </a:blip>
          <a:srcRect b="8886" l="0" r="0" t="13298"/>
          <a:stretch/>
        </p:blipFill>
        <p:spPr>
          <a:xfrm>
            <a:off x="4135613" y="3956525"/>
            <a:ext cx="874625" cy="6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8">
            <a:alphaModFix/>
          </a:blip>
          <a:srcRect b="0" l="0" r="49779" t="50206"/>
          <a:stretch/>
        </p:blipFill>
        <p:spPr>
          <a:xfrm>
            <a:off x="6701500" y="3867125"/>
            <a:ext cx="1148676" cy="7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9">
            <a:alphaModFix/>
          </a:blip>
          <a:srcRect b="52003" l="0" r="79494" t="4584"/>
          <a:stretch/>
        </p:blipFill>
        <p:spPr>
          <a:xfrm>
            <a:off x="7918250" y="3924775"/>
            <a:ext cx="486576" cy="6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Join Now!</a:t>
            </a:r>
            <a:endParaRPr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79725"/>
            <a:ext cx="88323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698500" marR="2413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35F61"/>
              </a:buClr>
              <a:buSzPts val="1200"/>
              <a:buFont typeface="Roboto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Github: https://github.com/goupaz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6985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F61"/>
              </a:buClr>
              <a:buSzPts val="1200"/>
              <a:buFont typeface="Roboto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Youtube: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 https://bit.ly/2Mc3yjt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6985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F61"/>
              </a:buClr>
              <a:buSzPts val="1200"/>
              <a:buFont typeface="Roboto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Slack: https://goupaz.slack.com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marR="2413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385325" y="4438250"/>
            <a:ext cx="92805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Varela Round"/>
                <a:ea typeface="Varela Round"/>
                <a:cs typeface="Varela Round"/>
                <a:sym typeface="Varela Round"/>
              </a:rPr>
              <a:t>Can find in Github even these slides!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25" y="1365525"/>
            <a:ext cx="7874100" cy="37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GOUPAZ Community</a:t>
            </a:r>
            <a:endParaRPr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9900FF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900FF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