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62" r:id="rId3"/>
    <p:sldId id="263" r:id="rId4"/>
    <p:sldId id="257" r:id="rId5"/>
    <p:sldId id="266" r:id="rId6"/>
    <p:sldId id="256" r:id="rId7"/>
    <p:sldId id="265" r:id="rId8"/>
    <p:sldId id="258" r:id="rId9"/>
    <p:sldId id="264" r:id="rId10"/>
    <p:sldId id="267" r:id="rId11"/>
    <p:sldId id="26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48316-D35C-49D9-BD9E-7126CAB6C6AC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BEF543-6ACE-446A-A3E7-1C03257E32ED}">
      <dgm:prSet phldrT="[Text]"/>
      <dgm:spPr/>
      <dgm:t>
        <a:bodyPr/>
        <a:lstStyle/>
        <a:p>
          <a:r>
            <a:rPr lang="en-US" dirty="0"/>
            <a:t>Vectors</a:t>
          </a:r>
        </a:p>
      </dgm:t>
    </dgm:pt>
    <dgm:pt modelId="{324D3D59-EC64-4AF5-8216-7AA78B4211E3}" type="parTrans" cxnId="{0405EE05-A982-4201-9BEF-6DF7FBE525AD}">
      <dgm:prSet/>
      <dgm:spPr/>
      <dgm:t>
        <a:bodyPr/>
        <a:lstStyle/>
        <a:p>
          <a:endParaRPr lang="en-US"/>
        </a:p>
      </dgm:t>
    </dgm:pt>
    <dgm:pt modelId="{2C2989AC-7AA9-4148-9557-07E622AAD34F}" type="sibTrans" cxnId="{0405EE05-A982-4201-9BEF-6DF7FBE525AD}">
      <dgm:prSet/>
      <dgm:spPr/>
      <dgm:t>
        <a:bodyPr/>
        <a:lstStyle/>
        <a:p>
          <a:endParaRPr lang="en-US"/>
        </a:p>
      </dgm:t>
    </dgm:pt>
    <dgm:pt modelId="{737DF60A-12C2-4446-A0AD-A7AE233F648E}">
      <dgm:prSet phldrT="[Text]"/>
      <dgm:spPr/>
      <dgm:t>
        <a:bodyPr/>
        <a:lstStyle/>
        <a:p>
          <a:r>
            <a:rPr lang="en-US" dirty="0"/>
            <a:t>Lists</a:t>
          </a:r>
        </a:p>
      </dgm:t>
    </dgm:pt>
    <dgm:pt modelId="{2364AE86-69EE-4D48-8A0C-477D15A61912}" type="parTrans" cxnId="{F275B4AD-A7A8-4915-9C58-CD9480C415EB}">
      <dgm:prSet/>
      <dgm:spPr/>
      <dgm:t>
        <a:bodyPr/>
        <a:lstStyle/>
        <a:p>
          <a:endParaRPr lang="en-US"/>
        </a:p>
      </dgm:t>
    </dgm:pt>
    <dgm:pt modelId="{C98E554E-4DE7-4931-B791-35A8B84CD8FF}" type="sibTrans" cxnId="{F275B4AD-A7A8-4915-9C58-CD9480C415EB}">
      <dgm:prSet/>
      <dgm:spPr/>
      <dgm:t>
        <a:bodyPr/>
        <a:lstStyle/>
        <a:p>
          <a:endParaRPr lang="en-US"/>
        </a:p>
      </dgm:t>
    </dgm:pt>
    <dgm:pt modelId="{DDB9EC99-8570-42E6-BA2F-D9E467B92090}">
      <dgm:prSet phldrT="[Text]"/>
      <dgm:spPr/>
      <dgm:t>
        <a:bodyPr/>
        <a:lstStyle/>
        <a:p>
          <a:r>
            <a:rPr lang="en-US" dirty="0"/>
            <a:t>Matrices</a:t>
          </a:r>
        </a:p>
      </dgm:t>
    </dgm:pt>
    <dgm:pt modelId="{70CEA357-EE1B-490C-950C-C70F155805E0}" type="parTrans" cxnId="{20FE62C8-38DE-473C-AD37-0B0FBE9F6A25}">
      <dgm:prSet/>
      <dgm:spPr/>
      <dgm:t>
        <a:bodyPr/>
        <a:lstStyle/>
        <a:p>
          <a:endParaRPr lang="en-US"/>
        </a:p>
      </dgm:t>
    </dgm:pt>
    <dgm:pt modelId="{C1B989C1-A86D-4DC0-86F4-B9951540896C}" type="sibTrans" cxnId="{20FE62C8-38DE-473C-AD37-0B0FBE9F6A25}">
      <dgm:prSet/>
      <dgm:spPr/>
      <dgm:t>
        <a:bodyPr/>
        <a:lstStyle/>
        <a:p>
          <a:endParaRPr lang="en-US"/>
        </a:p>
      </dgm:t>
    </dgm:pt>
    <dgm:pt modelId="{B2DDE998-145F-4F47-BFAA-094921B77769}">
      <dgm:prSet phldrT="[Text]"/>
      <dgm:spPr/>
      <dgm:t>
        <a:bodyPr/>
        <a:lstStyle/>
        <a:p>
          <a:r>
            <a:rPr lang="en-US" dirty="0"/>
            <a:t>Arrays</a:t>
          </a:r>
        </a:p>
      </dgm:t>
    </dgm:pt>
    <dgm:pt modelId="{F4668EC4-13C7-4FCF-A186-6B58D6296CED}" type="parTrans" cxnId="{A39E5E67-02DE-4D6B-B4AC-B4860D5A58F6}">
      <dgm:prSet/>
      <dgm:spPr/>
      <dgm:t>
        <a:bodyPr/>
        <a:lstStyle/>
        <a:p>
          <a:endParaRPr lang="en-US"/>
        </a:p>
      </dgm:t>
    </dgm:pt>
    <dgm:pt modelId="{CCA7EFCC-3798-4AEB-A48A-7BD06540C072}" type="sibTrans" cxnId="{A39E5E67-02DE-4D6B-B4AC-B4860D5A58F6}">
      <dgm:prSet/>
      <dgm:spPr/>
      <dgm:t>
        <a:bodyPr/>
        <a:lstStyle/>
        <a:p>
          <a:endParaRPr lang="en-US"/>
        </a:p>
      </dgm:t>
    </dgm:pt>
    <dgm:pt modelId="{77D3DDED-C2ED-4D72-84F8-B3F56CDAF645}">
      <dgm:prSet phldrT="[Text]"/>
      <dgm:spPr/>
      <dgm:t>
        <a:bodyPr/>
        <a:lstStyle/>
        <a:p>
          <a:r>
            <a:rPr lang="en-US" b="1" i="0" dirty="0"/>
            <a:t>Data Frames</a:t>
          </a:r>
          <a:endParaRPr lang="en-US" dirty="0"/>
        </a:p>
      </dgm:t>
    </dgm:pt>
    <dgm:pt modelId="{215DB767-F882-4A22-8E41-BB383D1E74FF}" type="parTrans" cxnId="{45E9682A-8BBD-425C-93DA-0201DED56342}">
      <dgm:prSet/>
      <dgm:spPr/>
      <dgm:t>
        <a:bodyPr/>
        <a:lstStyle/>
        <a:p>
          <a:endParaRPr lang="en-US"/>
        </a:p>
      </dgm:t>
    </dgm:pt>
    <dgm:pt modelId="{C4BD6836-671B-44C4-92D6-88CC32CBE695}" type="sibTrans" cxnId="{45E9682A-8BBD-425C-93DA-0201DED56342}">
      <dgm:prSet/>
      <dgm:spPr/>
      <dgm:t>
        <a:bodyPr/>
        <a:lstStyle/>
        <a:p>
          <a:endParaRPr lang="en-US"/>
        </a:p>
      </dgm:t>
    </dgm:pt>
    <dgm:pt modelId="{0967EC4A-DA24-4CE8-BBFD-0DC590A1EF29}">
      <dgm:prSet phldrT="[Text]"/>
      <dgm:spPr/>
      <dgm:t>
        <a:bodyPr/>
        <a:lstStyle/>
        <a:p>
          <a:r>
            <a:rPr lang="en-US" dirty="0"/>
            <a:t>Factors</a:t>
          </a:r>
        </a:p>
      </dgm:t>
    </dgm:pt>
    <dgm:pt modelId="{B4FA0EEC-2977-4390-8653-DEACACC80A09}" type="parTrans" cxnId="{73871DDF-C29C-4FA5-AB9E-D1DC4356EA33}">
      <dgm:prSet/>
      <dgm:spPr/>
      <dgm:t>
        <a:bodyPr/>
        <a:lstStyle/>
        <a:p>
          <a:endParaRPr lang="en-US"/>
        </a:p>
      </dgm:t>
    </dgm:pt>
    <dgm:pt modelId="{B5FB4F08-94BD-4943-BD44-D37234216E78}" type="sibTrans" cxnId="{73871DDF-C29C-4FA5-AB9E-D1DC4356EA33}">
      <dgm:prSet/>
      <dgm:spPr/>
      <dgm:t>
        <a:bodyPr/>
        <a:lstStyle/>
        <a:p>
          <a:endParaRPr lang="en-US"/>
        </a:p>
      </dgm:t>
    </dgm:pt>
    <dgm:pt modelId="{4C409C2E-C8AB-4398-AB0D-A59D85198216}" type="pres">
      <dgm:prSet presAssocID="{01D48316-D35C-49D9-BD9E-7126CAB6C6AC}" presName="cycle" presStyleCnt="0">
        <dgm:presLayoutVars>
          <dgm:dir/>
          <dgm:resizeHandles val="exact"/>
        </dgm:presLayoutVars>
      </dgm:prSet>
      <dgm:spPr/>
    </dgm:pt>
    <dgm:pt modelId="{2F8E43E3-1FCD-448F-94B0-7D5DA4B64A04}" type="pres">
      <dgm:prSet presAssocID="{8ABEF543-6ACE-446A-A3E7-1C03257E32ED}" presName="node" presStyleLbl="node1" presStyleIdx="0" presStyleCnt="6">
        <dgm:presLayoutVars>
          <dgm:bulletEnabled val="1"/>
        </dgm:presLayoutVars>
      </dgm:prSet>
      <dgm:spPr/>
    </dgm:pt>
    <dgm:pt modelId="{2655264C-A0D3-467A-BF82-95F82EC9CEBD}" type="pres">
      <dgm:prSet presAssocID="{8ABEF543-6ACE-446A-A3E7-1C03257E32ED}" presName="spNode" presStyleCnt="0"/>
      <dgm:spPr/>
    </dgm:pt>
    <dgm:pt modelId="{3B183BD5-8AE9-4A45-BCE3-AFFDA4356C9A}" type="pres">
      <dgm:prSet presAssocID="{2C2989AC-7AA9-4148-9557-07E622AAD34F}" presName="sibTrans" presStyleLbl="sibTrans1D1" presStyleIdx="0" presStyleCnt="6"/>
      <dgm:spPr/>
    </dgm:pt>
    <dgm:pt modelId="{8B7CBB7E-80D5-4EFB-9BA1-D8B9C4C26306}" type="pres">
      <dgm:prSet presAssocID="{737DF60A-12C2-4446-A0AD-A7AE233F648E}" presName="node" presStyleLbl="node1" presStyleIdx="1" presStyleCnt="6">
        <dgm:presLayoutVars>
          <dgm:bulletEnabled val="1"/>
        </dgm:presLayoutVars>
      </dgm:prSet>
      <dgm:spPr/>
    </dgm:pt>
    <dgm:pt modelId="{95DB7773-B6F1-4983-8116-45AF871C12A3}" type="pres">
      <dgm:prSet presAssocID="{737DF60A-12C2-4446-A0AD-A7AE233F648E}" presName="spNode" presStyleCnt="0"/>
      <dgm:spPr/>
    </dgm:pt>
    <dgm:pt modelId="{C68A3A40-67BC-4452-9D57-C4707DD7E5C5}" type="pres">
      <dgm:prSet presAssocID="{C98E554E-4DE7-4931-B791-35A8B84CD8FF}" presName="sibTrans" presStyleLbl="sibTrans1D1" presStyleIdx="1" presStyleCnt="6"/>
      <dgm:spPr/>
    </dgm:pt>
    <dgm:pt modelId="{65876C19-FFA6-4E06-A63C-01093137CC8C}" type="pres">
      <dgm:prSet presAssocID="{DDB9EC99-8570-42E6-BA2F-D9E467B92090}" presName="node" presStyleLbl="node1" presStyleIdx="2" presStyleCnt="6">
        <dgm:presLayoutVars>
          <dgm:bulletEnabled val="1"/>
        </dgm:presLayoutVars>
      </dgm:prSet>
      <dgm:spPr/>
    </dgm:pt>
    <dgm:pt modelId="{8EC7FA22-E986-444A-8DBB-61590F1FBFC6}" type="pres">
      <dgm:prSet presAssocID="{DDB9EC99-8570-42E6-BA2F-D9E467B92090}" presName="spNode" presStyleCnt="0"/>
      <dgm:spPr/>
    </dgm:pt>
    <dgm:pt modelId="{93B688F9-0709-48D8-A1AB-68D16E24A82E}" type="pres">
      <dgm:prSet presAssocID="{C1B989C1-A86D-4DC0-86F4-B9951540896C}" presName="sibTrans" presStyleLbl="sibTrans1D1" presStyleIdx="2" presStyleCnt="6"/>
      <dgm:spPr/>
    </dgm:pt>
    <dgm:pt modelId="{535BE070-B0BD-413C-AC5A-12628FFEC408}" type="pres">
      <dgm:prSet presAssocID="{B2DDE998-145F-4F47-BFAA-094921B77769}" presName="node" presStyleLbl="node1" presStyleIdx="3" presStyleCnt="6">
        <dgm:presLayoutVars>
          <dgm:bulletEnabled val="1"/>
        </dgm:presLayoutVars>
      </dgm:prSet>
      <dgm:spPr/>
    </dgm:pt>
    <dgm:pt modelId="{F6FD20A8-1AAD-4BFC-904D-A9F9B01394BA}" type="pres">
      <dgm:prSet presAssocID="{B2DDE998-145F-4F47-BFAA-094921B77769}" presName="spNode" presStyleCnt="0"/>
      <dgm:spPr/>
    </dgm:pt>
    <dgm:pt modelId="{168E7C23-8640-4EBA-9DE1-C6AA6FD3A81B}" type="pres">
      <dgm:prSet presAssocID="{CCA7EFCC-3798-4AEB-A48A-7BD06540C072}" presName="sibTrans" presStyleLbl="sibTrans1D1" presStyleIdx="3" presStyleCnt="6"/>
      <dgm:spPr/>
    </dgm:pt>
    <dgm:pt modelId="{6374AE10-2C07-45E2-B1B1-327C6A60FEC5}" type="pres">
      <dgm:prSet presAssocID="{77D3DDED-C2ED-4D72-84F8-B3F56CDAF645}" presName="node" presStyleLbl="node1" presStyleIdx="4" presStyleCnt="6">
        <dgm:presLayoutVars>
          <dgm:bulletEnabled val="1"/>
        </dgm:presLayoutVars>
      </dgm:prSet>
      <dgm:spPr/>
    </dgm:pt>
    <dgm:pt modelId="{2897C07F-74CE-4482-904B-AAD5C9D43FF1}" type="pres">
      <dgm:prSet presAssocID="{77D3DDED-C2ED-4D72-84F8-B3F56CDAF645}" presName="spNode" presStyleCnt="0"/>
      <dgm:spPr/>
    </dgm:pt>
    <dgm:pt modelId="{5E068B96-5B7D-4718-AB6E-20D934F6F625}" type="pres">
      <dgm:prSet presAssocID="{C4BD6836-671B-44C4-92D6-88CC32CBE695}" presName="sibTrans" presStyleLbl="sibTrans1D1" presStyleIdx="4" presStyleCnt="6"/>
      <dgm:spPr/>
    </dgm:pt>
    <dgm:pt modelId="{462512FC-52BE-4ADA-B296-21656073088B}" type="pres">
      <dgm:prSet presAssocID="{0967EC4A-DA24-4CE8-BBFD-0DC590A1EF29}" presName="node" presStyleLbl="node1" presStyleIdx="5" presStyleCnt="6">
        <dgm:presLayoutVars>
          <dgm:bulletEnabled val="1"/>
        </dgm:presLayoutVars>
      </dgm:prSet>
      <dgm:spPr/>
    </dgm:pt>
    <dgm:pt modelId="{45E336DD-2C0A-4DFC-ADCC-5504A70DA695}" type="pres">
      <dgm:prSet presAssocID="{0967EC4A-DA24-4CE8-BBFD-0DC590A1EF29}" presName="spNode" presStyleCnt="0"/>
      <dgm:spPr/>
    </dgm:pt>
    <dgm:pt modelId="{17055D58-A918-4B87-9A86-49DFB62502D1}" type="pres">
      <dgm:prSet presAssocID="{B5FB4F08-94BD-4943-BD44-D37234216E78}" presName="sibTrans" presStyleLbl="sibTrans1D1" presStyleIdx="5" presStyleCnt="6"/>
      <dgm:spPr/>
    </dgm:pt>
  </dgm:ptLst>
  <dgm:cxnLst>
    <dgm:cxn modelId="{33B02A01-78AE-4A80-96FE-D39304248C51}" type="presOf" srcId="{DDB9EC99-8570-42E6-BA2F-D9E467B92090}" destId="{65876C19-FFA6-4E06-A63C-01093137CC8C}" srcOrd="0" destOrd="0" presId="urn:microsoft.com/office/officeart/2005/8/layout/cycle6"/>
    <dgm:cxn modelId="{F0913102-D6D3-489D-B401-AE0B91682AC3}" type="presOf" srcId="{CCA7EFCC-3798-4AEB-A48A-7BD06540C072}" destId="{168E7C23-8640-4EBA-9DE1-C6AA6FD3A81B}" srcOrd="0" destOrd="0" presId="urn:microsoft.com/office/officeart/2005/8/layout/cycle6"/>
    <dgm:cxn modelId="{0405EE05-A982-4201-9BEF-6DF7FBE525AD}" srcId="{01D48316-D35C-49D9-BD9E-7126CAB6C6AC}" destId="{8ABEF543-6ACE-446A-A3E7-1C03257E32ED}" srcOrd="0" destOrd="0" parTransId="{324D3D59-EC64-4AF5-8216-7AA78B4211E3}" sibTransId="{2C2989AC-7AA9-4148-9557-07E622AAD34F}"/>
    <dgm:cxn modelId="{2F5F0307-17DE-457F-96CC-0D564763B4BA}" type="presOf" srcId="{B2DDE998-145F-4F47-BFAA-094921B77769}" destId="{535BE070-B0BD-413C-AC5A-12628FFEC408}" srcOrd="0" destOrd="0" presId="urn:microsoft.com/office/officeart/2005/8/layout/cycle6"/>
    <dgm:cxn modelId="{31C1FE0A-0A99-4A32-A14C-72294F2BC9D0}" type="presOf" srcId="{01D48316-D35C-49D9-BD9E-7126CAB6C6AC}" destId="{4C409C2E-C8AB-4398-AB0D-A59D85198216}" srcOrd="0" destOrd="0" presId="urn:microsoft.com/office/officeart/2005/8/layout/cycle6"/>
    <dgm:cxn modelId="{45E9682A-8BBD-425C-93DA-0201DED56342}" srcId="{01D48316-D35C-49D9-BD9E-7126CAB6C6AC}" destId="{77D3DDED-C2ED-4D72-84F8-B3F56CDAF645}" srcOrd="4" destOrd="0" parTransId="{215DB767-F882-4A22-8E41-BB383D1E74FF}" sibTransId="{C4BD6836-671B-44C4-92D6-88CC32CBE695}"/>
    <dgm:cxn modelId="{6124655E-FF35-4EA0-BC07-2E8F135FB1C0}" type="presOf" srcId="{77D3DDED-C2ED-4D72-84F8-B3F56CDAF645}" destId="{6374AE10-2C07-45E2-B1B1-327C6A60FEC5}" srcOrd="0" destOrd="0" presId="urn:microsoft.com/office/officeart/2005/8/layout/cycle6"/>
    <dgm:cxn modelId="{7E48925E-BFE6-4085-A5D5-BF43730DEE86}" type="presOf" srcId="{0967EC4A-DA24-4CE8-BBFD-0DC590A1EF29}" destId="{462512FC-52BE-4ADA-B296-21656073088B}" srcOrd="0" destOrd="0" presId="urn:microsoft.com/office/officeart/2005/8/layout/cycle6"/>
    <dgm:cxn modelId="{A39E5E67-02DE-4D6B-B4AC-B4860D5A58F6}" srcId="{01D48316-D35C-49D9-BD9E-7126CAB6C6AC}" destId="{B2DDE998-145F-4F47-BFAA-094921B77769}" srcOrd="3" destOrd="0" parTransId="{F4668EC4-13C7-4FCF-A186-6B58D6296CED}" sibTransId="{CCA7EFCC-3798-4AEB-A48A-7BD06540C072}"/>
    <dgm:cxn modelId="{0278D275-6F33-4E77-A0E5-D15C48764081}" type="presOf" srcId="{C98E554E-4DE7-4931-B791-35A8B84CD8FF}" destId="{C68A3A40-67BC-4452-9D57-C4707DD7E5C5}" srcOrd="0" destOrd="0" presId="urn:microsoft.com/office/officeart/2005/8/layout/cycle6"/>
    <dgm:cxn modelId="{4BDADC79-4EC8-49C9-AFFE-70CD91C11E24}" type="presOf" srcId="{C1B989C1-A86D-4DC0-86F4-B9951540896C}" destId="{93B688F9-0709-48D8-A1AB-68D16E24A82E}" srcOrd="0" destOrd="0" presId="urn:microsoft.com/office/officeart/2005/8/layout/cycle6"/>
    <dgm:cxn modelId="{34FC32A8-8549-4B64-B4E4-4A947C9DA737}" type="presOf" srcId="{C4BD6836-671B-44C4-92D6-88CC32CBE695}" destId="{5E068B96-5B7D-4718-AB6E-20D934F6F625}" srcOrd="0" destOrd="0" presId="urn:microsoft.com/office/officeart/2005/8/layout/cycle6"/>
    <dgm:cxn modelId="{F275B4AD-A7A8-4915-9C58-CD9480C415EB}" srcId="{01D48316-D35C-49D9-BD9E-7126CAB6C6AC}" destId="{737DF60A-12C2-4446-A0AD-A7AE233F648E}" srcOrd="1" destOrd="0" parTransId="{2364AE86-69EE-4D48-8A0C-477D15A61912}" sibTransId="{C98E554E-4DE7-4931-B791-35A8B84CD8FF}"/>
    <dgm:cxn modelId="{3EA59CBA-2A49-49A4-ABA0-2E1D01969766}" type="presOf" srcId="{737DF60A-12C2-4446-A0AD-A7AE233F648E}" destId="{8B7CBB7E-80D5-4EFB-9BA1-D8B9C4C26306}" srcOrd="0" destOrd="0" presId="urn:microsoft.com/office/officeart/2005/8/layout/cycle6"/>
    <dgm:cxn modelId="{465EDEBD-2BA3-49CF-B75B-41A5B2A09751}" type="presOf" srcId="{8ABEF543-6ACE-446A-A3E7-1C03257E32ED}" destId="{2F8E43E3-1FCD-448F-94B0-7D5DA4B64A04}" srcOrd="0" destOrd="0" presId="urn:microsoft.com/office/officeart/2005/8/layout/cycle6"/>
    <dgm:cxn modelId="{20FE62C8-38DE-473C-AD37-0B0FBE9F6A25}" srcId="{01D48316-D35C-49D9-BD9E-7126CAB6C6AC}" destId="{DDB9EC99-8570-42E6-BA2F-D9E467B92090}" srcOrd="2" destOrd="0" parTransId="{70CEA357-EE1B-490C-950C-C70F155805E0}" sibTransId="{C1B989C1-A86D-4DC0-86F4-B9951540896C}"/>
    <dgm:cxn modelId="{6AE8BECF-90FD-4063-8074-B905749E3F28}" type="presOf" srcId="{B5FB4F08-94BD-4943-BD44-D37234216E78}" destId="{17055D58-A918-4B87-9A86-49DFB62502D1}" srcOrd="0" destOrd="0" presId="urn:microsoft.com/office/officeart/2005/8/layout/cycle6"/>
    <dgm:cxn modelId="{A7E9F0DB-E821-4D07-8F66-DCE00F50C41D}" type="presOf" srcId="{2C2989AC-7AA9-4148-9557-07E622AAD34F}" destId="{3B183BD5-8AE9-4A45-BCE3-AFFDA4356C9A}" srcOrd="0" destOrd="0" presId="urn:microsoft.com/office/officeart/2005/8/layout/cycle6"/>
    <dgm:cxn modelId="{73871DDF-C29C-4FA5-AB9E-D1DC4356EA33}" srcId="{01D48316-D35C-49D9-BD9E-7126CAB6C6AC}" destId="{0967EC4A-DA24-4CE8-BBFD-0DC590A1EF29}" srcOrd="5" destOrd="0" parTransId="{B4FA0EEC-2977-4390-8653-DEACACC80A09}" sibTransId="{B5FB4F08-94BD-4943-BD44-D37234216E78}"/>
    <dgm:cxn modelId="{1588F0A8-140A-453F-BF0D-50BB22BBC352}" type="presParOf" srcId="{4C409C2E-C8AB-4398-AB0D-A59D85198216}" destId="{2F8E43E3-1FCD-448F-94B0-7D5DA4B64A04}" srcOrd="0" destOrd="0" presId="urn:microsoft.com/office/officeart/2005/8/layout/cycle6"/>
    <dgm:cxn modelId="{F85EAF44-05DE-4DA6-8CBA-9F678281CF51}" type="presParOf" srcId="{4C409C2E-C8AB-4398-AB0D-A59D85198216}" destId="{2655264C-A0D3-467A-BF82-95F82EC9CEBD}" srcOrd="1" destOrd="0" presId="urn:microsoft.com/office/officeart/2005/8/layout/cycle6"/>
    <dgm:cxn modelId="{FEB9A3EA-6300-426C-A4E7-80FD0AA0A2FC}" type="presParOf" srcId="{4C409C2E-C8AB-4398-AB0D-A59D85198216}" destId="{3B183BD5-8AE9-4A45-BCE3-AFFDA4356C9A}" srcOrd="2" destOrd="0" presId="urn:microsoft.com/office/officeart/2005/8/layout/cycle6"/>
    <dgm:cxn modelId="{1A489479-9725-4BC5-BEE9-0E4778E4FBE9}" type="presParOf" srcId="{4C409C2E-C8AB-4398-AB0D-A59D85198216}" destId="{8B7CBB7E-80D5-4EFB-9BA1-D8B9C4C26306}" srcOrd="3" destOrd="0" presId="urn:microsoft.com/office/officeart/2005/8/layout/cycle6"/>
    <dgm:cxn modelId="{CD55D9D3-C2A4-4ED0-9B8B-10A98A284DA1}" type="presParOf" srcId="{4C409C2E-C8AB-4398-AB0D-A59D85198216}" destId="{95DB7773-B6F1-4983-8116-45AF871C12A3}" srcOrd="4" destOrd="0" presId="urn:microsoft.com/office/officeart/2005/8/layout/cycle6"/>
    <dgm:cxn modelId="{EF56FF39-8CD2-48CF-8FC1-027738C0191F}" type="presParOf" srcId="{4C409C2E-C8AB-4398-AB0D-A59D85198216}" destId="{C68A3A40-67BC-4452-9D57-C4707DD7E5C5}" srcOrd="5" destOrd="0" presId="urn:microsoft.com/office/officeart/2005/8/layout/cycle6"/>
    <dgm:cxn modelId="{ED80EE68-B165-465B-B4E5-5DA3C830DDBA}" type="presParOf" srcId="{4C409C2E-C8AB-4398-AB0D-A59D85198216}" destId="{65876C19-FFA6-4E06-A63C-01093137CC8C}" srcOrd="6" destOrd="0" presId="urn:microsoft.com/office/officeart/2005/8/layout/cycle6"/>
    <dgm:cxn modelId="{006874FC-DFC6-4180-BF16-F3CC69DA7622}" type="presParOf" srcId="{4C409C2E-C8AB-4398-AB0D-A59D85198216}" destId="{8EC7FA22-E986-444A-8DBB-61590F1FBFC6}" srcOrd="7" destOrd="0" presId="urn:microsoft.com/office/officeart/2005/8/layout/cycle6"/>
    <dgm:cxn modelId="{CD009233-CAFC-48B6-AF31-EFC841F82BDC}" type="presParOf" srcId="{4C409C2E-C8AB-4398-AB0D-A59D85198216}" destId="{93B688F9-0709-48D8-A1AB-68D16E24A82E}" srcOrd="8" destOrd="0" presId="urn:microsoft.com/office/officeart/2005/8/layout/cycle6"/>
    <dgm:cxn modelId="{46EF3B61-421E-4090-AD10-476DCAD8E027}" type="presParOf" srcId="{4C409C2E-C8AB-4398-AB0D-A59D85198216}" destId="{535BE070-B0BD-413C-AC5A-12628FFEC408}" srcOrd="9" destOrd="0" presId="urn:microsoft.com/office/officeart/2005/8/layout/cycle6"/>
    <dgm:cxn modelId="{1BBEE759-AB5B-4086-B8B5-E595DDDBD03B}" type="presParOf" srcId="{4C409C2E-C8AB-4398-AB0D-A59D85198216}" destId="{F6FD20A8-1AAD-4BFC-904D-A9F9B01394BA}" srcOrd="10" destOrd="0" presId="urn:microsoft.com/office/officeart/2005/8/layout/cycle6"/>
    <dgm:cxn modelId="{53F36E28-EA60-492A-9C81-701D97682ED3}" type="presParOf" srcId="{4C409C2E-C8AB-4398-AB0D-A59D85198216}" destId="{168E7C23-8640-4EBA-9DE1-C6AA6FD3A81B}" srcOrd="11" destOrd="0" presId="urn:microsoft.com/office/officeart/2005/8/layout/cycle6"/>
    <dgm:cxn modelId="{674E6890-8680-4CE1-9DB5-FE9A66AA0F7C}" type="presParOf" srcId="{4C409C2E-C8AB-4398-AB0D-A59D85198216}" destId="{6374AE10-2C07-45E2-B1B1-327C6A60FEC5}" srcOrd="12" destOrd="0" presId="urn:microsoft.com/office/officeart/2005/8/layout/cycle6"/>
    <dgm:cxn modelId="{A0B95B86-7594-4922-9ADF-8639DDC201EC}" type="presParOf" srcId="{4C409C2E-C8AB-4398-AB0D-A59D85198216}" destId="{2897C07F-74CE-4482-904B-AAD5C9D43FF1}" srcOrd="13" destOrd="0" presId="urn:microsoft.com/office/officeart/2005/8/layout/cycle6"/>
    <dgm:cxn modelId="{CC3F460A-83B0-4D05-827A-C7BFE618C2F0}" type="presParOf" srcId="{4C409C2E-C8AB-4398-AB0D-A59D85198216}" destId="{5E068B96-5B7D-4718-AB6E-20D934F6F625}" srcOrd="14" destOrd="0" presId="urn:microsoft.com/office/officeart/2005/8/layout/cycle6"/>
    <dgm:cxn modelId="{75D7ADE3-59AB-472B-BAB3-0CC0ADFFA01E}" type="presParOf" srcId="{4C409C2E-C8AB-4398-AB0D-A59D85198216}" destId="{462512FC-52BE-4ADA-B296-21656073088B}" srcOrd="15" destOrd="0" presId="urn:microsoft.com/office/officeart/2005/8/layout/cycle6"/>
    <dgm:cxn modelId="{81E2C93B-9DC8-4F61-8454-F8AF8FC289A2}" type="presParOf" srcId="{4C409C2E-C8AB-4398-AB0D-A59D85198216}" destId="{45E336DD-2C0A-4DFC-ADCC-5504A70DA695}" srcOrd="16" destOrd="0" presId="urn:microsoft.com/office/officeart/2005/8/layout/cycle6"/>
    <dgm:cxn modelId="{CFBA3F68-3901-4ABE-A056-5E3AA99C291B}" type="presParOf" srcId="{4C409C2E-C8AB-4398-AB0D-A59D85198216}" destId="{17055D58-A918-4B87-9A86-49DFB62502D1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E43E3-1FCD-448F-94B0-7D5DA4B64A04}">
      <dsp:nvSpPr>
        <dsp:cNvPr id="0" name=""/>
        <dsp:cNvSpPr/>
      </dsp:nvSpPr>
      <dsp:spPr>
        <a:xfrm>
          <a:off x="3334742" y="2620"/>
          <a:ext cx="1458515" cy="94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Vectors</a:t>
          </a:r>
        </a:p>
      </dsp:txBody>
      <dsp:txXfrm>
        <a:off x="3381021" y="48899"/>
        <a:ext cx="1365957" cy="855477"/>
      </dsp:txXfrm>
    </dsp:sp>
    <dsp:sp modelId="{3B183BD5-8AE9-4A45-BCE3-AFFDA4356C9A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2971264" y="125696"/>
              </a:moveTo>
              <a:arcTo wR="2232695" hR="2232695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CBB7E-80D5-4EFB-9BA1-D8B9C4C26306}">
      <dsp:nvSpPr>
        <dsp:cNvPr id="0" name=""/>
        <dsp:cNvSpPr/>
      </dsp:nvSpPr>
      <dsp:spPr>
        <a:xfrm>
          <a:off x="5268312" y="1118968"/>
          <a:ext cx="1458515" cy="94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Lists</a:t>
          </a:r>
        </a:p>
      </dsp:txBody>
      <dsp:txXfrm>
        <a:off x="5314591" y="1165247"/>
        <a:ext cx="1365957" cy="855477"/>
      </dsp:txXfrm>
    </dsp:sp>
    <dsp:sp modelId="{C68A3A40-67BC-4452-9D57-C4707DD7E5C5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4374658" y="1602679"/>
              </a:moveTo>
              <a:arcTo wR="2232695" hR="2232695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76C19-FFA6-4E06-A63C-01093137CC8C}">
      <dsp:nvSpPr>
        <dsp:cNvPr id="0" name=""/>
        <dsp:cNvSpPr/>
      </dsp:nvSpPr>
      <dsp:spPr>
        <a:xfrm>
          <a:off x="5268312" y="3351663"/>
          <a:ext cx="1458515" cy="94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Matrices</a:t>
          </a:r>
        </a:p>
      </dsp:txBody>
      <dsp:txXfrm>
        <a:off x="5314591" y="3397942"/>
        <a:ext cx="1365957" cy="855477"/>
      </dsp:txXfrm>
    </dsp:sp>
    <dsp:sp modelId="{93B688F9-0709-48D8-A1AB-68D16E24A82E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792713" y="3829964"/>
              </a:moveTo>
              <a:arcTo wR="2232695" hR="2232695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BE070-B0BD-413C-AC5A-12628FFEC408}">
      <dsp:nvSpPr>
        <dsp:cNvPr id="0" name=""/>
        <dsp:cNvSpPr/>
      </dsp:nvSpPr>
      <dsp:spPr>
        <a:xfrm>
          <a:off x="3334742" y="4468010"/>
          <a:ext cx="1458515" cy="94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Arrays</a:t>
          </a:r>
        </a:p>
      </dsp:txBody>
      <dsp:txXfrm>
        <a:off x="3381021" y="4514289"/>
        <a:ext cx="1365957" cy="855477"/>
      </dsp:txXfrm>
    </dsp:sp>
    <dsp:sp modelId="{168E7C23-8640-4EBA-9DE1-C6AA6FD3A81B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494125" y="4339693"/>
              </a:moveTo>
              <a:arcTo wR="2232695" hR="2232695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4AE10-2C07-45E2-B1B1-327C6A60FEC5}">
      <dsp:nvSpPr>
        <dsp:cNvPr id="0" name=""/>
        <dsp:cNvSpPr/>
      </dsp:nvSpPr>
      <dsp:spPr>
        <a:xfrm>
          <a:off x="1401171" y="3351663"/>
          <a:ext cx="1458515" cy="94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Data Frames</a:t>
          </a:r>
          <a:endParaRPr lang="en-US" sz="2400" kern="1200" dirty="0"/>
        </a:p>
      </dsp:txBody>
      <dsp:txXfrm>
        <a:off x="1447450" y="3397942"/>
        <a:ext cx="1365957" cy="855477"/>
      </dsp:txXfrm>
    </dsp:sp>
    <dsp:sp modelId="{5E068B96-5B7D-4718-AB6E-20D934F6F625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90731" y="2862710"/>
              </a:moveTo>
              <a:arcTo wR="2232695" hR="2232695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512FC-52BE-4ADA-B296-21656073088B}">
      <dsp:nvSpPr>
        <dsp:cNvPr id="0" name=""/>
        <dsp:cNvSpPr/>
      </dsp:nvSpPr>
      <dsp:spPr>
        <a:xfrm>
          <a:off x="1401171" y="1118968"/>
          <a:ext cx="1458515" cy="94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Factors</a:t>
          </a:r>
        </a:p>
      </dsp:txBody>
      <dsp:txXfrm>
        <a:off x="1447450" y="1165247"/>
        <a:ext cx="1365957" cy="855477"/>
      </dsp:txXfrm>
    </dsp:sp>
    <dsp:sp modelId="{17055D58-A918-4B87-9A86-49DFB62502D1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672677" y="635425"/>
              </a:moveTo>
              <a:arcTo wR="2232695" hR="2232695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F541C-8A83-4286-A4E0-27D5602AD4E2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8D387-B54A-430C-86C2-AC4BCB56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5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FA88-80F2-43DC-86E2-3862484BC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861D2-DD40-48BF-BB12-28BA3E52F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17A5-18AE-43B2-BF9B-F1D7F119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6304-4EF3-43B5-9F08-CC44190FBBAF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33ED-B978-41EB-B095-A24E804F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4F83C-82E7-40AB-B047-1898E269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80D8-96EB-47D9-AFFB-B24EF5A0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8AB13-0FE6-4A5D-AC7A-8A9848AC2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EB42-9D42-432A-8ECB-EBBC68D1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B476-2226-4E15-B133-A23DBF93D0D1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65DF-C572-471C-8ABD-1B339CF0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8E35-60A4-4680-9B00-9AE450FC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1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5C802-1AAD-41AB-AF2A-898BCB947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D6847-B97B-47A8-B9A3-F68AC06FC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42AB1-D78D-4382-9138-06D04DB5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DAFD-90BE-46CC-A5F1-962C8DFB9E36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25EE5-0CFD-493D-97DE-F0F75346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550EA-538F-4A40-BAAC-DEAAD35F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2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88F7-52DF-42B8-A556-47DB62CB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4266-784B-4007-AA33-87BF0B7F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BA241-009D-4AC1-8612-9C7CA55F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6727-78E1-405F-B67D-A13E9551EC1B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EB97-8AF2-4550-8F87-24358D1B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5E5A-F977-41FB-82BF-649972B9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2C92-A96B-4A75-8FDF-1218325F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FEDD9-4F19-411D-B144-48ECF1998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ECECC-CD17-48DF-996F-81CDCB3C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9EBE-DB8C-4776-813E-2C3651E25BE2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C2732-2D77-4888-8349-5D5DD994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352F0-4353-438C-9F98-7F5CAD2B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3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4F84-9129-49FA-81BC-875588B9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F4E6A-D46E-4DD5-91E4-8B504791D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5A593-ED1B-46D7-ADC8-BB78B71E9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14844-8D5B-4257-A19B-0EFEBC4E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FDD6-1865-43E2-A410-DCEF785A7828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C3683-1659-4CC9-8995-0F865BC9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0157-D4F0-4028-B8B3-BD2616AF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4F91-40B1-41BB-97E2-7A895DF4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2FE5-69AC-4A5E-A019-0DC387E66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E2E44-907C-4AAC-90FF-FC22D222E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2F3EE-6C8C-4DBB-AF49-12514C725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56EA7-2223-40BA-B8D0-64D9C10C6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22931-F118-46E3-9820-1598BE0B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40C5-6BF5-4F87-8390-CC010C00C10C}" type="datetime1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50A6D-000A-4167-AF75-D839A0CC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C815A-7B52-40F8-9B90-DBC00C74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8BB8-8FC1-419E-B182-1F3343FB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D3138-BF5B-440D-A7B4-B68925E9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5295-EFC5-4068-9904-B27F7C866C96}" type="datetime1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D0458-381C-4E95-8332-4F501199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698E6-F033-4BC6-A38A-B4C652BD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3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42B4D-B2B2-4AC7-82C2-228E7E40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46C1-1AD2-43EF-9346-F049EF4A4784}" type="datetime1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FC075-13EA-487A-B77D-98C857DE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29FD1-5221-4675-A37B-D9710A81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5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ED3D-9BC6-4F51-872C-8A371234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7EF1-6D3C-45EE-A851-3AA115320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DCB49-B67E-4AC1-B18C-FD4B41553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4ABA1-AF3E-4A61-A5C4-E9AE6F0D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6CE6-80A4-4F47-AB9A-1FF07042EAC7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B11C2-C085-4F30-9B56-B00DCF6A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893B5-E665-4DDB-AD0D-74D0B647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4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14FC-80A3-4977-B4BF-57D3D8B2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867A9-5EC6-4534-B0AF-FFE0B47EC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D7FC6-12B1-4286-83D9-E4281F5E6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B6018-04B3-4F43-BD10-FAB044B8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2608-D579-4097-B81F-0449531F5BB1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F4BA7-6F34-4E10-A272-9CFE8C8C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235E6-EE1F-43A8-A1FC-29C5E3D3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4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5B9E6-1DE3-4511-8DE4-8B8D2420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2BFE1-A980-41C3-9141-C247EDE80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65073-D9A8-4DD3-8F84-5E6F23188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4028-2576-4FA3-B2EC-1DE4AACE7E83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1B45-F456-4F94-947C-56E918621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Aqleem Lectures on 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47521-CC43-4AA5-B69F-D2CE757EA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3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EF5F6A-F417-4082-A955-AF6C2901B0C9}"/>
              </a:ext>
            </a:extLst>
          </p:cNvPr>
          <p:cNvSpPr txBox="1"/>
          <p:nvPr/>
        </p:nvSpPr>
        <p:spPr>
          <a:xfrm>
            <a:off x="1524000" y="2364993"/>
            <a:ext cx="9144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5400" b="1" dirty="0"/>
              <a:t>R-objects or Data structures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7041A-25E2-4471-8851-AA884B45A279}"/>
              </a:ext>
            </a:extLst>
          </p:cNvPr>
          <p:cNvSpPr txBox="1"/>
          <p:nvPr/>
        </p:nvSpPr>
        <p:spPr>
          <a:xfrm>
            <a:off x="1647637" y="4464965"/>
            <a:ext cx="9144000" cy="175432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4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Application of R-Programming in Plant Pathology and Microbiology: Lecture 3 &amp; Practical 3. Dr. Aqleem Abbas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38705-704F-454F-9E06-099954D8633C}"/>
              </a:ext>
            </a:extLst>
          </p:cNvPr>
          <p:cNvSpPr txBox="1"/>
          <p:nvPr/>
        </p:nvSpPr>
        <p:spPr>
          <a:xfrm>
            <a:off x="2590800" y="3429000"/>
            <a:ext cx="6761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4495E"/>
                </a:solidFill>
                <a:effectLst/>
                <a:latin typeface="Ubuntu"/>
              </a:rPr>
              <a:t>R consists of a number of data objects to perform various functions.</a:t>
            </a:r>
            <a:endParaRPr lang="en-US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7FAE9F-CDE1-4060-A8D1-2D4286BF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</p:spTree>
    <p:extLst>
      <p:ext uri="{BB962C8B-B14F-4D97-AF65-F5344CB8AC3E}">
        <p14:creationId xmlns:p14="http://schemas.microsoft.com/office/powerpoint/2010/main" val="372456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1C0FB5-E2A0-4F93-B6A2-16C2AB08EDBA}"/>
              </a:ext>
            </a:extLst>
          </p:cNvPr>
          <p:cNvSpPr txBox="1"/>
          <p:nvPr/>
        </p:nvSpPr>
        <p:spPr>
          <a:xfrm>
            <a:off x="762000" y="1633834"/>
            <a:ext cx="9772650" cy="2677656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are similar to matrices and can have one, two or more dimensions.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.A two-dimensional array is the same thing as a matrix.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− If we create an array of dimension (2, 3, 4) then it creates 4 rectangular matrices each with 2 rows and 3 columns. Arrays can store only data type.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11E28-3119-48A7-AFBE-4F336A26DF06}"/>
              </a:ext>
            </a:extLst>
          </p:cNvPr>
          <p:cNvSpPr txBox="1"/>
          <p:nvPr/>
        </p:nvSpPr>
        <p:spPr>
          <a:xfrm>
            <a:off x="581891" y="17145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8999EC-782C-4552-AA4D-781BA318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9818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6E2A3-F39C-41D2-83E4-B6379988CF7E}"/>
              </a:ext>
            </a:extLst>
          </p:cNvPr>
          <p:cNvSpPr txBox="1"/>
          <p:nvPr/>
        </p:nvSpPr>
        <p:spPr>
          <a:xfrm>
            <a:off x="581891" y="17145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Frames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243F5-8EBA-4F99-99BF-C287B8178D48}"/>
              </a:ext>
            </a:extLst>
          </p:cNvPr>
          <p:cNvSpPr txBox="1"/>
          <p:nvPr/>
        </p:nvSpPr>
        <p:spPr>
          <a:xfrm>
            <a:off x="224270" y="1124679"/>
            <a:ext cx="11743459" cy="4893647"/>
          </a:xfrm>
          <a:prstGeom prst="rect">
            <a:avLst/>
          </a:prstGeom>
          <a:gradFill>
            <a:gsLst>
              <a:gs pos="0">
                <a:srgbClr val="FFFF00"/>
              </a:gs>
              <a:gs pos="8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frame is more general than a matrix, in that different columns can have different modes (numeric, character, factor, etc.).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frame is a very important data type and similar to the tabular data(Table, excel sheet) of other statistics.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frame is a special type of list where every element of the list has same length (i.e. data frame is a “rectangular” list).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rownames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which can be useful for annotating data,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created by read.csv()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i.e. when importing the data into 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create a new data frame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C82B5-9319-4376-9C1C-942224F6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00511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DAF11E-0A69-4F93-93B5-7B56E7C29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2" t="21198" r="10341" b="6645"/>
          <a:stretch/>
        </p:blipFill>
        <p:spPr>
          <a:xfrm>
            <a:off x="1113195" y="719148"/>
            <a:ext cx="8881409" cy="534681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73CF90-E26E-4992-B273-A14B990F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</p:spTree>
    <p:extLst>
      <p:ext uri="{BB962C8B-B14F-4D97-AF65-F5344CB8AC3E}">
        <p14:creationId xmlns:p14="http://schemas.microsoft.com/office/powerpoint/2010/main" val="84022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42C2F-C504-425A-96F0-580F91AB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</p:spTree>
    <p:extLst>
      <p:ext uri="{BB962C8B-B14F-4D97-AF65-F5344CB8AC3E}">
        <p14:creationId xmlns:p14="http://schemas.microsoft.com/office/powerpoint/2010/main" val="377138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8CD13D8-5188-48CF-AAC4-5DBB121765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953202"/>
              </p:ext>
            </p:extLst>
          </p:nvPr>
        </p:nvGraphicFramePr>
        <p:xfrm>
          <a:off x="1782618" y="62219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38041B-8262-40C2-A13A-2BBDDF27B490}"/>
              </a:ext>
            </a:extLst>
          </p:cNvPr>
          <p:cNvSpPr txBox="1"/>
          <p:nvPr/>
        </p:nvSpPr>
        <p:spPr>
          <a:xfrm>
            <a:off x="161636" y="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R-objects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88A2B-516B-4160-BABA-CE832AEE4D4F}"/>
              </a:ext>
            </a:extLst>
          </p:cNvPr>
          <p:cNvSpPr txBox="1"/>
          <p:nvPr/>
        </p:nvSpPr>
        <p:spPr>
          <a:xfrm>
            <a:off x="4405745" y="2754868"/>
            <a:ext cx="2272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b="1" dirty="0"/>
              <a:t>Datatypes or Values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Attributes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C3EE5-CA63-4D6A-B9AB-FDE75F3D063B}"/>
              </a:ext>
            </a:extLst>
          </p:cNvPr>
          <p:cNvSpPr txBox="1"/>
          <p:nvPr/>
        </p:nvSpPr>
        <p:spPr>
          <a:xfrm>
            <a:off x="9150101" y="415498"/>
            <a:ext cx="298174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Numeric; </a:t>
            </a:r>
            <a:r>
              <a:rPr lang="en-US" dirty="0"/>
              <a:t>real or Decimal or a fractional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Integers; </a:t>
            </a:r>
            <a:r>
              <a:rPr lang="en-US" dirty="0"/>
              <a:t>non decimals, + and – integers (whole numbers or counting numbers) 6L , L tells R this is 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Characters; </a:t>
            </a:r>
            <a:r>
              <a:rPr lang="en-US" dirty="0"/>
              <a:t>A letter or a combination of letters enclosed by quotes is considered as a character data type by 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alphabets or name. "</a:t>
            </a:r>
            <a:r>
              <a:rPr lang="en-US" dirty="0" err="1"/>
              <a:t>aqleem</a:t>
            </a:r>
            <a:r>
              <a:rPr lang="en-US" dirty="0"/>
              <a:t>", “</a:t>
            </a:r>
            <a:r>
              <a:rPr lang="en-US" dirty="0" err="1"/>
              <a:t>abc</a:t>
            </a:r>
            <a:r>
              <a:rPr lang="en-US" dirty="0"/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Logical: </a:t>
            </a:r>
            <a:r>
              <a:rPr lang="en-US" dirty="0"/>
              <a:t>A variable that can have a value of True and False like a </a:t>
            </a:r>
            <a:r>
              <a:rPr lang="en-US" dirty="0" err="1"/>
              <a:t>boolean</a:t>
            </a:r>
            <a:r>
              <a:rPr lang="en-US" dirty="0"/>
              <a:t> is called a logical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Complex</a:t>
            </a:r>
            <a:r>
              <a:rPr lang="en-US" dirty="0"/>
              <a:t>:1+5i (complex numbers with real and imaginary parts)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20FB5-B4A1-42BE-9658-32B833C4A5DF}"/>
              </a:ext>
            </a:extLst>
          </p:cNvPr>
          <p:cNvSpPr txBox="1"/>
          <p:nvPr/>
        </p:nvSpPr>
        <p:spPr>
          <a:xfrm>
            <a:off x="111693" y="1371600"/>
            <a:ext cx="2981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Attributes/Properties: </a:t>
            </a:r>
            <a:r>
              <a:rPr lang="en-US" dirty="0"/>
              <a:t>Attributes are part of the object.</a:t>
            </a:r>
          </a:p>
          <a:p>
            <a:r>
              <a:rPr lang="en-US" b="1" dirty="0"/>
              <a:t>Air quality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row.names</a:t>
            </a:r>
            <a:r>
              <a:rPr lang="en-US" dirty="0"/>
              <a:t> and </a:t>
            </a:r>
            <a:r>
              <a:rPr lang="en-US" dirty="0" err="1"/>
              <a:t>col.names</a:t>
            </a:r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536DA4-A182-4489-95E0-C3849578EACC}"/>
              </a:ext>
            </a:extLst>
          </p:cNvPr>
          <p:cNvCxnSpPr>
            <a:cxnSpLocks/>
          </p:cNvCxnSpPr>
          <p:nvPr/>
        </p:nvCxnSpPr>
        <p:spPr>
          <a:xfrm flipH="1" flipV="1">
            <a:off x="1645703" y="1953491"/>
            <a:ext cx="1360734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AC30594-56C8-4AA8-94B7-6883BAFC4C8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43" t="68481" r="75543" b="8207"/>
          <a:stretch/>
        </p:blipFill>
        <p:spPr>
          <a:xfrm>
            <a:off x="187876" y="3429000"/>
            <a:ext cx="2795529" cy="157159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92741-B705-4FF5-A857-66A1E0D2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</p:spTree>
    <p:extLst>
      <p:ext uri="{BB962C8B-B14F-4D97-AF65-F5344CB8AC3E}">
        <p14:creationId xmlns:p14="http://schemas.microsoft.com/office/powerpoint/2010/main" val="27159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" grpId="0"/>
      <p:bldP spid="5" grpId="0"/>
      <p:bldP spid="7" grpId="0" uiExpand="1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C623B-45B9-4257-958B-09E81BC4EF7C}"/>
              </a:ext>
            </a:extLst>
          </p:cNvPr>
          <p:cNvSpPr txBox="1"/>
          <p:nvPr/>
        </p:nvSpPr>
        <p:spPr>
          <a:xfrm>
            <a:off x="484909" y="0"/>
            <a:ext cx="20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22B08-EDC8-4726-9857-FE8728321430}"/>
              </a:ext>
            </a:extLst>
          </p:cNvPr>
          <p:cNvSpPr txBox="1"/>
          <p:nvPr/>
        </p:nvSpPr>
        <p:spPr>
          <a:xfrm>
            <a:off x="484910" y="830997"/>
            <a:ext cx="11222182" cy="5847755"/>
          </a:xfrm>
          <a:prstGeom prst="rect">
            <a:avLst/>
          </a:prstGeom>
          <a:gradFill>
            <a:gsLst>
              <a:gs pos="0">
                <a:srgbClr val="00B050"/>
              </a:gs>
              <a:gs pos="4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One row or one column of data, so simplest type of data structure in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vector is a sequence of data elements of the same basic type (numbers/logical).</a:t>
            </a:r>
          </a:p>
          <a:p>
            <a:r>
              <a:rPr lang="en-US" sz="2200" dirty="0"/>
              <a:t>     For example. 1 to 100 fungi: F = 1:100</a:t>
            </a:r>
          </a:p>
          <a:p>
            <a:r>
              <a:rPr lang="en-US" sz="2200" dirty="0"/>
              <a:t>     For example. Bacteria: B = seq(1,10,.5)</a:t>
            </a:r>
          </a:p>
          <a:p>
            <a:r>
              <a:rPr lang="en-US" sz="2200" dirty="0"/>
              <a:t>1. Numeric vector 2. Logic vector 3. Character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vector can be created with a function c(), which will combine all the elements and return a one-dimensional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For example: c(2, 3, 5), this is a vector containing 3 numeric values 2,3 and 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#And here is a vector of logical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c(TRUE, FALSE, TRUE, FALSE, FALSE)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#If you want the numbers of members in a vector use length function. Length also function for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length(c("aa", "bb", "cc", "dd", "</a:t>
            </a:r>
            <a:r>
              <a:rPr lang="en-US" sz="2200" dirty="0" err="1"/>
              <a:t>ee</a:t>
            </a:r>
            <a:r>
              <a:rPr lang="en-US" sz="2200" dirty="0"/>
              <a:t>")) </a:t>
            </a:r>
          </a:p>
          <a:p>
            <a:r>
              <a:rPr lang="en-US" sz="2200" b="1" dirty="0"/>
              <a:t>Class(x)</a:t>
            </a:r>
            <a:r>
              <a:rPr lang="en-US" sz="2200" dirty="0"/>
              <a:t>: it tells the type of data or the type of object. </a:t>
            </a:r>
          </a:p>
          <a:p>
            <a:r>
              <a:rPr lang="en-US" sz="2200" b="1" dirty="0"/>
              <a:t>Length</a:t>
            </a:r>
            <a:r>
              <a:rPr lang="en-US" sz="2200" dirty="0"/>
              <a:t>: tells you the number of things in that object. It actually counts elements.  </a:t>
            </a:r>
          </a:p>
          <a:p>
            <a:r>
              <a:rPr lang="en-US" sz="2200" dirty="0"/>
              <a:t>Vector length: no of objects</a:t>
            </a:r>
          </a:p>
          <a:p>
            <a:r>
              <a:rPr lang="en-US" sz="2200" dirty="0"/>
              <a:t>List/data frame length: no of things in a list. Length(air quality)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36F71-CB97-44A1-9B9F-77E241AB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47278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2F3CB2-6397-4146-A084-197C5A41B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23" t="29081" r="32273" b="7252"/>
          <a:stretch/>
        </p:blipFill>
        <p:spPr>
          <a:xfrm>
            <a:off x="2095500" y="290225"/>
            <a:ext cx="7284027" cy="58983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4CFE9F-7098-4247-8722-FF891E3A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</p:spTree>
    <p:extLst>
      <p:ext uri="{BB962C8B-B14F-4D97-AF65-F5344CB8AC3E}">
        <p14:creationId xmlns:p14="http://schemas.microsoft.com/office/powerpoint/2010/main" val="89672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522B5B-137D-4CEB-BA94-EF44C6EC0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28" y="1178553"/>
            <a:ext cx="10478416" cy="4893647"/>
          </a:xfrm>
          <a:prstGeom prst="rect">
            <a:avLst/>
          </a:prstGeom>
          <a:solidFill>
            <a:srgbClr val="E7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Unlike vectors, a list can contain elements of various data types and is often known as an ordered collection of values.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rgbClr val="333333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 It can contain vectors, functions, matrices, and even another list inside it (nested-list; One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dimentional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list1 &lt;- list(5,"b",TRUE)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rgbClr val="333333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list1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rgbClr val="333333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class(list1)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rgbClr val="333333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class(list1[[1]])</a:t>
            </a:r>
            <a:endParaRPr lang="en-US" alt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CBB74-64D8-4596-B136-6671815DBC47}"/>
              </a:ext>
            </a:extLst>
          </p:cNvPr>
          <p:cNvSpPr txBox="1"/>
          <p:nvPr/>
        </p:nvSpPr>
        <p:spPr>
          <a:xfrm>
            <a:off x="581891" y="17145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00F31-C0AD-4C2F-9CCB-8B31F7CF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05687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6B6042-11C8-4E92-AACB-6A83845AA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6" t="25241" r="9546" b="24254"/>
          <a:stretch/>
        </p:blipFill>
        <p:spPr>
          <a:xfrm>
            <a:off x="1465117" y="1698019"/>
            <a:ext cx="8188038" cy="346196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23A597-0F0D-4BB3-B00F-67D1D980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</p:spTree>
    <p:extLst>
      <p:ext uri="{BB962C8B-B14F-4D97-AF65-F5344CB8AC3E}">
        <p14:creationId xmlns:p14="http://schemas.microsoft.com/office/powerpoint/2010/main" val="260792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7D813F-9E09-435B-9C49-4188F5CCBF85}"/>
              </a:ext>
            </a:extLst>
          </p:cNvPr>
          <p:cNvSpPr txBox="1"/>
          <p:nvPr/>
        </p:nvSpPr>
        <p:spPr>
          <a:xfrm>
            <a:off x="666951" y="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0F28D-7A04-4E59-AA26-D40B65DD3007}"/>
              </a:ext>
            </a:extLst>
          </p:cNvPr>
          <p:cNvSpPr txBox="1"/>
          <p:nvPr/>
        </p:nvSpPr>
        <p:spPr>
          <a:xfrm>
            <a:off x="1046018" y="830997"/>
            <a:ext cx="10099964" cy="6001643"/>
          </a:xfrm>
          <a:prstGeom prst="rect">
            <a:avLst/>
          </a:prstGeom>
          <a:gradFill>
            <a:gsLst>
              <a:gs pos="0">
                <a:srgbClr val="7030A0"/>
              </a:gs>
              <a:gs pos="8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Collection of elements of the same data type (numeric, character, or logical) arranged into a fixed number of rows and columns.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general format is matrices are capable of holding two-dimensional information inside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are not a separate type of object but simply an atomic vector with dimensions; the number of rows and columns.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with atomic vectors, the elements of a matrix must be of the same data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dimensional homogenous data: rows and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16B71-57E4-4BB8-9C8F-60FC221F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</p:spTree>
    <p:extLst>
      <p:ext uri="{BB962C8B-B14F-4D97-AF65-F5344CB8AC3E}">
        <p14:creationId xmlns:p14="http://schemas.microsoft.com/office/powerpoint/2010/main" val="26383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4F397D-9DDE-4AFA-88AA-887E784DB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1" t="24028" r="8295" b="13517"/>
          <a:stretch/>
        </p:blipFill>
        <p:spPr>
          <a:xfrm>
            <a:off x="1025235" y="836467"/>
            <a:ext cx="9204193" cy="469322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A4F609-2890-4FB7-8B2A-D5F2337F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</p:spTree>
    <p:extLst>
      <p:ext uri="{BB962C8B-B14F-4D97-AF65-F5344CB8AC3E}">
        <p14:creationId xmlns:p14="http://schemas.microsoft.com/office/powerpoint/2010/main" val="382431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2AED0-F355-490C-9A0B-259546978BF3}"/>
              </a:ext>
            </a:extLst>
          </p:cNvPr>
          <p:cNvSpPr txBox="1"/>
          <p:nvPr/>
        </p:nvSpPr>
        <p:spPr>
          <a:xfrm>
            <a:off x="484909" y="0"/>
            <a:ext cx="20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Factors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93B6F-7A25-4C4A-B20A-715E3D50BA74}"/>
              </a:ext>
            </a:extLst>
          </p:cNvPr>
          <p:cNvSpPr txBox="1"/>
          <p:nvPr/>
        </p:nvSpPr>
        <p:spPr>
          <a:xfrm>
            <a:off x="1046018" y="1086178"/>
            <a:ext cx="10099964" cy="5262979"/>
          </a:xfrm>
          <a:prstGeom prst="rect">
            <a:avLst/>
          </a:prstGeom>
          <a:gradFill>
            <a:gsLst>
              <a:gs pos="0">
                <a:srgbClr val="FF0000"/>
              </a:gs>
              <a:gs pos="8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Factors: </a:t>
            </a:r>
            <a:r>
              <a:rPr lang="en-US" sz="2200" dirty="0"/>
              <a:t>Machine learning models; qualitative relationship like colors, good and bad, course or movie ratings, etc.  For example. Different colors in a rainbow. </a:t>
            </a:r>
          </a:p>
          <a:p>
            <a:r>
              <a:rPr lang="en-US" sz="2200" dirty="0"/>
              <a:t>For example </a:t>
            </a:r>
          </a:p>
          <a:p>
            <a:r>
              <a:rPr lang="en-US" sz="2200" dirty="0"/>
              <a:t>color</a:t>
            </a:r>
          </a:p>
          <a:p>
            <a:r>
              <a:rPr lang="sv-SE" sz="2200" dirty="0"/>
              <a:t>gender = c(rep(1,6), rep(2,6))</a:t>
            </a:r>
          </a:p>
          <a:p>
            <a:endParaRPr lang="sv-SE" sz="2200" dirty="0"/>
          </a:p>
          <a:p>
            <a:r>
              <a:rPr lang="sv-SE" sz="2200" dirty="0"/>
              <a:t>as.factor(gender)</a:t>
            </a:r>
          </a:p>
          <a:p>
            <a:r>
              <a:rPr lang="sv-SE" sz="2200" dirty="0"/>
              <a:t>Gender = as.factor(gender)</a:t>
            </a:r>
          </a:p>
          <a:p>
            <a:r>
              <a:rPr lang="sv-SE" sz="2200" dirty="0"/>
              <a:t>gender = as.factor(gender)</a:t>
            </a:r>
          </a:p>
          <a:p>
            <a:endParaRPr lang="sv-SE" sz="2200" dirty="0"/>
          </a:p>
          <a:p>
            <a:r>
              <a:rPr lang="en-US" sz="2200" dirty="0"/>
              <a:t>gender = c(rep("male",6), rep("female",6))</a:t>
            </a:r>
          </a:p>
          <a:p>
            <a:r>
              <a:rPr lang="en-US" sz="2200" dirty="0"/>
              <a:t>gender = </a:t>
            </a:r>
            <a:r>
              <a:rPr lang="en-US" sz="2200" dirty="0" err="1"/>
              <a:t>as.factor</a:t>
            </a:r>
            <a:r>
              <a:rPr lang="en-US" sz="2200" dirty="0"/>
              <a:t>(gender)</a:t>
            </a:r>
          </a:p>
          <a:p>
            <a:endParaRPr lang="en-US" dirty="0"/>
          </a:p>
          <a:p>
            <a:endParaRPr lang="en-US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CB240-EBFE-43F1-A93D-B2EF3E75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Aqleem Lectures on R Programming</a:t>
            </a:r>
          </a:p>
        </p:txBody>
      </p:sp>
    </p:spTree>
    <p:extLst>
      <p:ext uri="{BB962C8B-B14F-4D97-AF65-F5344CB8AC3E}">
        <p14:creationId xmlns:p14="http://schemas.microsoft.com/office/powerpoint/2010/main" val="419743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959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Ubuntu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Aqleem Abbas</dc:creator>
  <cp:lastModifiedBy>Dr. Aqleem Abbas</cp:lastModifiedBy>
  <cp:revision>36</cp:revision>
  <dcterms:created xsi:type="dcterms:W3CDTF">2021-06-06T23:48:14Z</dcterms:created>
  <dcterms:modified xsi:type="dcterms:W3CDTF">2021-06-10T05:53:34Z</dcterms:modified>
</cp:coreProperties>
</file>