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3" r:id="rId4"/>
    <p:sldId id="257" r:id="rId5"/>
    <p:sldId id="264" r:id="rId6"/>
    <p:sldId id="265" r:id="rId7"/>
    <p:sldId id="258" r:id="rId8"/>
    <p:sldId id="266" r:id="rId9"/>
    <p:sldId id="256" r:id="rId10"/>
    <p:sldId id="267" r:id="rId11"/>
    <p:sldId id="268" r:id="rId12"/>
    <p:sldId id="259" r:id="rId13"/>
    <p:sldId id="26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>
        <p:scale>
          <a:sx n="50" d="100"/>
          <a:sy n="50" d="100"/>
        </p:scale>
        <p:origin x="1500" y="5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D48316-D35C-49D9-BD9E-7126CAB6C6AC}" type="doc">
      <dgm:prSet loTypeId="urn:microsoft.com/office/officeart/2005/8/layout/cycle6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ABEF543-6ACE-446A-A3E7-1C03257E32ED}">
      <dgm:prSet phldrT="[Text]"/>
      <dgm:spPr/>
      <dgm:t>
        <a:bodyPr/>
        <a:lstStyle/>
        <a:p>
          <a:r>
            <a:rPr lang="en-US" dirty="0"/>
            <a:t>Vectors</a:t>
          </a:r>
        </a:p>
      </dgm:t>
    </dgm:pt>
    <dgm:pt modelId="{324D3D59-EC64-4AF5-8216-7AA78B4211E3}" type="parTrans" cxnId="{0405EE05-A982-4201-9BEF-6DF7FBE525AD}">
      <dgm:prSet/>
      <dgm:spPr/>
      <dgm:t>
        <a:bodyPr/>
        <a:lstStyle/>
        <a:p>
          <a:endParaRPr lang="en-US"/>
        </a:p>
      </dgm:t>
    </dgm:pt>
    <dgm:pt modelId="{2C2989AC-7AA9-4148-9557-07E622AAD34F}" type="sibTrans" cxnId="{0405EE05-A982-4201-9BEF-6DF7FBE525AD}">
      <dgm:prSet/>
      <dgm:spPr/>
      <dgm:t>
        <a:bodyPr/>
        <a:lstStyle/>
        <a:p>
          <a:endParaRPr lang="en-US"/>
        </a:p>
      </dgm:t>
    </dgm:pt>
    <dgm:pt modelId="{737DF60A-12C2-4446-A0AD-A7AE233F648E}">
      <dgm:prSet phldrT="[Text]"/>
      <dgm:spPr/>
      <dgm:t>
        <a:bodyPr/>
        <a:lstStyle/>
        <a:p>
          <a:r>
            <a:rPr lang="en-US" dirty="0"/>
            <a:t>Lists</a:t>
          </a:r>
        </a:p>
      </dgm:t>
    </dgm:pt>
    <dgm:pt modelId="{2364AE86-69EE-4D48-8A0C-477D15A61912}" type="parTrans" cxnId="{F275B4AD-A7A8-4915-9C58-CD9480C415EB}">
      <dgm:prSet/>
      <dgm:spPr/>
      <dgm:t>
        <a:bodyPr/>
        <a:lstStyle/>
        <a:p>
          <a:endParaRPr lang="en-US"/>
        </a:p>
      </dgm:t>
    </dgm:pt>
    <dgm:pt modelId="{C98E554E-4DE7-4931-B791-35A8B84CD8FF}" type="sibTrans" cxnId="{F275B4AD-A7A8-4915-9C58-CD9480C415EB}">
      <dgm:prSet/>
      <dgm:spPr/>
      <dgm:t>
        <a:bodyPr/>
        <a:lstStyle/>
        <a:p>
          <a:endParaRPr lang="en-US"/>
        </a:p>
      </dgm:t>
    </dgm:pt>
    <dgm:pt modelId="{DDB9EC99-8570-42E6-BA2F-D9E467B92090}">
      <dgm:prSet phldrT="[Text]"/>
      <dgm:spPr/>
      <dgm:t>
        <a:bodyPr/>
        <a:lstStyle/>
        <a:p>
          <a:r>
            <a:rPr lang="en-US" dirty="0"/>
            <a:t>Matrices</a:t>
          </a:r>
        </a:p>
      </dgm:t>
    </dgm:pt>
    <dgm:pt modelId="{70CEA357-EE1B-490C-950C-C70F155805E0}" type="parTrans" cxnId="{20FE62C8-38DE-473C-AD37-0B0FBE9F6A25}">
      <dgm:prSet/>
      <dgm:spPr/>
      <dgm:t>
        <a:bodyPr/>
        <a:lstStyle/>
        <a:p>
          <a:endParaRPr lang="en-US"/>
        </a:p>
      </dgm:t>
    </dgm:pt>
    <dgm:pt modelId="{C1B989C1-A86D-4DC0-86F4-B9951540896C}" type="sibTrans" cxnId="{20FE62C8-38DE-473C-AD37-0B0FBE9F6A25}">
      <dgm:prSet/>
      <dgm:spPr/>
      <dgm:t>
        <a:bodyPr/>
        <a:lstStyle/>
        <a:p>
          <a:endParaRPr lang="en-US"/>
        </a:p>
      </dgm:t>
    </dgm:pt>
    <dgm:pt modelId="{B2DDE998-145F-4F47-BFAA-094921B77769}">
      <dgm:prSet phldrT="[Text]"/>
      <dgm:spPr/>
      <dgm:t>
        <a:bodyPr/>
        <a:lstStyle/>
        <a:p>
          <a:r>
            <a:rPr lang="en-US" dirty="0"/>
            <a:t>Arrays</a:t>
          </a:r>
        </a:p>
      </dgm:t>
    </dgm:pt>
    <dgm:pt modelId="{F4668EC4-13C7-4FCF-A186-6B58D6296CED}" type="parTrans" cxnId="{A39E5E67-02DE-4D6B-B4AC-B4860D5A58F6}">
      <dgm:prSet/>
      <dgm:spPr/>
      <dgm:t>
        <a:bodyPr/>
        <a:lstStyle/>
        <a:p>
          <a:endParaRPr lang="en-US"/>
        </a:p>
      </dgm:t>
    </dgm:pt>
    <dgm:pt modelId="{CCA7EFCC-3798-4AEB-A48A-7BD06540C072}" type="sibTrans" cxnId="{A39E5E67-02DE-4D6B-B4AC-B4860D5A58F6}">
      <dgm:prSet/>
      <dgm:spPr/>
      <dgm:t>
        <a:bodyPr/>
        <a:lstStyle/>
        <a:p>
          <a:endParaRPr lang="en-US"/>
        </a:p>
      </dgm:t>
    </dgm:pt>
    <dgm:pt modelId="{77D3DDED-C2ED-4D72-84F8-B3F56CDAF645}">
      <dgm:prSet phldrT="[Text]"/>
      <dgm:spPr/>
      <dgm:t>
        <a:bodyPr/>
        <a:lstStyle/>
        <a:p>
          <a:r>
            <a:rPr lang="en-US" b="1" i="0" dirty="0"/>
            <a:t>Data Frames</a:t>
          </a:r>
          <a:endParaRPr lang="en-US" dirty="0"/>
        </a:p>
      </dgm:t>
    </dgm:pt>
    <dgm:pt modelId="{215DB767-F882-4A22-8E41-BB383D1E74FF}" type="parTrans" cxnId="{45E9682A-8BBD-425C-93DA-0201DED56342}">
      <dgm:prSet/>
      <dgm:spPr/>
      <dgm:t>
        <a:bodyPr/>
        <a:lstStyle/>
        <a:p>
          <a:endParaRPr lang="en-US"/>
        </a:p>
      </dgm:t>
    </dgm:pt>
    <dgm:pt modelId="{C4BD6836-671B-44C4-92D6-88CC32CBE695}" type="sibTrans" cxnId="{45E9682A-8BBD-425C-93DA-0201DED56342}">
      <dgm:prSet/>
      <dgm:spPr/>
      <dgm:t>
        <a:bodyPr/>
        <a:lstStyle/>
        <a:p>
          <a:endParaRPr lang="en-US"/>
        </a:p>
      </dgm:t>
    </dgm:pt>
    <dgm:pt modelId="{0967EC4A-DA24-4CE8-BBFD-0DC590A1EF29}">
      <dgm:prSet phldrT="[Text]"/>
      <dgm:spPr/>
      <dgm:t>
        <a:bodyPr/>
        <a:lstStyle/>
        <a:p>
          <a:r>
            <a:rPr lang="en-US" dirty="0"/>
            <a:t>Factors</a:t>
          </a:r>
        </a:p>
      </dgm:t>
    </dgm:pt>
    <dgm:pt modelId="{B4FA0EEC-2977-4390-8653-DEACACC80A09}" type="parTrans" cxnId="{73871DDF-C29C-4FA5-AB9E-D1DC4356EA33}">
      <dgm:prSet/>
      <dgm:spPr/>
      <dgm:t>
        <a:bodyPr/>
        <a:lstStyle/>
        <a:p>
          <a:endParaRPr lang="en-US"/>
        </a:p>
      </dgm:t>
    </dgm:pt>
    <dgm:pt modelId="{B5FB4F08-94BD-4943-BD44-D37234216E78}" type="sibTrans" cxnId="{73871DDF-C29C-4FA5-AB9E-D1DC4356EA33}">
      <dgm:prSet/>
      <dgm:spPr/>
      <dgm:t>
        <a:bodyPr/>
        <a:lstStyle/>
        <a:p>
          <a:endParaRPr lang="en-US"/>
        </a:p>
      </dgm:t>
    </dgm:pt>
    <dgm:pt modelId="{4C409C2E-C8AB-4398-AB0D-A59D85198216}" type="pres">
      <dgm:prSet presAssocID="{01D48316-D35C-49D9-BD9E-7126CAB6C6AC}" presName="cycle" presStyleCnt="0">
        <dgm:presLayoutVars>
          <dgm:dir/>
          <dgm:resizeHandles val="exact"/>
        </dgm:presLayoutVars>
      </dgm:prSet>
      <dgm:spPr/>
    </dgm:pt>
    <dgm:pt modelId="{2F8E43E3-1FCD-448F-94B0-7D5DA4B64A04}" type="pres">
      <dgm:prSet presAssocID="{8ABEF543-6ACE-446A-A3E7-1C03257E32ED}" presName="node" presStyleLbl="node1" presStyleIdx="0" presStyleCnt="6">
        <dgm:presLayoutVars>
          <dgm:bulletEnabled val="1"/>
        </dgm:presLayoutVars>
      </dgm:prSet>
      <dgm:spPr/>
    </dgm:pt>
    <dgm:pt modelId="{2655264C-A0D3-467A-BF82-95F82EC9CEBD}" type="pres">
      <dgm:prSet presAssocID="{8ABEF543-6ACE-446A-A3E7-1C03257E32ED}" presName="spNode" presStyleCnt="0"/>
      <dgm:spPr/>
    </dgm:pt>
    <dgm:pt modelId="{3B183BD5-8AE9-4A45-BCE3-AFFDA4356C9A}" type="pres">
      <dgm:prSet presAssocID="{2C2989AC-7AA9-4148-9557-07E622AAD34F}" presName="sibTrans" presStyleLbl="sibTrans1D1" presStyleIdx="0" presStyleCnt="6"/>
      <dgm:spPr/>
    </dgm:pt>
    <dgm:pt modelId="{8B7CBB7E-80D5-4EFB-9BA1-D8B9C4C26306}" type="pres">
      <dgm:prSet presAssocID="{737DF60A-12C2-4446-A0AD-A7AE233F648E}" presName="node" presStyleLbl="node1" presStyleIdx="1" presStyleCnt="6">
        <dgm:presLayoutVars>
          <dgm:bulletEnabled val="1"/>
        </dgm:presLayoutVars>
      </dgm:prSet>
      <dgm:spPr/>
    </dgm:pt>
    <dgm:pt modelId="{95DB7773-B6F1-4983-8116-45AF871C12A3}" type="pres">
      <dgm:prSet presAssocID="{737DF60A-12C2-4446-A0AD-A7AE233F648E}" presName="spNode" presStyleCnt="0"/>
      <dgm:spPr/>
    </dgm:pt>
    <dgm:pt modelId="{C68A3A40-67BC-4452-9D57-C4707DD7E5C5}" type="pres">
      <dgm:prSet presAssocID="{C98E554E-4DE7-4931-B791-35A8B84CD8FF}" presName="sibTrans" presStyleLbl="sibTrans1D1" presStyleIdx="1" presStyleCnt="6"/>
      <dgm:spPr/>
    </dgm:pt>
    <dgm:pt modelId="{65876C19-FFA6-4E06-A63C-01093137CC8C}" type="pres">
      <dgm:prSet presAssocID="{DDB9EC99-8570-42E6-BA2F-D9E467B92090}" presName="node" presStyleLbl="node1" presStyleIdx="2" presStyleCnt="6">
        <dgm:presLayoutVars>
          <dgm:bulletEnabled val="1"/>
        </dgm:presLayoutVars>
      </dgm:prSet>
      <dgm:spPr/>
    </dgm:pt>
    <dgm:pt modelId="{8EC7FA22-E986-444A-8DBB-61590F1FBFC6}" type="pres">
      <dgm:prSet presAssocID="{DDB9EC99-8570-42E6-BA2F-D9E467B92090}" presName="spNode" presStyleCnt="0"/>
      <dgm:spPr/>
    </dgm:pt>
    <dgm:pt modelId="{93B688F9-0709-48D8-A1AB-68D16E24A82E}" type="pres">
      <dgm:prSet presAssocID="{C1B989C1-A86D-4DC0-86F4-B9951540896C}" presName="sibTrans" presStyleLbl="sibTrans1D1" presStyleIdx="2" presStyleCnt="6"/>
      <dgm:spPr/>
    </dgm:pt>
    <dgm:pt modelId="{535BE070-B0BD-413C-AC5A-12628FFEC408}" type="pres">
      <dgm:prSet presAssocID="{B2DDE998-145F-4F47-BFAA-094921B77769}" presName="node" presStyleLbl="node1" presStyleIdx="3" presStyleCnt="6">
        <dgm:presLayoutVars>
          <dgm:bulletEnabled val="1"/>
        </dgm:presLayoutVars>
      </dgm:prSet>
      <dgm:spPr/>
    </dgm:pt>
    <dgm:pt modelId="{F6FD20A8-1AAD-4BFC-904D-A9F9B01394BA}" type="pres">
      <dgm:prSet presAssocID="{B2DDE998-145F-4F47-BFAA-094921B77769}" presName="spNode" presStyleCnt="0"/>
      <dgm:spPr/>
    </dgm:pt>
    <dgm:pt modelId="{168E7C23-8640-4EBA-9DE1-C6AA6FD3A81B}" type="pres">
      <dgm:prSet presAssocID="{CCA7EFCC-3798-4AEB-A48A-7BD06540C072}" presName="sibTrans" presStyleLbl="sibTrans1D1" presStyleIdx="3" presStyleCnt="6"/>
      <dgm:spPr/>
    </dgm:pt>
    <dgm:pt modelId="{6374AE10-2C07-45E2-B1B1-327C6A60FEC5}" type="pres">
      <dgm:prSet presAssocID="{77D3DDED-C2ED-4D72-84F8-B3F56CDAF645}" presName="node" presStyleLbl="node1" presStyleIdx="4" presStyleCnt="6">
        <dgm:presLayoutVars>
          <dgm:bulletEnabled val="1"/>
        </dgm:presLayoutVars>
      </dgm:prSet>
      <dgm:spPr/>
    </dgm:pt>
    <dgm:pt modelId="{2897C07F-74CE-4482-904B-AAD5C9D43FF1}" type="pres">
      <dgm:prSet presAssocID="{77D3DDED-C2ED-4D72-84F8-B3F56CDAF645}" presName="spNode" presStyleCnt="0"/>
      <dgm:spPr/>
    </dgm:pt>
    <dgm:pt modelId="{5E068B96-5B7D-4718-AB6E-20D934F6F625}" type="pres">
      <dgm:prSet presAssocID="{C4BD6836-671B-44C4-92D6-88CC32CBE695}" presName="sibTrans" presStyleLbl="sibTrans1D1" presStyleIdx="4" presStyleCnt="6"/>
      <dgm:spPr/>
    </dgm:pt>
    <dgm:pt modelId="{462512FC-52BE-4ADA-B296-21656073088B}" type="pres">
      <dgm:prSet presAssocID="{0967EC4A-DA24-4CE8-BBFD-0DC590A1EF29}" presName="node" presStyleLbl="node1" presStyleIdx="5" presStyleCnt="6">
        <dgm:presLayoutVars>
          <dgm:bulletEnabled val="1"/>
        </dgm:presLayoutVars>
      </dgm:prSet>
      <dgm:spPr/>
    </dgm:pt>
    <dgm:pt modelId="{45E336DD-2C0A-4DFC-ADCC-5504A70DA695}" type="pres">
      <dgm:prSet presAssocID="{0967EC4A-DA24-4CE8-BBFD-0DC590A1EF29}" presName="spNode" presStyleCnt="0"/>
      <dgm:spPr/>
    </dgm:pt>
    <dgm:pt modelId="{17055D58-A918-4B87-9A86-49DFB62502D1}" type="pres">
      <dgm:prSet presAssocID="{B5FB4F08-94BD-4943-BD44-D37234216E78}" presName="sibTrans" presStyleLbl="sibTrans1D1" presStyleIdx="5" presStyleCnt="6"/>
      <dgm:spPr/>
    </dgm:pt>
  </dgm:ptLst>
  <dgm:cxnLst>
    <dgm:cxn modelId="{33B02A01-78AE-4A80-96FE-D39304248C51}" type="presOf" srcId="{DDB9EC99-8570-42E6-BA2F-D9E467B92090}" destId="{65876C19-FFA6-4E06-A63C-01093137CC8C}" srcOrd="0" destOrd="0" presId="urn:microsoft.com/office/officeart/2005/8/layout/cycle6"/>
    <dgm:cxn modelId="{F0913102-D6D3-489D-B401-AE0B91682AC3}" type="presOf" srcId="{CCA7EFCC-3798-4AEB-A48A-7BD06540C072}" destId="{168E7C23-8640-4EBA-9DE1-C6AA6FD3A81B}" srcOrd="0" destOrd="0" presId="urn:microsoft.com/office/officeart/2005/8/layout/cycle6"/>
    <dgm:cxn modelId="{0405EE05-A982-4201-9BEF-6DF7FBE525AD}" srcId="{01D48316-D35C-49D9-BD9E-7126CAB6C6AC}" destId="{8ABEF543-6ACE-446A-A3E7-1C03257E32ED}" srcOrd="0" destOrd="0" parTransId="{324D3D59-EC64-4AF5-8216-7AA78B4211E3}" sibTransId="{2C2989AC-7AA9-4148-9557-07E622AAD34F}"/>
    <dgm:cxn modelId="{2F5F0307-17DE-457F-96CC-0D564763B4BA}" type="presOf" srcId="{B2DDE998-145F-4F47-BFAA-094921B77769}" destId="{535BE070-B0BD-413C-AC5A-12628FFEC408}" srcOrd="0" destOrd="0" presId="urn:microsoft.com/office/officeart/2005/8/layout/cycle6"/>
    <dgm:cxn modelId="{31C1FE0A-0A99-4A32-A14C-72294F2BC9D0}" type="presOf" srcId="{01D48316-D35C-49D9-BD9E-7126CAB6C6AC}" destId="{4C409C2E-C8AB-4398-AB0D-A59D85198216}" srcOrd="0" destOrd="0" presId="urn:microsoft.com/office/officeart/2005/8/layout/cycle6"/>
    <dgm:cxn modelId="{45E9682A-8BBD-425C-93DA-0201DED56342}" srcId="{01D48316-D35C-49D9-BD9E-7126CAB6C6AC}" destId="{77D3DDED-C2ED-4D72-84F8-B3F56CDAF645}" srcOrd="4" destOrd="0" parTransId="{215DB767-F882-4A22-8E41-BB383D1E74FF}" sibTransId="{C4BD6836-671B-44C4-92D6-88CC32CBE695}"/>
    <dgm:cxn modelId="{6124655E-FF35-4EA0-BC07-2E8F135FB1C0}" type="presOf" srcId="{77D3DDED-C2ED-4D72-84F8-B3F56CDAF645}" destId="{6374AE10-2C07-45E2-B1B1-327C6A60FEC5}" srcOrd="0" destOrd="0" presId="urn:microsoft.com/office/officeart/2005/8/layout/cycle6"/>
    <dgm:cxn modelId="{7E48925E-BFE6-4085-A5D5-BF43730DEE86}" type="presOf" srcId="{0967EC4A-DA24-4CE8-BBFD-0DC590A1EF29}" destId="{462512FC-52BE-4ADA-B296-21656073088B}" srcOrd="0" destOrd="0" presId="urn:microsoft.com/office/officeart/2005/8/layout/cycle6"/>
    <dgm:cxn modelId="{A39E5E67-02DE-4D6B-B4AC-B4860D5A58F6}" srcId="{01D48316-D35C-49D9-BD9E-7126CAB6C6AC}" destId="{B2DDE998-145F-4F47-BFAA-094921B77769}" srcOrd="3" destOrd="0" parTransId="{F4668EC4-13C7-4FCF-A186-6B58D6296CED}" sibTransId="{CCA7EFCC-3798-4AEB-A48A-7BD06540C072}"/>
    <dgm:cxn modelId="{0278D275-6F33-4E77-A0E5-D15C48764081}" type="presOf" srcId="{C98E554E-4DE7-4931-B791-35A8B84CD8FF}" destId="{C68A3A40-67BC-4452-9D57-C4707DD7E5C5}" srcOrd="0" destOrd="0" presId="urn:microsoft.com/office/officeart/2005/8/layout/cycle6"/>
    <dgm:cxn modelId="{4BDADC79-4EC8-49C9-AFFE-70CD91C11E24}" type="presOf" srcId="{C1B989C1-A86D-4DC0-86F4-B9951540896C}" destId="{93B688F9-0709-48D8-A1AB-68D16E24A82E}" srcOrd="0" destOrd="0" presId="urn:microsoft.com/office/officeart/2005/8/layout/cycle6"/>
    <dgm:cxn modelId="{34FC32A8-8549-4B64-B4E4-4A947C9DA737}" type="presOf" srcId="{C4BD6836-671B-44C4-92D6-88CC32CBE695}" destId="{5E068B96-5B7D-4718-AB6E-20D934F6F625}" srcOrd="0" destOrd="0" presId="urn:microsoft.com/office/officeart/2005/8/layout/cycle6"/>
    <dgm:cxn modelId="{F275B4AD-A7A8-4915-9C58-CD9480C415EB}" srcId="{01D48316-D35C-49D9-BD9E-7126CAB6C6AC}" destId="{737DF60A-12C2-4446-A0AD-A7AE233F648E}" srcOrd="1" destOrd="0" parTransId="{2364AE86-69EE-4D48-8A0C-477D15A61912}" sibTransId="{C98E554E-4DE7-4931-B791-35A8B84CD8FF}"/>
    <dgm:cxn modelId="{3EA59CBA-2A49-49A4-ABA0-2E1D01969766}" type="presOf" srcId="{737DF60A-12C2-4446-A0AD-A7AE233F648E}" destId="{8B7CBB7E-80D5-4EFB-9BA1-D8B9C4C26306}" srcOrd="0" destOrd="0" presId="urn:microsoft.com/office/officeart/2005/8/layout/cycle6"/>
    <dgm:cxn modelId="{465EDEBD-2BA3-49CF-B75B-41A5B2A09751}" type="presOf" srcId="{8ABEF543-6ACE-446A-A3E7-1C03257E32ED}" destId="{2F8E43E3-1FCD-448F-94B0-7D5DA4B64A04}" srcOrd="0" destOrd="0" presId="urn:microsoft.com/office/officeart/2005/8/layout/cycle6"/>
    <dgm:cxn modelId="{20FE62C8-38DE-473C-AD37-0B0FBE9F6A25}" srcId="{01D48316-D35C-49D9-BD9E-7126CAB6C6AC}" destId="{DDB9EC99-8570-42E6-BA2F-D9E467B92090}" srcOrd="2" destOrd="0" parTransId="{70CEA357-EE1B-490C-950C-C70F155805E0}" sibTransId="{C1B989C1-A86D-4DC0-86F4-B9951540896C}"/>
    <dgm:cxn modelId="{6AE8BECF-90FD-4063-8074-B905749E3F28}" type="presOf" srcId="{B5FB4F08-94BD-4943-BD44-D37234216E78}" destId="{17055D58-A918-4B87-9A86-49DFB62502D1}" srcOrd="0" destOrd="0" presId="urn:microsoft.com/office/officeart/2005/8/layout/cycle6"/>
    <dgm:cxn modelId="{A7E9F0DB-E821-4D07-8F66-DCE00F50C41D}" type="presOf" srcId="{2C2989AC-7AA9-4148-9557-07E622AAD34F}" destId="{3B183BD5-8AE9-4A45-BCE3-AFFDA4356C9A}" srcOrd="0" destOrd="0" presId="urn:microsoft.com/office/officeart/2005/8/layout/cycle6"/>
    <dgm:cxn modelId="{73871DDF-C29C-4FA5-AB9E-D1DC4356EA33}" srcId="{01D48316-D35C-49D9-BD9E-7126CAB6C6AC}" destId="{0967EC4A-DA24-4CE8-BBFD-0DC590A1EF29}" srcOrd="5" destOrd="0" parTransId="{B4FA0EEC-2977-4390-8653-DEACACC80A09}" sibTransId="{B5FB4F08-94BD-4943-BD44-D37234216E78}"/>
    <dgm:cxn modelId="{1588F0A8-140A-453F-BF0D-50BB22BBC352}" type="presParOf" srcId="{4C409C2E-C8AB-4398-AB0D-A59D85198216}" destId="{2F8E43E3-1FCD-448F-94B0-7D5DA4B64A04}" srcOrd="0" destOrd="0" presId="urn:microsoft.com/office/officeart/2005/8/layout/cycle6"/>
    <dgm:cxn modelId="{F85EAF44-05DE-4DA6-8CBA-9F678281CF51}" type="presParOf" srcId="{4C409C2E-C8AB-4398-AB0D-A59D85198216}" destId="{2655264C-A0D3-467A-BF82-95F82EC9CEBD}" srcOrd="1" destOrd="0" presId="urn:microsoft.com/office/officeart/2005/8/layout/cycle6"/>
    <dgm:cxn modelId="{FEB9A3EA-6300-426C-A4E7-80FD0AA0A2FC}" type="presParOf" srcId="{4C409C2E-C8AB-4398-AB0D-A59D85198216}" destId="{3B183BD5-8AE9-4A45-BCE3-AFFDA4356C9A}" srcOrd="2" destOrd="0" presId="urn:microsoft.com/office/officeart/2005/8/layout/cycle6"/>
    <dgm:cxn modelId="{1A489479-9725-4BC5-BEE9-0E4778E4FBE9}" type="presParOf" srcId="{4C409C2E-C8AB-4398-AB0D-A59D85198216}" destId="{8B7CBB7E-80D5-4EFB-9BA1-D8B9C4C26306}" srcOrd="3" destOrd="0" presId="urn:microsoft.com/office/officeart/2005/8/layout/cycle6"/>
    <dgm:cxn modelId="{CD55D9D3-C2A4-4ED0-9B8B-10A98A284DA1}" type="presParOf" srcId="{4C409C2E-C8AB-4398-AB0D-A59D85198216}" destId="{95DB7773-B6F1-4983-8116-45AF871C12A3}" srcOrd="4" destOrd="0" presId="urn:microsoft.com/office/officeart/2005/8/layout/cycle6"/>
    <dgm:cxn modelId="{EF56FF39-8CD2-48CF-8FC1-027738C0191F}" type="presParOf" srcId="{4C409C2E-C8AB-4398-AB0D-A59D85198216}" destId="{C68A3A40-67BC-4452-9D57-C4707DD7E5C5}" srcOrd="5" destOrd="0" presId="urn:microsoft.com/office/officeart/2005/8/layout/cycle6"/>
    <dgm:cxn modelId="{ED80EE68-B165-465B-B4E5-5DA3C830DDBA}" type="presParOf" srcId="{4C409C2E-C8AB-4398-AB0D-A59D85198216}" destId="{65876C19-FFA6-4E06-A63C-01093137CC8C}" srcOrd="6" destOrd="0" presId="urn:microsoft.com/office/officeart/2005/8/layout/cycle6"/>
    <dgm:cxn modelId="{006874FC-DFC6-4180-BF16-F3CC69DA7622}" type="presParOf" srcId="{4C409C2E-C8AB-4398-AB0D-A59D85198216}" destId="{8EC7FA22-E986-444A-8DBB-61590F1FBFC6}" srcOrd="7" destOrd="0" presId="urn:microsoft.com/office/officeart/2005/8/layout/cycle6"/>
    <dgm:cxn modelId="{CD009233-CAFC-48B6-AF31-EFC841F82BDC}" type="presParOf" srcId="{4C409C2E-C8AB-4398-AB0D-A59D85198216}" destId="{93B688F9-0709-48D8-A1AB-68D16E24A82E}" srcOrd="8" destOrd="0" presId="urn:microsoft.com/office/officeart/2005/8/layout/cycle6"/>
    <dgm:cxn modelId="{46EF3B61-421E-4090-AD10-476DCAD8E027}" type="presParOf" srcId="{4C409C2E-C8AB-4398-AB0D-A59D85198216}" destId="{535BE070-B0BD-413C-AC5A-12628FFEC408}" srcOrd="9" destOrd="0" presId="urn:microsoft.com/office/officeart/2005/8/layout/cycle6"/>
    <dgm:cxn modelId="{1BBEE759-AB5B-4086-B8B5-E595DDDBD03B}" type="presParOf" srcId="{4C409C2E-C8AB-4398-AB0D-A59D85198216}" destId="{F6FD20A8-1AAD-4BFC-904D-A9F9B01394BA}" srcOrd="10" destOrd="0" presId="urn:microsoft.com/office/officeart/2005/8/layout/cycle6"/>
    <dgm:cxn modelId="{53F36E28-EA60-492A-9C81-701D97682ED3}" type="presParOf" srcId="{4C409C2E-C8AB-4398-AB0D-A59D85198216}" destId="{168E7C23-8640-4EBA-9DE1-C6AA6FD3A81B}" srcOrd="11" destOrd="0" presId="urn:microsoft.com/office/officeart/2005/8/layout/cycle6"/>
    <dgm:cxn modelId="{674E6890-8680-4CE1-9DB5-FE9A66AA0F7C}" type="presParOf" srcId="{4C409C2E-C8AB-4398-AB0D-A59D85198216}" destId="{6374AE10-2C07-45E2-B1B1-327C6A60FEC5}" srcOrd="12" destOrd="0" presId="urn:microsoft.com/office/officeart/2005/8/layout/cycle6"/>
    <dgm:cxn modelId="{A0B95B86-7594-4922-9ADF-8639DDC201EC}" type="presParOf" srcId="{4C409C2E-C8AB-4398-AB0D-A59D85198216}" destId="{2897C07F-74CE-4482-904B-AAD5C9D43FF1}" srcOrd="13" destOrd="0" presId="urn:microsoft.com/office/officeart/2005/8/layout/cycle6"/>
    <dgm:cxn modelId="{CC3F460A-83B0-4D05-827A-C7BFE618C2F0}" type="presParOf" srcId="{4C409C2E-C8AB-4398-AB0D-A59D85198216}" destId="{5E068B96-5B7D-4718-AB6E-20D934F6F625}" srcOrd="14" destOrd="0" presId="urn:microsoft.com/office/officeart/2005/8/layout/cycle6"/>
    <dgm:cxn modelId="{75D7ADE3-59AB-472B-BAB3-0CC0ADFFA01E}" type="presParOf" srcId="{4C409C2E-C8AB-4398-AB0D-A59D85198216}" destId="{462512FC-52BE-4ADA-B296-21656073088B}" srcOrd="15" destOrd="0" presId="urn:microsoft.com/office/officeart/2005/8/layout/cycle6"/>
    <dgm:cxn modelId="{81E2C93B-9DC8-4F61-8454-F8AF8FC289A2}" type="presParOf" srcId="{4C409C2E-C8AB-4398-AB0D-A59D85198216}" destId="{45E336DD-2C0A-4DFC-ADCC-5504A70DA695}" srcOrd="16" destOrd="0" presId="urn:microsoft.com/office/officeart/2005/8/layout/cycle6"/>
    <dgm:cxn modelId="{CFBA3F68-3901-4ABE-A056-5E3AA99C291B}" type="presParOf" srcId="{4C409C2E-C8AB-4398-AB0D-A59D85198216}" destId="{17055D58-A918-4B87-9A86-49DFB62502D1}" srcOrd="17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8E43E3-1FCD-448F-94B0-7D5DA4B64A04}">
      <dsp:nvSpPr>
        <dsp:cNvPr id="0" name=""/>
        <dsp:cNvSpPr/>
      </dsp:nvSpPr>
      <dsp:spPr>
        <a:xfrm>
          <a:off x="3334742" y="2620"/>
          <a:ext cx="1458515" cy="9480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Vectors</a:t>
          </a:r>
        </a:p>
      </dsp:txBody>
      <dsp:txXfrm>
        <a:off x="3381021" y="48899"/>
        <a:ext cx="1365957" cy="855477"/>
      </dsp:txXfrm>
    </dsp:sp>
    <dsp:sp modelId="{3B183BD5-8AE9-4A45-BCE3-AFFDA4356C9A}">
      <dsp:nvSpPr>
        <dsp:cNvPr id="0" name=""/>
        <dsp:cNvSpPr/>
      </dsp:nvSpPr>
      <dsp:spPr>
        <a:xfrm>
          <a:off x="1831304" y="476638"/>
          <a:ext cx="4465390" cy="4465390"/>
        </a:xfrm>
        <a:custGeom>
          <a:avLst/>
          <a:gdLst/>
          <a:ahLst/>
          <a:cxnLst/>
          <a:rect l="0" t="0" r="0" b="0"/>
          <a:pathLst>
            <a:path>
              <a:moveTo>
                <a:pt x="2971264" y="125696"/>
              </a:moveTo>
              <a:arcTo wR="2232695" hR="2232695" stAng="17359031" swAng="1500410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7CBB7E-80D5-4EFB-9BA1-D8B9C4C26306}">
      <dsp:nvSpPr>
        <dsp:cNvPr id="0" name=""/>
        <dsp:cNvSpPr/>
      </dsp:nvSpPr>
      <dsp:spPr>
        <a:xfrm>
          <a:off x="5268312" y="1118968"/>
          <a:ext cx="1458515" cy="9480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Lists</a:t>
          </a:r>
        </a:p>
      </dsp:txBody>
      <dsp:txXfrm>
        <a:off x="5314591" y="1165247"/>
        <a:ext cx="1365957" cy="855477"/>
      </dsp:txXfrm>
    </dsp:sp>
    <dsp:sp modelId="{C68A3A40-67BC-4452-9D57-C4707DD7E5C5}">
      <dsp:nvSpPr>
        <dsp:cNvPr id="0" name=""/>
        <dsp:cNvSpPr/>
      </dsp:nvSpPr>
      <dsp:spPr>
        <a:xfrm>
          <a:off x="1831304" y="476638"/>
          <a:ext cx="4465390" cy="4465390"/>
        </a:xfrm>
        <a:custGeom>
          <a:avLst/>
          <a:gdLst/>
          <a:ahLst/>
          <a:cxnLst/>
          <a:rect l="0" t="0" r="0" b="0"/>
          <a:pathLst>
            <a:path>
              <a:moveTo>
                <a:pt x="4374658" y="1602679"/>
              </a:moveTo>
              <a:arcTo wR="2232695" hR="2232695" stAng="20616588" swAng="1966824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876C19-FFA6-4E06-A63C-01093137CC8C}">
      <dsp:nvSpPr>
        <dsp:cNvPr id="0" name=""/>
        <dsp:cNvSpPr/>
      </dsp:nvSpPr>
      <dsp:spPr>
        <a:xfrm>
          <a:off x="5268312" y="3351663"/>
          <a:ext cx="1458515" cy="9480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Matrices</a:t>
          </a:r>
        </a:p>
      </dsp:txBody>
      <dsp:txXfrm>
        <a:off x="5314591" y="3397942"/>
        <a:ext cx="1365957" cy="855477"/>
      </dsp:txXfrm>
    </dsp:sp>
    <dsp:sp modelId="{93B688F9-0709-48D8-A1AB-68D16E24A82E}">
      <dsp:nvSpPr>
        <dsp:cNvPr id="0" name=""/>
        <dsp:cNvSpPr/>
      </dsp:nvSpPr>
      <dsp:spPr>
        <a:xfrm>
          <a:off x="1831304" y="476638"/>
          <a:ext cx="4465390" cy="4465390"/>
        </a:xfrm>
        <a:custGeom>
          <a:avLst/>
          <a:gdLst/>
          <a:ahLst/>
          <a:cxnLst/>
          <a:rect l="0" t="0" r="0" b="0"/>
          <a:pathLst>
            <a:path>
              <a:moveTo>
                <a:pt x="3792713" y="3829964"/>
              </a:moveTo>
              <a:arcTo wR="2232695" hR="2232695" stAng="2740559" swAng="1500410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5BE070-B0BD-413C-AC5A-12628FFEC408}">
      <dsp:nvSpPr>
        <dsp:cNvPr id="0" name=""/>
        <dsp:cNvSpPr/>
      </dsp:nvSpPr>
      <dsp:spPr>
        <a:xfrm>
          <a:off x="3334742" y="4468010"/>
          <a:ext cx="1458515" cy="9480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Arrays</a:t>
          </a:r>
        </a:p>
      </dsp:txBody>
      <dsp:txXfrm>
        <a:off x="3381021" y="4514289"/>
        <a:ext cx="1365957" cy="855477"/>
      </dsp:txXfrm>
    </dsp:sp>
    <dsp:sp modelId="{168E7C23-8640-4EBA-9DE1-C6AA6FD3A81B}">
      <dsp:nvSpPr>
        <dsp:cNvPr id="0" name=""/>
        <dsp:cNvSpPr/>
      </dsp:nvSpPr>
      <dsp:spPr>
        <a:xfrm>
          <a:off x="1831304" y="476638"/>
          <a:ext cx="4465390" cy="4465390"/>
        </a:xfrm>
        <a:custGeom>
          <a:avLst/>
          <a:gdLst/>
          <a:ahLst/>
          <a:cxnLst/>
          <a:rect l="0" t="0" r="0" b="0"/>
          <a:pathLst>
            <a:path>
              <a:moveTo>
                <a:pt x="1494125" y="4339693"/>
              </a:moveTo>
              <a:arcTo wR="2232695" hR="2232695" stAng="6559031" swAng="1500410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74AE10-2C07-45E2-B1B1-327C6A60FEC5}">
      <dsp:nvSpPr>
        <dsp:cNvPr id="0" name=""/>
        <dsp:cNvSpPr/>
      </dsp:nvSpPr>
      <dsp:spPr>
        <a:xfrm>
          <a:off x="1401171" y="3351663"/>
          <a:ext cx="1458515" cy="9480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 dirty="0"/>
            <a:t>Data Frames</a:t>
          </a:r>
          <a:endParaRPr lang="en-US" sz="2400" kern="1200" dirty="0"/>
        </a:p>
      </dsp:txBody>
      <dsp:txXfrm>
        <a:off x="1447450" y="3397942"/>
        <a:ext cx="1365957" cy="855477"/>
      </dsp:txXfrm>
    </dsp:sp>
    <dsp:sp modelId="{5E068B96-5B7D-4718-AB6E-20D934F6F625}">
      <dsp:nvSpPr>
        <dsp:cNvPr id="0" name=""/>
        <dsp:cNvSpPr/>
      </dsp:nvSpPr>
      <dsp:spPr>
        <a:xfrm>
          <a:off x="1831304" y="476638"/>
          <a:ext cx="4465390" cy="4465390"/>
        </a:xfrm>
        <a:custGeom>
          <a:avLst/>
          <a:gdLst/>
          <a:ahLst/>
          <a:cxnLst/>
          <a:rect l="0" t="0" r="0" b="0"/>
          <a:pathLst>
            <a:path>
              <a:moveTo>
                <a:pt x="90731" y="2862710"/>
              </a:moveTo>
              <a:arcTo wR="2232695" hR="2232695" stAng="9816588" swAng="1966824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2512FC-52BE-4ADA-B296-21656073088B}">
      <dsp:nvSpPr>
        <dsp:cNvPr id="0" name=""/>
        <dsp:cNvSpPr/>
      </dsp:nvSpPr>
      <dsp:spPr>
        <a:xfrm>
          <a:off x="1401171" y="1118968"/>
          <a:ext cx="1458515" cy="9480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Factors</a:t>
          </a:r>
        </a:p>
      </dsp:txBody>
      <dsp:txXfrm>
        <a:off x="1447450" y="1165247"/>
        <a:ext cx="1365957" cy="855477"/>
      </dsp:txXfrm>
    </dsp:sp>
    <dsp:sp modelId="{17055D58-A918-4B87-9A86-49DFB62502D1}">
      <dsp:nvSpPr>
        <dsp:cNvPr id="0" name=""/>
        <dsp:cNvSpPr/>
      </dsp:nvSpPr>
      <dsp:spPr>
        <a:xfrm>
          <a:off x="1831304" y="476638"/>
          <a:ext cx="4465390" cy="4465390"/>
        </a:xfrm>
        <a:custGeom>
          <a:avLst/>
          <a:gdLst/>
          <a:ahLst/>
          <a:cxnLst/>
          <a:rect l="0" t="0" r="0" b="0"/>
          <a:pathLst>
            <a:path>
              <a:moveTo>
                <a:pt x="672677" y="635425"/>
              </a:moveTo>
              <a:arcTo wR="2232695" hR="2232695" stAng="13540559" swAng="1500410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AFA88-80F2-43DC-86E2-3862484BCA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2861D2-DD40-48BF-BB12-28BA3E52F1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E517A5-18AE-43B2-BF9B-F1D7F1198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E589E-0018-45F3-97D2-6122132852ED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433ED-B978-41EB-B095-A24E804F2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E4F83C-82E7-40AB-B047-1898E269A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57CFF-C865-4326-ADA4-C7BD289BD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977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C80D8-96EB-47D9-AFFB-B24EF5A03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58AB13-0FE6-4A5D-AC7A-8A9848AC25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ACEB42-9D42-432A-8ECB-EBBC68D1E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E589E-0018-45F3-97D2-6122132852ED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F65DF-C572-471C-8ABD-1B339CF0A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918E35-60A4-4680-9B00-9AE450FC9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57CFF-C865-4326-ADA4-C7BD289BD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916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65C802-1AAD-41AB-AF2A-898BCB9479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1D6847-B97B-47A8-B9A3-F68AC06FC0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442AB1-D78D-4382-9138-06D04DB57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E589E-0018-45F3-97D2-6122132852ED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225EE5-0CFD-493D-97DE-F0F75346C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2550EA-538F-4A40-BAAC-DEAAD35F3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57CFF-C865-4326-ADA4-C7BD289BD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226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A88F7-52DF-42B8-A556-47DB62CB6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24266-784B-4007-AA33-87BF0B7F5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3BA241-009D-4AC1-8612-9C7CA55FA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E589E-0018-45F3-97D2-6122132852ED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A7EB97-8AF2-4550-8F87-24358D1BC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615E5A-F977-41FB-82BF-649972B91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57CFF-C865-4326-ADA4-C7BD289BD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788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42C92-A96B-4A75-8FDF-1218325F2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DFEDD9-4F19-411D-B144-48ECF19984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5ECECC-CD17-48DF-996F-81CDCB3C0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E589E-0018-45F3-97D2-6122132852ED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AC2732-2D77-4888-8349-5D5DD994A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3352F0-4353-438C-9F98-7F5CAD2BE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57CFF-C865-4326-ADA4-C7BD289BD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631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F4F84-9129-49FA-81BC-875588B98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F4E6A-D46E-4DD5-91E4-8B504791DF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C5A593-ED1B-46D7-ADC8-BB78B71E97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514844-8D5B-4257-A19B-0EFEBC4E2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E589E-0018-45F3-97D2-6122132852ED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2C3683-1659-4CC9-8995-0F865BC9E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770157-D4F0-4028-B8B3-BD2616AF2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57CFF-C865-4326-ADA4-C7BD289BD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286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44F91-40B1-41BB-97E2-7A895DF4B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3F2FE5-69AC-4A5E-A019-0DC387E663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DE2E44-907C-4AAC-90FF-FC22D222E0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C2F3EE-6C8C-4DBB-AF49-12514C725E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056EA7-2223-40BA-B8D0-64D9C10C65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A22931-F118-46E3-9820-1598BE0BD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E589E-0018-45F3-97D2-6122132852ED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750A6D-000A-4167-AF75-D839A0CC7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6C815A-7B52-40F8-9B90-DBC00C747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57CFF-C865-4326-ADA4-C7BD289BD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095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78BB8-8FC1-419E-B182-1F3343FB9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7D3138-BF5B-440D-A7B4-B68925E9D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E589E-0018-45F3-97D2-6122132852ED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4D0458-381C-4E95-8332-4F5011996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F698E6-F033-4BC6-A38A-B4C652BDF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57CFF-C865-4326-ADA4-C7BD289BD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436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642B4D-B2B2-4AC7-82C2-228E7E407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E589E-0018-45F3-97D2-6122132852ED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DFC075-13EA-487A-B77D-98C857DE9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729FD1-5221-4675-A37B-D9710A811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57CFF-C865-4326-ADA4-C7BD289BD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659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1ED3D-9BC6-4F51-872C-8A3712347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C7EF1-6D3C-45EE-A851-3AA115320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9DCB49-B67E-4AC1-B18C-FD4B41553B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B4ABA1-AF3E-4A61-A5C4-E9AE6F0DF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E589E-0018-45F3-97D2-6122132852ED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0B11C2-C085-4F30-9B56-B00DCF6AC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6893B5-E665-4DDB-AD0D-74D0B647F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57CFF-C865-4326-ADA4-C7BD289BD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543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914FC-80A3-4977-B4BF-57D3D8B2D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0867A9-5EC6-4534-B0AF-FFE0B47EC6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5D7FC6-12B1-4286-83D9-E4281F5E60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CB6018-04B3-4F43-BD10-FAB044B87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E589E-0018-45F3-97D2-6122132852ED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6F4BA7-6F34-4E10-A272-9CFE8C8C9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8235E6-EE1F-43A8-A1FC-29C5E3D35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57CFF-C865-4326-ADA4-C7BD289BD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947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95B9E6-1DE3-4511-8DE4-8B8D24206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22BFE1-A980-41C3-9141-C247EDE808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565073-D9A8-4DD3-8F84-5E6F231888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E589E-0018-45F3-97D2-6122132852ED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131B45-F456-4F94-947C-56E9186214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F47521-CC43-4AA5-B69F-D2CE757EAF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57CFF-C865-4326-ADA4-C7BD289BD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732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CEF5F6A-F417-4082-A955-AF6C2901B0C9}"/>
              </a:ext>
            </a:extLst>
          </p:cNvPr>
          <p:cNvSpPr txBox="1"/>
          <p:nvPr/>
        </p:nvSpPr>
        <p:spPr>
          <a:xfrm>
            <a:off x="1524000" y="2505670"/>
            <a:ext cx="9144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b="1" dirty="0"/>
              <a:t>R-objects or Data structures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47041A-25E2-4471-8851-AA884B45A279}"/>
              </a:ext>
            </a:extLst>
          </p:cNvPr>
          <p:cNvSpPr txBox="1"/>
          <p:nvPr/>
        </p:nvSpPr>
        <p:spPr>
          <a:xfrm>
            <a:off x="1035627" y="4638448"/>
            <a:ext cx="9144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/>
              <a:t>Application of R-Programming in Plant Pathology and Microbiology: Lecture 3 &amp; Practical 3. Dr. Aqleem Abbas</a:t>
            </a:r>
          </a:p>
        </p:txBody>
      </p:sp>
    </p:spTree>
    <p:extLst>
      <p:ext uri="{BB962C8B-B14F-4D97-AF65-F5344CB8AC3E}">
        <p14:creationId xmlns:p14="http://schemas.microsoft.com/office/powerpoint/2010/main" val="37245647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21C0FB5-E2A0-4F93-B6A2-16C2AB08EDBA}"/>
              </a:ext>
            </a:extLst>
          </p:cNvPr>
          <p:cNvSpPr txBox="1"/>
          <p:nvPr/>
        </p:nvSpPr>
        <p:spPr>
          <a:xfrm>
            <a:off x="762000" y="1633834"/>
            <a:ext cx="977265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Arrays are similar to matrices and can have one, two or more dimensions.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.A two-dimensional array is the same thing as a matrix.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 − If we create an array of dimension (2, 3, 4) then it creates 4 rectangular matrices each with 2 rows and 3 columns. Arrays can store only data type.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511E28-3119-48A7-AFBE-4F336A26DF06}"/>
              </a:ext>
            </a:extLst>
          </p:cNvPr>
          <p:cNvSpPr txBox="1"/>
          <p:nvPr/>
        </p:nvSpPr>
        <p:spPr>
          <a:xfrm>
            <a:off x="581891" y="171450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48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Arrays</a:t>
            </a:r>
          </a:p>
        </p:txBody>
      </p:sp>
    </p:spTree>
    <p:extLst>
      <p:ext uri="{BB962C8B-B14F-4D97-AF65-F5344CB8AC3E}">
        <p14:creationId xmlns:p14="http://schemas.microsoft.com/office/powerpoint/2010/main" val="1998188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F6E2A3-F39C-41D2-83E4-B6379988CF7E}"/>
              </a:ext>
            </a:extLst>
          </p:cNvPr>
          <p:cNvSpPr txBox="1"/>
          <p:nvPr/>
        </p:nvSpPr>
        <p:spPr>
          <a:xfrm>
            <a:off x="581891" y="171450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48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Frames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6243F5-8EBA-4F99-99BF-C287B8178D48}"/>
              </a:ext>
            </a:extLst>
          </p:cNvPr>
          <p:cNvSpPr txBox="1"/>
          <p:nvPr/>
        </p:nvSpPr>
        <p:spPr>
          <a:xfrm>
            <a:off x="581891" y="1443334"/>
            <a:ext cx="11743459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data frame is more general than a matrix, in that different columns can have different modes (numeric, character, factor, etc.).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data frame is a very important data type and similar to the tabular data of other statistics.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data frame is a special type of list where every element of the list has same length (i.e. data frame is a “rectangular” list).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rownames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(), which can be useful for annotating data, like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subject_id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sample_id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Usually created by read.csv() and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read.table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(), i.e. when importing the data into 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also create a new data frame with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data.frame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function.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51182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FDAF11E-0A69-4F93-93B5-7B56E7C296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272" t="21198" r="10341" b="6645"/>
          <a:stretch/>
        </p:blipFill>
        <p:spPr>
          <a:xfrm>
            <a:off x="2729345" y="1080655"/>
            <a:ext cx="8215746" cy="4946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2214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1388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98CD13D8-5188-48CF-AAC4-5DBB121765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97953202"/>
              </p:ext>
            </p:extLst>
          </p:nvPr>
        </p:nvGraphicFramePr>
        <p:xfrm>
          <a:off x="1782618" y="622191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638041B-8262-40C2-A13A-2BBDDF27B490}"/>
              </a:ext>
            </a:extLst>
          </p:cNvPr>
          <p:cNvSpPr txBox="1"/>
          <p:nvPr/>
        </p:nvSpPr>
        <p:spPr>
          <a:xfrm>
            <a:off x="161636" y="0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b="1" dirty="0"/>
              <a:t>R-objects</a:t>
            </a:r>
            <a:endParaRPr lang="en-US" sz="4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688A2B-516B-4160-BABA-CE832AEE4D4F}"/>
              </a:ext>
            </a:extLst>
          </p:cNvPr>
          <p:cNvSpPr txBox="1"/>
          <p:nvPr/>
        </p:nvSpPr>
        <p:spPr>
          <a:xfrm>
            <a:off x="4405745" y="2754868"/>
            <a:ext cx="22721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AutoNum type="arabicPeriod"/>
            </a:pPr>
            <a:r>
              <a:rPr lang="en-US" b="1" dirty="0"/>
              <a:t>Datatypes or Values</a:t>
            </a:r>
          </a:p>
          <a:p>
            <a:pPr marL="342900" indent="-342900" algn="ctr">
              <a:buAutoNum type="arabicPeriod"/>
            </a:pPr>
            <a:r>
              <a:rPr lang="en-US" b="1" dirty="0"/>
              <a:t>Attributes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8C3EE5-CA63-4D6A-B9AB-FDE75F3D063B}"/>
              </a:ext>
            </a:extLst>
          </p:cNvPr>
          <p:cNvSpPr txBox="1"/>
          <p:nvPr/>
        </p:nvSpPr>
        <p:spPr>
          <a:xfrm>
            <a:off x="9150101" y="415498"/>
            <a:ext cx="2981749" cy="7571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Datatypes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Numeric; </a:t>
            </a:r>
            <a:r>
              <a:rPr lang="en-US" dirty="0"/>
              <a:t>real or Decimal or </a:t>
            </a:r>
          </a:p>
          <a:p>
            <a:r>
              <a:rPr lang="en-US" dirty="0"/>
              <a:t>A fractional part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Integers; </a:t>
            </a:r>
            <a:r>
              <a:rPr lang="en-US" dirty="0"/>
              <a:t>non decimals, + and – integers (whole numbers or counting numbers) 6L , L tells R this is </a:t>
            </a:r>
            <a:r>
              <a:rPr lang="en-US" dirty="0" err="1"/>
              <a:t>integar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Characters; </a:t>
            </a:r>
            <a:r>
              <a:rPr lang="en-US" dirty="0"/>
              <a:t>A letter or a combination of letters enclosed by quotes is considered as a character data type by 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#It can be alphabets or numbers. "</a:t>
            </a:r>
            <a:r>
              <a:rPr lang="en-US" dirty="0" err="1"/>
              <a:t>aqleem</a:t>
            </a:r>
            <a:r>
              <a:rPr lang="en-US" dirty="0"/>
              <a:t>", “</a:t>
            </a:r>
            <a:r>
              <a:rPr lang="en-US" dirty="0" err="1"/>
              <a:t>abc</a:t>
            </a:r>
            <a:r>
              <a:rPr lang="en-US" dirty="0"/>
              <a:t>"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Logical: </a:t>
            </a:r>
            <a:r>
              <a:rPr lang="en-US" dirty="0"/>
              <a:t>A variable that can have a value of True and False like a </a:t>
            </a:r>
            <a:r>
              <a:rPr lang="en-US" dirty="0" err="1"/>
              <a:t>boolean</a:t>
            </a:r>
            <a:r>
              <a:rPr lang="en-US" dirty="0"/>
              <a:t> is called a logical variable.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Complex</a:t>
            </a:r>
            <a:r>
              <a:rPr lang="en-US" dirty="0"/>
              <a:t>:1+5i (complex numbers with real and imaginary parts)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endParaRPr 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820FB5-B4A1-42BE-9658-32B833C4A5DF}"/>
              </a:ext>
            </a:extLst>
          </p:cNvPr>
          <p:cNvSpPr txBox="1"/>
          <p:nvPr/>
        </p:nvSpPr>
        <p:spPr>
          <a:xfrm>
            <a:off x="111693" y="1371600"/>
            <a:ext cx="29817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Attributes/Properties: </a:t>
            </a:r>
            <a:r>
              <a:rPr lang="en-US" dirty="0"/>
              <a:t>Attributes are part of the object.</a:t>
            </a:r>
          </a:p>
          <a:p>
            <a:r>
              <a:rPr lang="en-US" b="1" dirty="0"/>
              <a:t>Air quality</a:t>
            </a:r>
            <a:r>
              <a:rPr lang="en-US" dirty="0"/>
              <a:t>: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row.names</a:t>
            </a:r>
            <a:r>
              <a:rPr lang="en-US" dirty="0"/>
              <a:t> and </a:t>
            </a:r>
            <a:r>
              <a:rPr lang="en-US" dirty="0" err="1"/>
              <a:t>col.names</a:t>
            </a:r>
            <a:endParaRPr lang="en-US" dirty="0"/>
          </a:p>
          <a:p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7536DA4-A182-4489-95E0-C3849578EACC}"/>
              </a:ext>
            </a:extLst>
          </p:cNvPr>
          <p:cNvCxnSpPr>
            <a:cxnSpLocks/>
          </p:cNvCxnSpPr>
          <p:nvPr/>
        </p:nvCxnSpPr>
        <p:spPr>
          <a:xfrm flipH="1" flipV="1">
            <a:off x="1645703" y="1953491"/>
            <a:ext cx="1360734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0F44B8E-BEEA-459F-89A8-361E94C53456}"/>
              </a:ext>
            </a:extLst>
          </p:cNvPr>
          <p:cNvSpPr txBox="1"/>
          <p:nvPr/>
        </p:nvSpPr>
        <p:spPr>
          <a:xfrm>
            <a:off x="161636" y="6293717"/>
            <a:ext cx="6158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~ </a:t>
            </a:r>
            <a:r>
              <a:rPr lang="en-US" sz="1800" b="1" dirty="0" err="1"/>
              <a:t>class~R</a:t>
            </a:r>
            <a:r>
              <a:rPr lang="en-US" b="1" dirty="0" err="1"/>
              <a:t>-objects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AC30594-56C8-4AA8-94B7-6883BAFC4C8B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143" t="68481" r="75543" b="8207"/>
          <a:stretch/>
        </p:blipFill>
        <p:spPr>
          <a:xfrm>
            <a:off x="187876" y="3429000"/>
            <a:ext cx="2795529" cy="1571596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BA2A555-33AA-454A-A754-EE8AE6752D4F}"/>
              </a:ext>
            </a:extLst>
          </p:cNvPr>
          <p:cNvCxnSpPr/>
          <p:nvPr/>
        </p:nvCxnSpPr>
        <p:spPr>
          <a:xfrm>
            <a:off x="4281055" y="5846618"/>
            <a:ext cx="0" cy="447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">
            <a:extLst>
              <a:ext uri="{FF2B5EF4-FFF2-40B4-BE49-F238E27FC236}">
                <a16:creationId xmlns:a16="http://schemas.microsoft.com/office/drawing/2014/main" id="{2A2485F9-09CE-4941-BE35-74481922AB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1543" y="6390985"/>
            <a:ext cx="981038" cy="22823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enlo"/>
              </a:rPr>
              <a:t>attributes(arrays) 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5914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3C623B-45B9-4257-958B-09E81BC4EF7C}"/>
              </a:ext>
            </a:extLst>
          </p:cNvPr>
          <p:cNvSpPr txBox="1"/>
          <p:nvPr/>
        </p:nvSpPr>
        <p:spPr>
          <a:xfrm>
            <a:off x="484909" y="0"/>
            <a:ext cx="20781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Vectors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322B08-EDC8-4726-9857-FE8728321430}"/>
              </a:ext>
            </a:extLst>
          </p:cNvPr>
          <p:cNvSpPr txBox="1"/>
          <p:nvPr/>
        </p:nvSpPr>
        <p:spPr>
          <a:xfrm>
            <a:off x="484909" y="830997"/>
            <a:ext cx="11840441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One row or one column of data, so simplest type of data structure in 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A vector is a sequence of data elements of the same basic type (numbers/logical).</a:t>
            </a:r>
          </a:p>
          <a:p>
            <a:r>
              <a:rPr lang="en-US" sz="2200" dirty="0"/>
              <a:t>For example: x = 1:100</a:t>
            </a:r>
          </a:p>
          <a:p>
            <a:r>
              <a:rPr lang="en-US" sz="2200" dirty="0"/>
              <a:t>Z = seq(1,10,.5)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A vector can be created with a function c(), which will combine all the elements and return a one-dimensional array.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For example: c(2, 3, 5), this is a vector containing 3 numeric values 2,3 and 5.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#And here is a vector of logical values.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c(TRUE, FALSE, TRUE, FALSE, FALSE)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#If you want the numbers of members in a vector use length function. Length also function for lists.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length(c("aa", "bb", "cc", "dd", "</a:t>
            </a:r>
            <a:r>
              <a:rPr lang="en-US" sz="2200" dirty="0" err="1"/>
              <a:t>ee</a:t>
            </a:r>
            <a:r>
              <a:rPr lang="en-US" sz="2200" dirty="0"/>
              <a:t>")) </a:t>
            </a:r>
          </a:p>
          <a:p>
            <a:r>
              <a:rPr lang="en-US" sz="2200" b="1" dirty="0"/>
              <a:t>Class(x)</a:t>
            </a:r>
            <a:r>
              <a:rPr lang="en-US" sz="2200" dirty="0"/>
              <a:t>: it tells the type of data or the type of object. </a:t>
            </a:r>
          </a:p>
          <a:p>
            <a:r>
              <a:rPr lang="en-US" sz="2200" b="1" dirty="0"/>
              <a:t>Length</a:t>
            </a:r>
            <a:r>
              <a:rPr lang="en-US" sz="2200" dirty="0"/>
              <a:t>: tells you the number of things in that object. It actually counts elements.  </a:t>
            </a:r>
          </a:p>
          <a:p>
            <a:r>
              <a:rPr lang="en-US" sz="2200" dirty="0"/>
              <a:t>Vector length: no of objects</a:t>
            </a:r>
          </a:p>
          <a:p>
            <a:r>
              <a:rPr lang="en-US" sz="2200" dirty="0"/>
              <a:t>List/data frame length: no of things in a list. Length(air quality)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788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B2F3CB2-6397-4146-A084-197C5A41B0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523" t="29081" r="32273" b="7252"/>
          <a:stretch/>
        </p:blipFill>
        <p:spPr>
          <a:xfrm>
            <a:off x="2095500" y="290225"/>
            <a:ext cx="7284027" cy="589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729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22AED0-F355-490C-9A0B-259546978BF3}"/>
              </a:ext>
            </a:extLst>
          </p:cNvPr>
          <p:cNvSpPr txBox="1"/>
          <p:nvPr/>
        </p:nvSpPr>
        <p:spPr>
          <a:xfrm>
            <a:off x="484909" y="0"/>
            <a:ext cx="20781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Factors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093B6F-7A25-4C4A-B20A-715E3D50BA74}"/>
              </a:ext>
            </a:extLst>
          </p:cNvPr>
          <p:cNvSpPr txBox="1"/>
          <p:nvPr/>
        </p:nvSpPr>
        <p:spPr>
          <a:xfrm>
            <a:off x="855518" y="1192947"/>
            <a:ext cx="10099964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dirty="0"/>
              <a:t>Factors: </a:t>
            </a:r>
            <a:r>
              <a:rPr lang="en-US" sz="2200" dirty="0"/>
              <a:t>qualitative relationship like colors, good and bad, course or movie ratings, etc. For example. Different colors in a rainbow. </a:t>
            </a:r>
          </a:p>
          <a:p>
            <a:r>
              <a:rPr lang="en-US" sz="2200" dirty="0"/>
              <a:t>For example </a:t>
            </a:r>
          </a:p>
          <a:p>
            <a:endParaRPr lang="en-US" sz="2200" dirty="0"/>
          </a:p>
          <a:p>
            <a:r>
              <a:rPr lang="sv-SE" sz="2200" dirty="0"/>
              <a:t>gender = c(rep(1,6), rep(2,6))</a:t>
            </a:r>
          </a:p>
          <a:p>
            <a:endParaRPr lang="sv-SE" sz="2200" dirty="0"/>
          </a:p>
          <a:p>
            <a:r>
              <a:rPr lang="sv-SE" sz="2200" dirty="0"/>
              <a:t>as.factor(gender)</a:t>
            </a:r>
          </a:p>
          <a:p>
            <a:r>
              <a:rPr lang="sv-SE" sz="2200" dirty="0"/>
              <a:t>Gender = as.factor(gender)</a:t>
            </a:r>
          </a:p>
          <a:p>
            <a:r>
              <a:rPr lang="sv-SE" sz="2200" dirty="0"/>
              <a:t>gender = as.factor(gender)</a:t>
            </a:r>
          </a:p>
          <a:p>
            <a:endParaRPr lang="sv-SE" sz="2200" dirty="0"/>
          </a:p>
          <a:p>
            <a:r>
              <a:rPr lang="en-US" sz="2200" dirty="0"/>
              <a:t>gender = c(rep("male",6), rep("female",6))</a:t>
            </a:r>
          </a:p>
          <a:p>
            <a:r>
              <a:rPr lang="en-US" sz="2200" dirty="0"/>
              <a:t>gender = </a:t>
            </a:r>
            <a:r>
              <a:rPr lang="en-US" sz="2200" dirty="0" err="1"/>
              <a:t>as.factor</a:t>
            </a:r>
            <a:r>
              <a:rPr lang="en-US" sz="2200" dirty="0"/>
              <a:t>(gender)</a:t>
            </a:r>
          </a:p>
          <a:p>
            <a:endParaRPr lang="en-US" dirty="0"/>
          </a:p>
          <a:p>
            <a:endParaRPr lang="en-US" dirty="0"/>
          </a:p>
          <a:p>
            <a:endParaRPr lang="sv-SE" dirty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197439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77D813F-9E09-435B-9C49-4188F5CCBF85}"/>
              </a:ext>
            </a:extLst>
          </p:cNvPr>
          <p:cNvSpPr txBox="1"/>
          <p:nvPr/>
        </p:nvSpPr>
        <p:spPr>
          <a:xfrm>
            <a:off x="581891" y="298549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48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Matrix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D0F28D-7A04-4E59-AA26-D40B65DD3007}"/>
              </a:ext>
            </a:extLst>
          </p:cNvPr>
          <p:cNvSpPr txBox="1"/>
          <p:nvPr/>
        </p:nvSpPr>
        <p:spPr>
          <a:xfrm>
            <a:off x="581891" y="1321118"/>
            <a:ext cx="10099964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 collection of elements of the same data type (numeric, character, or logical) arranged into a fixed number of rows and columns.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general format is matrices are capable of holding two-dimensional information inside 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They are not a separate type of object but simply an atomic vector with dimensions; the number of rows and columns.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As with atomic vectors, the elements of a matrix must be of the same data type.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sv-SE" dirty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63835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14F397D-9DDE-4AFA-88AA-887E784DB9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41" t="24028" r="8295" b="13517"/>
          <a:stretch/>
        </p:blipFill>
        <p:spPr>
          <a:xfrm>
            <a:off x="1898072" y="1459922"/>
            <a:ext cx="9204193" cy="4693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312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6522B5B-137D-4CEB-BA94-EF44C6EC02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891" y="1635384"/>
            <a:ext cx="10478416" cy="2677656"/>
          </a:xfrm>
          <a:prstGeom prst="rect">
            <a:avLst/>
          </a:prstGeom>
          <a:solidFill>
            <a:srgbClr val="E7E7E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Helvetica Neue"/>
                <a:cs typeface="Times New Roman" panose="02020603050405020304" pitchFamily="18" charset="0"/>
              </a:rPr>
              <a:t>Unlike vectors, a list can contain elements of various data types and is often known as an ordered collection of values.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sz="2400" dirty="0">
              <a:solidFill>
                <a:srgbClr val="333333"/>
              </a:solidFill>
              <a:latin typeface="Times New Roman" panose="02020603050405020304" pitchFamily="18" charset="0"/>
              <a:ea typeface="Helvetica Neue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Helvetica Neue"/>
                <a:cs typeface="Times New Roman" panose="02020603050405020304" pitchFamily="18" charset="0"/>
              </a:rPr>
              <a:t> It can contain vectors, functions, matrices, and even another list inside it (nested-list).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sz="2400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0CBB74-64D8-4596-B136-6671815DBC47}"/>
              </a:ext>
            </a:extLst>
          </p:cNvPr>
          <p:cNvSpPr txBox="1"/>
          <p:nvPr/>
        </p:nvSpPr>
        <p:spPr>
          <a:xfrm>
            <a:off x="581891" y="171450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48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</a:p>
        </p:txBody>
      </p:sp>
    </p:spTree>
    <p:extLst>
      <p:ext uri="{BB962C8B-B14F-4D97-AF65-F5344CB8AC3E}">
        <p14:creationId xmlns:p14="http://schemas.microsoft.com/office/powerpoint/2010/main" val="1056871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F6B6042-11C8-4E92-AACB-6A83845AAF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296" t="25241" r="9546" b="24254"/>
          <a:stretch/>
        </p:blipFill>
        <p:spPr>
          <a:xfrm>
            <a:off x="1465117" y="1698019"/>
            <a:ext cx="8188038" cy="346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929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564</TotalTime>
  <Words>797</Words>
  <Application>Microsoft Office PowerPoint</Application>
  <PresentationFormat>Widescreen</PresentationFormat>
  <Paragraphs>90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 Unicode MS</vt:lpstr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Aqleem Abbas</dc:creator>
  <cp:lastModifiedBy>Dr. Aqleem Abbas</cp:lastModifiedBy>
  <cp:revision>24</cp:revision>
  <dcterms:created xsi:type="dcterms:W3CDTF">2021-06-06T23:48:14Z</dcterms:created>
  <dcterms:modified xsi:type="dcterms:W3CDTF">2021-06-09T08:46:46Z</dcterms:modified>
</cp:coreProperties>
</file>