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80" r:id="rId1"/>
  </p:sldMasterIdLst>
  <p:notesMasterIdLst>
    <p:notesMasterId r:id="rId17"/>
  </p:notesMasterIdLst>
  <p:sldIdLst>
    <p:sldId id="256" r:id="rId2"/>
    <p:sldId id="266" r:id="rId3"/>
    <p:sldId id="267" r:id="rId4"/>
    <p:sldId id="269" r:id="rId5"/>
    <p:sldId id="278" r:id="rId6"/>
    <p:sldId id="279" r:id="rId7"/>
    <p:sldId id="259" r:id="rId8"/>
    <p:sldId id="264" r:id="rId9"/>
    <p:sldId id="270" r:id="rId10"/>
    <p:sldId id="275" r:id="rId11"/>
    <p:sldId id="277" r:id="rId12"/>
    <p:sldId id="276" r:id="rId13"/>
    <p:sldId id="280" r:id="rId14"/>
    <p:sldId id="271" r:id="rId15"/>
    <p:sldId id="27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81"/>
    <p:restoredTop sz="94444"/>
  </p:normalViewPr>
  <p:slideViewPr>
    <p:cSldViewPr snapToGrid="0">
      <p:cViewPr varScale="1">
        <p:scale>
          <a:sx n="109" d="100"/>
          <a:sy n="109" d="100"/>
        </p:scale>
        <p:origin x="38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7407B3-3BD8-42C9-BFAB-C6CC597BA022}"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DAAF8E0B-A9E6-4403-B41E-CD623DC6CAEA}">
      <dgm:prSet/>
      <dgm:spPr/>
      <dgm:t>
        <a:bodyPr/>
        <a:lstStyle/>
        <a:p>
          <a:r>
            <a:rPr lang="fr-FR"/>
            <a:t>Introduction</a:t>
          </a:r>
          <a:endParaRPr lang="en-US"/>
        </a:p>
      </dgm:t>
    </dgm:pt>
    <dgm:pt modelId="{A69BA1E9-1858-46D0-B7EB-EB54A3E6E7A0}" type="parTrans" cxnId="{8A69DABB-167B-46A6-A1A3-3B2FA3B51A14}">
      <dgm:prSet/>
      <dgm:spPr/>
      <dgm:t>
        <a:bodyPr/>
        <a:lstStyle/>
        <a:p>
          <a:endParaRPr lang="en-US"/>
        </a:p>
      </dgm:t>
    </dgm:pt>
    <dgm:pt modelId="{8222DB2F-68DF-4C05-85FF-5B24738C6BBC}" type="sibTrans" cxnId="{8A69DABB-167B-46A6-A1A3-3B2FA3B51A14}">
      <dgm:prSet/>
      <dgm:spPr/>
      <dgm:t>
        <a:bodyPr/>
        <a:lstStyle/>
        <a:p>
          <a:endParaRPr lang="en-US"/>
        </a:p>
      </dgm:t>
    </dgm:pt>
    <dgm:pt modelId="{2CD15F4E-3787-4950-989F-A721743D68C8}">
      <dgm:prSet/>
      <dgm:spPr/>
      <dgm:t>
        <a:bodyPr/>
        <a:lstStyle/>
        <a:p>
          <a:r>
            <a:rPr lang="fr-FR"/>
            <a:t>Classification ascendante hiérarchique</a:t>
          </a:r>
          <a:endParaRPr lang="en-US"/>
        </a:p>
      </dgm:t>
    </dgm:pt>
    <dgm:pt modelId="{13C74636-2EC3-4A4E-AEFD-2B746B15C6AC}" type="parTrans" cxnId="{53B6EDE8-750F-4CA1-BE56-7F9E5D61F741}">
      <dgm:prSet/>
      <dgm:spPr/>
      <dgm:t>
        <a:bodyPr/>
        <a:lstStyle/>
        <a:p>
          <a:endParaRPr lang="en-US"/>
        </a:p>
      </dgm:t>
    </dgm:pt>
    <dgm:pt modelId="{EBD1A72E-E4F5-4B62-B8A2-175F3A078331}" type="sibTrans" cxnId="{53B6EDE8-750F-4CA1-BE56-7F9E5D61F741}">
      <dgm:prSet/>
      <dgm:spPr/>
      <dgm:t>
        <a:bodyPr/>
        <a:lstStyle/>
        <a:p>
          <a:endParaRPr lang="en-US"/>
        </a:p>
      </dgm:t>
    </dgm:pt>
    <dgm:pt modelId="{B7E108BB-2C5D-4090-B69E-034DC4191611}">
      <dgm:prSet/>
      <dgm:spPr/>
      <dgm:t>
        <a:bodyPr/>
        <a:lstStyle/>
        <a:p>
          <a:r>
            <a:rPr lang="fr-FR"/>
            <a:t>Clustering par K-means</a:t>
          </a:r>
          <a:endParaRPr lang="en-US"/>
        </a:p>
      </dgm:t>
    </dgm:pt>
    <dgm:pt modelId="{8CA4EDD5-ED94-4E7F-9AC7-D9978AAEDF28}" type="parTrans" cxnId="{2ACBF942-1C49-4F52-8E67-391D4CB74C3A}">
      <dgm:prSet/>
      <dgm:spPr/>
      <dgm:t>
        <a:bodyPr/>
        <a:lstStyle/>
        <a:p>
          <a:endParaRPr lang="en-US"/>
        </a:p>
      </dgm:t>
    </dgm:pt>
    <dgm:pt modelId="{47A3C04A-012E-4E38-A4EB-76761D9BB3AC}" type="sibTrans" cxnId="{2ACBF942-1C49-4F52-8E67-391D4CB74C3A}">
      <dgm:prSet/>
      <dgm:spPr/>
      <dgm:t>
        <a:bodyPr/>
        <a:lstStyle/>
        <a:p>
          <a:endParaRPr lang="en-US"/>
        </a:p>
      </dgm:t>
    </dgm:pt>
    <dgm:pt modelId="{BFEED8D0-5EE8-4BC9-90F9-4447C1E980CE}">
      <dgm:prSet/>
      <dgm:spPr/>
      <dgm:t>
        <a:bodyPr/>
        <a:lstStyle/>
        <a:p>
          <a:r>
            <a:rPr lang="fr-FR"/>
            <a:t>Analyse en composante principale</a:t>
          </a:r>
          <a:endParaRPr lang="en-US"/>
        </a:p>
      </dgm:t>
    </dgm:pt>
    <dgm:pt modelId="{CFB09793-7484-410B-905E-C6B42CB9F86C}" type="parTrans" cxnId="{D6901AAB-7CC7-4870-887B-959484BB93D6}">
      <dgm:prSet/>
      <dgm:spPr/>
      <dgm:t>
        <a:bodyPr/>
        <a:lstStyle/>
        <a:p>
          <a:endParaRPr lang="en-US"/>
        </a:p>
      </dgm:t>
    </dgm:pt>
    <dgm:pt modelId="{03FA8649-F477-43B0-AFFB-607F3C3D82FD}" type="sibTrans" cxnId="{D6901AAB-7CC7-4870-887B-959484BB93D6}">
      <dgm:prSet/>
      <dgm:spPr/>
      <dgm:t>
        <a:bodyPr/>
        <a:lstStyle/>
        <a:p>
          <a:endParaRPr lang="en-US"/>
        </a:p>
      </dgm:t>
    </dgm:pt>
    <dgm:pt modelId="{15A61AC4-C0C8-4A5E-835B-9032F9E039F4}">
      <dgm:prSet/>
      <dgm:spPr/>
      <dgm:t>
        <a:bodyPr/>
        <a:lstStyle/>
        <a:p>
          <a:r>
            <a:rPr lang="fr-FR"/>
            <a:t>Conclusion</a:t>
          </a:r>
          <a:endParaRPr lang="en-US"/>
        </a:p>
      </dgm:t>
    </dgm:pt>
    <dgm:pt modelId="{A34D14AD-B820-4797-A77A-C3D729D354EF}" type="parTrans" cxnId="{ACF20B44-8DCD-4F24-9B0C-35C443750D72}">
      <dgm:prSet/>
      <dgm:spPr/>
      <dgm:t>
        <a:bodyPr/>
        <a:lstStyle/>
        <a:p>
          <a:endParaRPr lang="en-US"/>
        </a:p>
      </dgm:t>
    </dgm:pt>
    <dgm:pt modelId="{1D87AF23-AFA5-4FF9-B48A-337B3CEB3E31}" type="sibTrans" cxnId="{ACF20B44-8DCD-4F24-9B0C-35C443750D72}">
      <dgm:prSet/>
      <dgm:spPr/>
      <dgm:t>
        <a:bodyPr/>
        <a:lstStyle/>
        <a:p>
          <a:endParaRPr lang="en-US"/>
        </a:p>
      </dgm:t>
    </dgm:pt>
    <dgm:pt modelId="{633B8163-F0C6-1E40-807D-0FB456BF0F23}" type="pres">
      <dgm:prSet presAssocID="{127407B3-3BD8-42C9-BFAB-C6CC597BA022}" presName="vert0" presStyleCnt="0">
        <dgm:presLayoutVars>
          <dgm:dir/>
          <dgm:animOne val="branch"/>
          <dgm:animLvl val="lvl"/>
        </dgm:presLayoutVars>
      </dgm:prSet>
      <dgm:spPr/>
    </dgm:pt>
    <dgm:pt modelId="{AC1B9D87-557D-0F4B-A469-2DA6F226C863}" type="pres">
      <dgm:prSet presAssocID="{DAAF8E0B-A9E6-4403-B41E-CD623DC6CAEA}" presName="thickLine" presStyleLbl="alignNode1" presStyleIdx="0" presStyleCnt="5"/>
      <dgm:spPr/>
    </dgm:pt>
    <dgm:pt modelId="{6586C40B-6689-8146-A8CA-E749678E9B16}" type="pres">
      <dgm:prSet presAssocID="{DAAF8E0B-A9E6-4403-B41E-CD623DC6CAEA}" presName="horz1" presStyleCnt="0"/>
      <dgm:spPr/>
    </dgm:pt>
    <dgm:pt modelId="{1F9D6EE5-636A-4F4E-A909-20EB33FA0866}" type="pres">
      <dgm:prSet presAssocID="{DAAF8E0B-A9E6-4403-B41E-CD623DC6CAEA}" presName="tx1" presStyleLbl="revTx" presStyleIdx="0" presStyleCnt="5"/>
      <dgm:spPr/>
    </dgm:pt>
    <dgm:pt modelId="{FC9C3526-C495-6C48-87BB-F0AE3D9E0772}" type="pres">
      <dgm:prSet presAssocID="{DAAF8E0B-A9E6-4403-B41E-CD623DC6CAEA}" presName="vert1" presStyleCnt="0"/>
      <dgm:spPr/>
    </dgm:pt>
    <dgm:pt modelId="{116D43B4-741C-684C-9AA2-C5752F89C428}" type="pres">
      <dgm:prSet presAssocID="{2CD15F4E-3787-4950-989F-A721743D68C8}" presName="thickLine" presStyleLbl="alignNode1" presStyleIdx="1" presStyleCnt="5"/>
      <dgm:spPr/>
    </dgm:pt>
    <dgm:pt modelId="{11AC2CD9-269E-364B-B7E3-073B2D523FD1}" type="pres">
      <dgm:prSet presAssocID="{2CD15F4E-3787-4950-989F-A721743D68C8}" presName="horz1" presStyleCnt="0"/>
      <dgm:spPr/>
    </dgm:pt>
    <dgm:pt modelId="{6FBB9E94-DF51-2645-83AE-E9CBCAD80AF1}" type="pres">
      <dgm:prSet presAssocID="{2CD15F4E-3787-4950-989F-A721743D68C8}" presName="tx1" presStyleLbl="revTx" presStyleIdx="1" presStyleCnt="5"/>
      <dgm:spPr/>
    </dgm:pt>
    <dgm:pt modelId="{9C3BB00D-5376-994B-AA77-A6B041D782CC}" type="pres">
      <dgm:prSet presAssocID="{2CD15F4E-3787-4950-989F-A721743D68C8}" presName="vert1" presStyleCnt="0"/>
      <dgm:spPr/>
    </dgm:pt>
    <dgm:pt modelId="{B5234FA7-D516-6C4C-A416-47D4B1827BAC}" type="pres">
      <dgm:prSet presAssocID="{B7E108BB-2C5D-4090-B69E-034DC4191611}" presName="thickLine" presStyleLbl="alignNode1" presStyleIdx="2" presStyleCnt="5"/>
      <dgm:spPr/>
    </dgm:pt>
    <dgm:pt modelId="{0CDB6B84-7DFC-5E4A-928E-EB884D860BA3}" type="pres">
      <dgm:prSet presAssocID="{B7E108BB-2C5D-4090-B69E-034DC4191611}" presName="horz1" presStyleCnt="0"/>
      <dgm:spPr/>
    </dgm:pt>
    <dgm:pt modelId="{008451F3-B38E-1141-8809-E54CCABDE65C}" type="pres">
      <dgm:prSet presAssocID="{B7E108BB-2C5D-4090-B69E-034DC4191611}" presName="tx1" presStyleLbl="revTx" presStyleIdx="2" presStyleCnt="5"/>
      <dgm:spPr/>
    </dgm:pt>
    <dgm:pt modelId="{5FE46E3C-B5C0-6142-9574-55F9FC1E89D1}" type="pres">
      <dgm:prSet presAssocID="{B7E108BB-2C5D-4090-B69E-034DC4191611}" presName="vert1" presStyleCnt="0"/>
      <dgm:spPr/>
    </dgm:pt>
    <dgm:pt modelId="{D4D58BD3-150E-2946-8230-E2C2A07352B1}" type="pres">
      <dgm:prSet presAssocID="{BFEED8D0-5EE8-4BC9-90F9-4447C1E980CE}" presName="thickLine" presStyleLbl="alignNode1" presStyleIdx="3" presStyleCnt="5"/>
      <dgm:spPr/>
    </dgm:pt>
    <dgm:pt modelId="{9EF1D641-B0F6-914C-A7F3-B78BDB289747}" type="pres">
      <dgm:prSet presAssocID="{BFEED8D0-5EE8-4BC9-90F9-4447C1E980CE}" presName="horz1" presStyleCnt="0"/>
      <dgm:spPr/>
    </dgm:pt>
    <dgm:pt modelId="{F3E409F0-5EDE-4D43-8E4B-7E866634E9A7}" type="pres">
      <dgm:prSet presAssocID="{BFEED8D0-5EE8-4BC9-90F9-4447C1E980CE}" presName="tx1" presStyleLbl="revTx" presStyleIdx="3" presStyleCnt="5"/>
      <dgm:spPr/>
    </dgm:pt>
    <dgm:pt modelId="{8A9558B2-AAD9-EE4C-A026-7F77B35993E6}" type="pres">
      <dgm:prSet presAssocID="{BFEED8D0-5EE8-4BC9-90F9-4447C1E980CE}" presName="vert1" presStyleCnt="0"/>
      <dgm:spPr/>
    </dgm:pt>
    <dgm:pt modelId="{FEA391F1-28A5-604D-833E-AD627AC8891E}" type="pres">
      <dgm:prSet presAssocID="{15A61AC4-C0C8-4A5E-835B-9032F9E039F4}" presName="thickLine" presStyleLbl="alignNode1" presStyleIdx="4" presStyleCnt="5"/>
      <dgm:spPr/>
    </dgm:pt>
    <dgm:pt modelId="{E0FA2F7B-A1D8-C440-823A-C36305EDDBAB}" type="pres">
      <dgm:prSet presAssocID="{15A61AC4-C0C8-4A5E-835B-9032F9E039F4}" presName="horz1" presStyleCnt="0"/>
      <dgm:spPr/>
    </dgm:pt>
    <dgm:pt modelId="{C4715BA1-1B64-9948-831B-044BADD47C6E}" type="pres">
      <dgm:prSet presAssocID="{15A61AC4-C0C8-4A5E-835B-9032F9E039F4}" presName="tx1" presStyleLbl="revTx" presStyleIdx="4" presStyleCnt="5"/>
      <dgm:spPr/>
    </dgm:pt>
    <dgm:pt modelId="{B06EF08C-EE13-7C4E-B2B6-870158575564}" type="pres">
      <dgm:prSet presAssocID="{15A61AC4-C0C8-4A5E-835B-9032F9E039F4}" presName="vert1" presStyleCnt="0"/>
      <dgm:spPr/>
    </dgm:pt>
  </dgm:ptLst>
  <dgm:cxnLst>
    <dgm:cxn modelId="{89FD0D13-3BB6-894E-80A1-2B8B1BD3E3CC}" type="presOf" srcId="{DAAF8E0B-A9E6-4403-B41E-CD623DC6CAEA}" destId="{1F9D6EE5-636A-4F4E-A909-20EB33FA0866}" srcOrd="0" destOrd="0" presId="urn:microsoft.com/office/officeart/2008/layout/LinedList"/>
    <dgm:cxn modelId="{2ACBF942-1C49-4F52-8E67-391D4CB74C3A}" srcId="{127407B3-3BD8-42C9-BFAB-C6CC597BA022}" destId="{B7E108BB-2C5D-4090-B69E-034DC4191611}" srcOrd="2" destOrd="0" parTransId="{8CA4EDD5-ED94-4E7F-9AC7-D9978AAEDF28}" sibTransId="{47A3C04A-012E-4E38-A4EB-76761D9BB3AC}"/>
    <dgm:cxn modelId="{ACF20B44-8DCD-4F24-9B0C-35C443750D72}" srcId="{127407B3-3BD8-42C9-BFAB-C6CC597BA022}" destId="{15A61AC4-C0C8-4A5E-835B-9032F9E039F4}" srcOrd="4" destOrd="0" parTransId="{A34D14AD-B820-4797-A77A-C3D729D354EF}" sibTransId="{1D87AF23-AFA5-4FF9-B48A-337B3CEB3E31}"/>
    <dgm:cxn modelId="{2942F844-9059-3749-9489-609744F4056B}" type="presOf" srcId="{15A61AC4-C0C8-4A5E-835B-9032F9E039F4}" destId="{C4715BA1-1B64-9948-831B-044BADD47C6E}" srcOrd="0" destOrd="0" presId="urn:microsoft.com/office/officeart/2008/layout/LinedList"/>
    <dgm:cxn modelId="{0B6DF247-8928-2F40-BA8A-AFCC60A66ACE}" type="presOf" srcId="{B7E108BB-2C5D-4090-B69E-034DC4191611}" destId="{008451F3-B38E-1141-8809-E54CCABDE65C}" srcOrd="0" destOrd="0" presId="urn:microsoft.com/office/officeart/2008/layout/LinedList"/>
    <dgm:cxn modelId="{AC22C14B-D258-3048-BE78-F092CFF8145E}" type="presOf" srcId="{BFEED8D0-5EE8-4BC9-90F9-4447C1E980CE}" destId="{F3E409F0-5EDE-4D43-8E4B-7E866634E9A7}" srcOrd="0" destOrd="0" presId="urn:microsoft.com/office/officeart/2008/layout/LinedList"/>
    <dgm:cxn modelId="{D6901AAB-7CC7-4870-887B-959484BB93D6}" srcId="{127407B3-3BD8-42C9-BFAB-C6CC597BA022}" destId="{BFEED8D0-5EE8-4BC9-90F9-4447C1E980CE}" srcOrd="3" destOrd="0" parTransId="{CFB09793-7484-410B-905E-C6B42CB9F86C}" sibTransId="{03FA8649-F477-43B0-AFFB-607F3C3D82FD}"/>
    <dgm:cxn modelId="{8A69DABB-167B-46A6-A1A3-3B2FA3B51A14}" srcId="{127407B3-3BD8-42C9-BFAB-C6CC597BA022}" destId="{DAAF8E0B-A9E6-4403-B41E-CD623DC6CAEA}" srcOrd="0" destOrd="0" parTransId="{A69BA1E9-1858-46D0-B7EB-EB54A3E6E7A0}" sibTransId="{8222DB2F-68DF-4C05-85FF-5B24738C6BBC}"/>
    <dgm:cxn modelId="{53B6EDE8-750F-4CA1-BE56-7F9E5D61F741}" srcId="{127407B3-3BD8-42C9-BFAB-C6CC597BA022}" destId="{2CD15F4E-3787-4950-989F-A721743D68C8}" srcOrd="1" destOrd="0" parTransId="{13C74636-2EC3-4A4E-AEFD-2B746B15C6AC}" sibTransId="{EBD1A72E-E4F5-4B62-B8A2-175F3A078331}"/>
    <dgm:cxn modelId="{0B1160ED-DB54-E046-99A0-0A7618FD1E60}" type="presOf" srcId="{127407B3-3BD8-42C9-BFAB-C6CC597BA022}" destId="{633B8163-F0C6-1E40-807D-0FB456BF0F23}" srcOrd="0" destOrd="0" presId="urn:microsoft.com/office/officeart/2008/layout/LinedList"/>
    <dgm:cxn modelId="{C7E5B3F0-B79B-0F44-9DDE-7F0519A568B0}" type="presOf" srcId="{2CD15F4E-3787-4950-989F-A721743D68C8}" destId="{6FBB9E94-DF51-2645-83AE-E9CBCAD80AF1}" srcOrd="0" destOrd="0" presId="urn:microsoft.com/office/officeart/2008/layout/LinedList"/>
    <dgm:cxn modelId="{CA095A9E-EDF8-AF43-9F7B-BE61498E2958}" type="presParOf" srcId="{633B8163-F0C6-1E40-807D-0FB456BF0F23}" destId="{AC1B9D87-557D-0F4B-A469-2DA6F226C863}" srcOrd="0" destOrd="0" presId="urn:microsoft.com/office/officeart/2008/layout/LinedList"/>
    <dgm:cxn modelId="{F09A4CBD-BBFD-F948-94E3-FD234369CA03}" type="presParOf" srcId="{633B8163-F0C6-1E40-807D-0FB456BF0F23}" destId="{6586C40B-6689-8146-A8CA-E749678E9B16}" srcOrd="1" destOrd="0" presId="urn:microsoft.com/office/officeart/2008/layout/LinedList"/>
    <dgm:cxn modelId="{681A5FB6-7749-114B-AF11-A68E3987CE2B}" type="presParOf" srcId="{6586C40B-6689-8146-A8CA-E749678E9B16}" destId="{1F9D6EE5-636A-4F4E-A909-20EB33FA0866}" srcOrd="0" destOrd="0" presId="urn:microsoft.com/office/officeart/2008/layout/LinedList"/>
    <dgm:cxn modelId="{5758CEDD-D9EA-0C44-839F-36E68D7E56DB}" type="presParOf" srcId="{6586C40B-6689-8146-A8CA-E749678E9B16}" destId="{FC9C3526-C495-6C48-87BB-F0AE3D9E0772}" srcOrd="1" destOrd="0" presId="urn:microsoft.com/office/officeart/2008/layout/LinedList"/>
    <dgm:cxn modelId="{25CEEB4F-3438-8641-8CD6-55C615B4A348}" type="presParOf" srcId="{633B8163-F0C6-1E40-807D-0FB456BF0F23}" destId="{116D43B4-741C-684C-9AA2-C5752F89C428}" srcOrd="2" destOrd="0" presId="urn:microsoft.com/office/officeart/2008/layout/LinedList"/>
    <dgm:cxn modelId="{9DAA7ED0-523D-EA44-8E05-C431F8D94621}" type="presParOf" srcId="{633B8163-F0C6-1E40-807D-0FB456BF0F23}" destId="{11AC2CD9-269E-364B-B7E3-073B2D523FD1}" srcOrd="3" destOrd="0" presId="urn:microsoft.com/office/officeart/2008/layout/LinedList"/>
    <dgm:cxn modelId="{D7E03E19-C3DC-E040-9AC8-C5312713F273}" type="presParOf" srcId="{11AC2CD9-269E-364B-B7E3-073B2D523FD1}" destId="{6FBB9E94-DF51-2645-83AE-E9CBCAD80AF1}" srcOrd="0" destOrd="0" presId="urn:microsoft.com/office/officeart/2008/layout/LinedList"/>
    <dgm:cxn modelId="{3289E5FE-E948-2E40-8D27-3AC1A7B5B9E0}" type="presParOf" srcId="{11AC2CD9-269E-364B-B7E3-073B2D523FD1}" destId="{9C3BB00D-5376-994B-AA77-A6B041D782CC}" srcOrd="1" destOrd="0" presId="urn:microsoft.com/office/officeart/2008/layout/LinedList"/>
    <dgm:cxn modelId="{83137E9A-5DCB-7344-8613-6B0C728C8BB0}" type="presParOf" srcId="{633B8163-F0C6-1E40-807D-0FB456BF0F23}" destId="{B5234FA7-D516-6C4C-A416-47D4B1827BAC}" srcOrd="4" destOrd="0" presId="urn:microsoft.com/office/officeart/2008/layout/LinedList"/>
    <dgm:cxn modelId="{69BA7A9B-3049-6C44-8930-99050A460D71}" type="presParOf" srcId="{633B8163-F0C6-1E40-807D-0FB456BF0F23}" destId="{0CDB6B84-7DFC-5E4A-928E-EB884D860BA3}" srcOrd="5" destOrd="0" presId="urn:microsoft.com/office/officeart/2008/layout/LinedList"/>
    <dgm:cxn modelId="{712242C0-064D-3E47-9C98-579934574C1A}" type="presParOf" srcId="{0CDB6B84-7DFC-5E4A-928E-EB884D860BA3}" destId="{008451F3-B38E-1141-8809-E54CCABDE65C}" srcOrd="0" destOrd="0" presId="urn:microsoft.com/office/officeart/2008/layout/LinedList"/>
    <dgm:cxn modelId="{304C3A21-1F89-A64C-A88C-6962BE21789B}" type="presParOf" srcId="{0CDB6B84-7DFC-5E4A-928E-EB884D860BA3}" destId="{5FE46E3C-B5C0-6142-9574-55F9FC1E89D1}" srcOrd="1" destOrd="0" presId="urn:microsoft.com/office/officeart/2008/layout/LinedList"/>
    <dgm:cxn modelId="{CB320F2F-E408-5E47-9B5F-58D49C540355}" type="presParOf" srcId="{633B8163-F0C6-1E40-807D-0FB456BF0F23}" destId="{D4D58BD3-150E-2946-8230-E2C2A07352B1}" srcOrd="6" destOrd="0" presId="urn:microsoft.com/office/officeart/2008/layout/LinedList"/>
    <dgm:cxn modelId="{9D2061B7-1023-5B41-A55B-06DA686487CC}" type="presParOf" srcId="{633B8163-F0C6-1E40-807D-0FB456BF0F23}" destId="{9EF1D641-B0F6-914C-A7F3-B78BDB289747}" srcOrd="7" destOrd="0" presId="urn:microsoft.com/office/officeart/2008/layout/LinedList"/>
    <dgm:cxn modelId="{CA3A3508-8A74-1F4C-AD08-091A9B25E022}" type="presParOf" srcId="{9EF1D641-B0F6-914C-A7F3-B78BDB289747}" destId="{F3E409F0-5EDE-4D43-8E4B-7E866634E9A7}" srcOrd="0" destOrd="0" presId="urn:microsoft.com/office/officeart/2008/layout/LinedList"/>
    <dgm:cxn modelId="{C4D8C362-B594-C845-8EEF-9BBB77FEA10E}" type="presParOf" srcId="{9EF1D641-B0F6-914C-A7F3-B78BDB289747}" destId="{8A9558B2-AAD9-EE4C-A026-7F77B35993E6}" srcOrd="1" destOrd="0" presId="urn:microsoft.com/office/officeart/2008/layout/LinedList"/>
    <dgm:cxn modelId="{9AC33FA5-9CDF-DC4A-A0A9-543572CC569D}" type="presParOf" srcId="{633B8163-F0C6-1E40-807D-0FB456BF0F23}" destId="{FEA391F1-28A5-604D-833E-AD627AC8891E}" srcOrd="8" destOrd="0" presId="urn:microsoft.com/office/officeart/2008/layout/LinedList"/>
    <dgm:cxn modelId="{05126AC0-EBF9-9449-94F9-059E35200FED}" type="presParOf" srcId="{633B8163-F0C6-1E40-807D-0FB456BF0F23}" destId="{E0FA2F7B-A1D8-C440-823A-C36305EDDBAB}" srcOrd="9" destOrd="0" presId="urn:microsoft.com/office/officeart/2008/layout/LinedList"/>
    <dgm:cxn modelId="{7B22C21E-C068-264A-9FCE-83073F87604C}" type="presParOf" srcId="{E0FA2F7B-A1D8-C440-823A-C36305EDDBAB}" destId="{C4715BA1-1B64-9948-831B-044BADD47C6E}" srcOrd="0" destOrd="0" presId="urn:microsoft.com/office/officeart/2008/layout/LinedList"/>
    <dgm:cxn modelId="{82090213-D8EF-A54D-9CB4-D7ACE6975FBE}" type="presParOf" srcId="{E0FA2F7B-A1D8-C440-823A-C36305EDDBAB}" destId="{B06EF08C-EE13-7C4E-B2B6-87015857556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539ACB8-B0D0-4E2D-BA3C-C4A45AC7954D}" type="doc">
      <dgm:prSet loTypeId="urn:microsoft.com/office/officeart/2008/layout/LinedList" loCatId="list" qsTypeId="urn:microsoft.com/office/officeart/2005/8/quickstyle/simple2" qsCatId="simple" csTypeId="urn:microsoft.com/office/officeart/2005/8/colors/accent5_2" csCatId="accent5" phldr="1"/>
      <dgm:spPr/>
      <dgm:t>
        <a:bodyPr/>
        <a:lstStyle/>
        <a:p>
          <a:endParaRPr lang="en-US"/>
        </a:p>
      </dgm:t>
    </dgm:pt>
    <dgm:pt modelId="{AD2C78DE-F046-4AF9-B32A-9BAEF7FB2D35}">
      <dgm:prSet/>
      <dgm:spPr/>
      <dgm:t>
        <a:bodyPr/>
        <a:lstStyle/>
        <a:p>
          <a:r>
            <a:rPr lang="en-US" b="1" i="0" dirty="0"/>
            <a:t>Importations de </a:t>
          </a:r>
          <a:r>
            <a:rPr lang="en-US" b="1" i="0" dirty="0" err="1"/>
            <a:t>volailles</a:t>
          </a:r>
          <a:r>
            <a:rPr lang="en-US" b="1" i="0" dirty="0"/>
            <a:t> (</a:t>
          </a:r>
          <a:r>
            <a:rPr lang="en-US" b="1" i="0" dirty="0" err="1"/>
            <a:t>en</a:t>
          </a:r>
          <a:r>
            <a:rPr lang="en-US" b="1" i="0" dirty="0"/>
            <a:t> </a:t>
          </a:r>
          <a:r>
            <a:rPr lang="en-US" b="1" i="0" dirty="0" err="1"/>
            <a:t>milliers</a:t>
          </a:r>
          <a:r>
            <a:rPr lang="en-US" b="1" i="0" dirty="0"/>
            <a:t> de </a:t>
          </a:r>
          <a:r>
            <a:rPr lang="en-US" b="1" i="0" dirty="0" err="1"/>
            <a:t>tonnes</a:t>
          </a:r>
          <a:r>
            <a:rPr lang="en-US" b="1" i="0" dirty="0"/>
            <a:t> par an)</a:t>
          </a:r>
          <a:endParaRPr lang="en-US" dirty="0"/>
        </a:p>
      </dgm:t>
    </dgm:pt>
    <dgm:pt modelId="{3E966CB2-80FD-4A93-A5D9-69898A42C3DC}" type="parTrans" cxnId="{7EDEB9F8-A8B3-4344-86C8-061D4C393E0D}">
      <dgm:prSet/>
      <dgm:spPr/>
      <dgm:t>
        <a:bodyPr/>
        <a:lstStyle/>
        <a:p>
          <a:endParaRPr lang="en-US"/>
        </a:p>
      </dgm:t>
    </dgm:pt>
    <dgm:pt modelId="{5AACAB75-D7E9-4832-816D-822F771DF5EA}" type="sibTrans" cxnId="{7EDEB9F8-A8B3-4344-86C8-061D4C393E0D}">
      <dgm:prSet/>
      <dgm:spPr/>
      <dgm:t>
        <a:bodyPr/>
        <a:lstStyle/>
        <a:p>
          <a:endParaRPr lang="en-US"/>
        </a:p>
      </dgm:t>
    </dgm:pt>
    <dgm:pt modelId="{BEA0E58D-0F31-4389-8286-2B970837B1E4}">
      <dgm:prSet/>
      <dgm:spPr/>
      <dgm:t>
        <a:bodyPr/>
        <a:lstStyle/>
        <a:p>
          <a:r>
            <a:rPr lang="en-US" b="1" i="0"/>
            <a:t>Disponibilité intérieure volailles (en milliers de tonnes par an)</a:t>
          </a:r>
          <a:endParaRPr lang="en-US"/>
        </a:p>
      </dgm:t>
    </dgm:pt>
    <dgm:pt modelId="{51F021E4-D8F0-4F17-A8E7-4B5F07A0C22A}" type="parTrans" cxnId="{F7351813-4842-428E-8460-6C19DD40ED01}">
      <dgm:prSet/>
      <dgm:spPr/>
      <dgm:t>
        <a:bodyPr/>
        <a:lstStyle/>
        <a:p>
          <a:endParaRPr lang="en-US"/>
        </a:p>
      </dgm:t>
    </dgm:pt>
    <dgm:pt modelId="{205E34C8-F344-4307-837F-A84BC17C489C}" type="sibTrans" cxnId="{F7351813-4842-428E-8460-6C19DD40ED01}">
      <dgm:prSet/>
      <dgm:spPr/>
      <dgm:t>
        <a:bodyPr/>
        <a:lstStyle/>
        <a:p>
          <a:endParaRPr lang="en-US"/>
        </a:p>
      </dgm:t>
    </dgm:pt>
    <dgm:pt modelId="{3A1405EC-5428-4628-A65E-4BFF0D1BED6A}">
      <dgm:prSet/>
      <dgm:spPr/>
      <dgm:t>
        <a:bodyPr/>
        <a:lstStyle/>
        <a:p>
          <a:r>
            <a:rPr lang="en-US" b="1" i="0"/>
            <a:t>Ratio importation volailles / disponibilité intérieure volailles</a:t>
          </a:r>
          <a:endParaRPr lang="en-US"/>
        </a:p>
      </dgm:t>
    </dgm:pt>
    <dgm:pt modelId="{F3D92125-A13B-4B2C-965F-28A44E51B60A}" type="parTrans" cxnId="{A7C25A1B-F81B-4435-926C-B66C2A0BDC5A}">
      <dgm:prSet/>
      <dgm:spPr/>
      <dgm:t>
        <a:bodyPr/>
        <a:lstStyle/>
        <a:p>
          <a:endParaRPr lang="en-US"/>
        </a:p>
      </dgm:t>
    </dgm:pt>
    <dgm:pt modelId="{B2F2CA9B-7821-45C2-B9DC-C229A0A07219}" type="sibTrans" cxnId="{A7C25A1B-F81B-4435-926C-B66C2A0BDC5A}">
      <dgm:prSet/>
      <dgm:spPr/>
      <dgm:t>
        <a:bodyPr/>
        <a:lstStyle/>
        <a:p>
          <a:endParaRPr lang="en-US"/>
        </a:p>
      </dgm:t>
    </dgm:pt>
    <dgm:pt modelId="{7EFC00A7-4746-4A2F-A411-FB078D83DB45}">
      <dgm:prSet/>
      <dgm:spPr/>
      <dgm:t>
        <a:bodyPr/>
        <a:lstStyle/>
        <a:p>
          <a:r>
            <a:rPr lang="en-US" b="1" i="0"/>
            <a:t>Population ( nombre d’habitants )</a:t>
          </a:r>
          <a:endParaRPr lang="en-US"/>
        </a:p>
      </dgm:t>
    </dgm:pt>
    <dgm:pt modelId="{CDA4B1D8-C74C-4761-B377-3F9FFA25D804}" type="parTrans" cxnId="{8D6169A7-7D55-4BC8-BFB7-EA8516EEA4DE}">
      <dgm:prSet/>
      <dgm:spPr/>
      <dgm:t>
        <a:bodyPr/>
        <a:lstStyle/>
        <a:p>
          <a:endParaRPr lang="en-US"/>
        </a:p>
      </dgm:t>
    </dgm:pt>
    <dgm:pt modelId="{B37B833A-D363-4ED4-9284-DC096F1D718B}" type="sibTrans" cxnId="{8D6169A7-7D55-4BC8-BFB7-EA8516EEA4DE}">
      <dgm:prSet/>
      <dgm:spPr/>
      <dgm:t>
        <a:bodyPr/>
        <a:lstStyle/>
        <a:p>
          <a:endParaRPr lang="en-US"/>
        </a:p>
      </dgm:t>
    </dgm:pt>
    <dgm:pt modelId="{E4F018B4-4539-4B64-8219-34573ADB28B7}">
      <dgm:prSet/>
      <dgm:spPr/>
      <dgm:t>
        <a:bodyPr/>
        <a:lstStyle/>
        <a:p>
          <a:r>
            <a:rPr lang="en-US" b="1" dirty="0" err="1"/>
            <a:t>Taux</a:t>
          </a:r>
          <a:r>
            <a:rPr lang="en-US" b="1" dirty="0"/>
            <a:t> </a:t>
          </a:r>
          <a:r>
            <a:rPr lang="en-US" b="1" dirty="0" err="1"/>
            <a:t>d’évolution</a:t>
          </a:r>
          <a:r>
            <a:rPr lang="en-US" b="1" dirty="0"/>
            <a:t> de la population</a:t>
          </a:r>
          <a:endParaRPr lang="en-US" dirty="0"/>
        </a:p>
      </dgm:t>
    </dgm:pt>
    <dgm:pt modelId="{4609A751-107E-4604-9222-985E761807DE}" type="parTrans" cxnId="{5980992B-BB2D-49F7-9085-2B4C639F60B8}">
      <dgm:prSet/>
      <dgm:spPr/>
      <dgm:t>
        <a:bodyPr/>
        <a:lstStyle/>
        <a:p>
          <a:endParaRPr lang="en-US"/>
        </a:p>
      </dgm:t>
    </dgm:pt>
    <dgm:pt modelId="{3C3AB379-8396-433F-9D3C-376FF8D018EE}" type="sibTrans" cxnId="{5980992B-BB2D-49F7-9085-2B4C639F60B8}">
      <dgm:prSet/>
      <dgm:spPr/>
      <dgm:t>
        <a:bodyPr/>
        <a:lstStyle/>
        <a:p>
          <a:endParaRPr lang="en-US"/>
        </a:p>
      </dgm:t>
    </dgm:pt>
    <dgm:pt modelId="{3B14CB85-7B1C-4FFB-AD88-D082D86F1C41}">
      <dgm:prSet/>
      <dgm:spPr/>
      <dgm:t>
        <a:bodyPr/>
        <a:lstStyle/>
        <a:p>
          <a:r>
            <a:rPr lang="en-US" b="1" i="0"/>
            <a:t>PIB/habitant</a:t>
          </a:r>
          <a:endParaRPr lang="en-US"/>
        </a:p>
      </dgm:t>
    </dgm:pt>
    <dgm:pt modelId="{FB4644DC-3F4B-418E-9E00-0D16C2340F5F}" type="parTrans" cxnId="{86CA881A-6971-400F-94A3-A9CBF49E9C55}">
      <dgm:prSet/>
      <dgm:spPr/>
      <dgm:t>
        <a:bodyPr/>
        <a:lstStyle/>
        <a:p>
          <a:endParaRPr lang="en-US"/>
        </a:p>
      </dgm:t>
    </dgm:pt>
    <dgm:pt modelId="{8079EEFD-B82C-474B-875E-7434E8088699}" type="sibTrans" cxnId="{86CA881A-6971-400F-94A3-A9CBF49E9C55}">
      <dgm:prSet/>
      <dgm:spPr/>
      <dgm:t>
        <a:bodyPr/>
        <a:lstStyle/>
        <a:p>
          <a:endParaRPr lang="en-US"/>
        </a:p>
      </dgm:t>
    </dgm:pt>
    <dgm:pt modelId="{963B3D76-9B0F-42D0-8D18-A5BCF3BDD7FB}">
      <dgm:prSet/>
      <dgm:spPr/>
      <dgm:t>
        <a:bodyPr/>
        <a:lstStyle/>
        <a:p>
          <a:r>
            <a:rPr lang="en-US" b="1" i="0"/>
            <a:t>Taux d’évolution du PIB/habitant</a:t>
          </a:r>
          <a:endParaRPr lang="en-US"/>
        </a:p>
      </dgm:t>
    </dgm:pt>
    <dgm:pt modelId="{B14E4466-EC0D-4D61-82B3-EDA983558540}" type="parTrans" cxnId="{9C486E3E-C4B3-47AC-98E7-B03B6733B787}">
      <dgm:prSet/>
      <dgm:spPr/>
      <dgm:t>
        <a:bodyPr/>
        <a:lstStyle/>
        <a:p>
          <a:endParaRPr lang="en-US"/>
        </a:p>
      </dgm:t>
    </dgm:pt>
    <dgm:pt modelId="{F3FC8153-7271-4F31-AFCA-E71DA0D74F90}" type="sibTrans" cxnId="{9C486E3E-C4B3-47AC-98E7-B03B6733B787}">
      <dgm:prSet/>
      <dgm:spPr/>
      <dgm:t>
        <a:bodyPr/>
        <a:lstStyle/>
        <a:p>
          <a:endParaRPr lang="en-US"/>
        </a:p>
      </dgm:t>
    </dgm:pt>
    <dgm:pt modelId="{50349F64-490F-461D-B09A-C6412DB38DC3}">
      <dgm:prSet/>
      <dgm:spPr/>
      <dgm:t>
        <a:bodyPr/>
        <a:lstStyle/>
        <a:p>
          <a:r>
            <a:rPr lang="en-US" b="1" i="0"/>
            <a:t>Disponibilité de protéines de volailles (en g/personne/jour)</a:t>
          </a:r>
          <a:endParaRPr lang="en-US"/>
        </a:p>
      </dgm:t>
    </dgm:pt>
    <dgm:pt modelId="{4291F40A-2041-4350-ACFC-EB0E43031327}" type="parTrans" cxnId="{D1F3C51F-C8F5-4495-8731-03493DDA28A2}">
      <dgm:prSet/>
      <dgm:spPr/>
      <dgm:t>
        <a:bodyPr/>
        <a:lstStyle/>
        <a:p>
          <a:endParaRPr lang="en-US"/>
        </a:p>
      </dgm:t>
    </dgm:pt>
    <dgm:pt modelId="{2F1B49E7-745A-40E8-91FA-0A15120E98E2}" type="sibTrans" cxnId="{D1F3C51F-C8F5-4495-8731-03493DDA28A2}">
      <dgm:prSet/>
      <dgm:spPr/>
      <dgm:t>
        <a:bodyPr/>
        <a:lstStyle/>
        <a:p>
          <a:endParaRPr lang="en-US"/>
        </a:p>
      </dgm:t>
    </dgm:pt>
    <dgm:pt modelId="{A6BFFA3C-6826-46DE-9A36-3D3C2DD28056}">
      <dgm:prSet/>
      <dgm:spPr/>
      <dgm:t>
        <a:bodyPr/>
        <a:lstStyle/>
        <a:p>
          <a:r>
            <a:rPr lang="en-US" b="1" i="0"/>
            <a:t>Indice stabilité politique</a:t>
          </a:r>
          <a:endParaRPr lang="en-US"/>
        </a:p>
      </dgm:t>
    </dgm:pt>
    <dgm:pt modelId="{1B263509-419F-4D13-9230-C123230E23B4}" type="parTrans" cxnId="{AC878133-DC2B-4A91-A555-BFAAC4D14185}">
      <dgm:prSet/>
      <dgm:spPr/>
      <dgm:t>
        <a:bodyPr/>
        <a:lstStyle/>
        <a:p>
          <a:endParaRPr lang="en-US"/>
        </a:p>
      </dgm:t>
    </dgm:pt>
    <dgm:pt modelId="{B760B83C-5B04-48D0-A741-4C8237FD537F}" type="sibTrans" cxnId="{AC878133-DC2B-4A91-A555-BFAAC4D14185}">
      <dgm:prSet/>
      <dgm:spPr/>
      <dgm:t>
        <a:bodyPr/>
        <a:lstStyle/>
        <a:p>
          <a:endParaRPr lang="en-US"/>
        </a:p>
      </dgm:t>
    </dgm:pt>
    <dgm:pt modelId="{C35BAB98-9BEC-C643-AF8E-262096421040}" type="pres">
      <dgm:prSet presAssocID="{9539ACB8-B0D0-4E2D-BA3C-C4A45AC7954D}" presName="vert0" presStyleCnt="0">
        <dgm:presLayoutVars>
          <dgm:dir/>
          <dgm:animOne val="branch"/>
          <dgm:animLvl val="lvl"/>
        </dgm:presLayoutVars>
      </dgm:prSet>
      <dgm:spPr/>
    </dgm:pt>
    <dgm:pt modelId="{FF5DFB5E-2269-6642-A4A9-20A7A2CB0DCE}" type="pres">
      <dgm:prSet presAssocID="{AD2C78DE-F046-4AF9-B32A-9BAEF7FB2D35}" presName="thickLine" presStyleLbl="alignNode1" presStyleIdx="0" presStyleCnt="9"/>
      <dgm:spPr/>
    </dgm:pt>
    <dgm:pt modelId="{696B80B7-5EB1-254B-BCC0-C115715DBF4A}" type="pres">
      <dgm:prSet presAssocID="{AD2C78DE-F046-4AF9-B32A-9BAEF7FB2D35}" presName="horz1" presStyleCnt="0"/>
      <dgm:spPr/>
    </dgm:pt>
    <dgm:pt modelId="{F9F503CF-92F5-5744-A278-97224E54EAED}" type="pres">
      <dgm:prSet presAssocID="{AD2C78DE-F046-4AF9-B32A-9BAEF7FB2D35}" presName="tx1" presStyleLbl="revTx" presStyleIdx="0" presStyleCnt="9"/>
      <dgm:spPr/>
    </dgm:pt>
    <dgm:pt modelId="{AD576E21-B284-C942-AFCE-9C7AD8617CEC}" type="pres">
      <dgm:prSet presAssocID="{AD2C78DE-F046-4AF9-B32A-9BAEF7FB2D35}" presName="vert1" presStyleCnt="0"/>
      <dgm:spPr/>
    </dgm:pt>
    <dgm:pt modelId="{8E18FC62-7422-AF4F-AAC3-F385C8A88E49}" type="pres">
      <dgm:prSet presAssocID="{BEA0E58D-0F31-4389-8286-2B970837B1E4}" presName="thickLine" presStyleLbl="alignNode1" presStyleIdx="1" presStyleCnt="9"/>
      <dgm:spPr/>
    </dgm:pt>
    <dgm:pt modelId="{32605B54-D8C9-5F40-A133-A46DB3F92144}" type="pres">
      <dgm:prSet presAssocID="{BEA0E58D-0F31-4389-8286-2B970837B1E4}" presName="horz1" presStyleCnt="0"/>
      <dgm:spPr/>
    </dgm:pt>
    <dgm:pt modelId="{B4101A8E-2881-3745-A8BE-371C2E90654C}" type="pres">
      <dgm:prSet presAssocID="{BEA0E58D-0F31-4389-8286-2B970837B1E4}" presName="tx1" presStyleLbl="revTx" presStyleIdx="1" presStyleCnt="9"/>
      <dgm:spPr/>
    </dgm:pt>
    <dgm:pt modelId="{8B9D77A0-F4A9-2141-882B-A73730BA7E94}" type="pres">
      <dgm:prSet presAssocID="{BEA0E58D-0F31-4389-8286-2B970837B1E4}" presName="vert1" presStyleCnt="0"/>
      <dgm:spPr/>
    </dgm:pt>
    <dgm:pt modelId="{37B79874-EFBF-C340-AC93-B70FDF369932}" type="pres">
      <dgm:prSet presAssocID="{3A1405EC-5428-4628-A65E-4BFF0D1BED6A}" presName="thickLine" presStyleLbl="alignNode1" presStyleIdx="2" presStyleCnt="9"/>
      <dgm:spPr/>
    </dgm:pt>
    <dgm:pt modelId="{F53F53A8-9FFA-A84F-97E6-11BCC0B730A4}" type="pres">
      <dgm:prSet presAssocID="{3A1405EC-5428-4628-A65E-4BFF0D1BED6A}" presName="horz1" presStyleCnt="0"/>
      <dgm:spPr/>
    </dgm:pt>
    <dgm:pt modelId="{B24315EC-118B-CD40-A37B-F6A342D4DDBC}" type="pres">
      <dgm:prSet presAssocID="{3A1405EC-5428-4628-A65E-4BFF0D1BED6A}" presName="tx1" presStyleLbl="revTx" presStyleIdx="2" presStyleCnt="9"/>
      <dgm:spPr/>
    </dgm:pt>
    <dgm:pt modelId="{43CE76BF-20DD-8F41-A0AB-5F896F20284C}" type="pres">
      <dgm:prSet presAssocID="{3A1405EC-5428-4628-A65E-4BFF0D1BED6A}" presName="vert1" presStyleCnt="0"/>
      <dgm:spPr/>
    </dgm:pt>
    <dgm:pt modelId="{6362C82A-5591-E144-BB19-19E5B34F5FBF}" type="pres">
      <dgm:prSet presAssocID="{7EFC00A7-4746-4A2F-A411-FB078D83DB45}" presName="thickLine" presStyleLbl="alignNode1" presStyleIdx="3" presStyleCnt="9"/>
      <dgm:spPr/>
    </dgm:pt>
    <dgm:pt modelId="{3F4E499C-7420-074A-9589-6FBD56F7EE99}" type="pres">
      <dgm:prSet presAssocID="{7EFC00A7-4746-4A2F-A411-FB078D83DB45}" presName="horz1" presStyleCnt="0"/>
      <dgm:spPr/>
    </dgm:pt>
    <dgm:pt modelId="{E6C57668-41A6-2B4E-965A-B65B6D066229}" type="pres">
      <dgm:prSet presAssocID="{7EFC00A7-4746-4A2F-A411-FB078D83DB45}" presName="tx1" presStyleLbl="revTx" presStyleIdx="3" presStyleCnt="9"/>
      <dgm:spPr/>
    </dgm:pt>
    <dgm:pt modelId="{FE55630A-904C-B045-8D7C-267AEFBA00C5}" type="pres">
      <dgm:prSet presAssocID="{7EFC00A7-4746-4A2F-A411-FB078D83DB45}" presName="vert1" presStyleCnt="0"/>
      <dgm:spPr/>
    </dgm:pt>
    <dgm:pt modelId="{5946DA2B-5660-0541-9ED0-24DADDA8245F}" type="pres">
      <dgm:prSet presAssocID="{E4F018B4-4539-4B64-8219-34573ADB28B7}" presName="thickLine" presStyleLbl="alignNode1" presStyleIdx="4" presStyleCnt="9"/>
      <dgm:spPr/>
    </dgm:pt>
    <dgm:pt modelId="{2B50F9A0-AF9F-B94C-A92C-0B04C50062A0}" type="pres">
      <dgm:prSet presAssocID="{E4F018B4-4539-4B64-8219-34573ADB28B7}" presName="horz1" presStyleCnt="0"/>
      <dgm:spPr/>
    </dgm:pt>
    <dgm:pt modelId="{1F588C4D-CAC9-5B41-A243-222222DC5A9D}" type="pres">
      <dgm:prSet presAssocID="{E4F018B4-4539-4B64-8219-34573ADB28B7}" presName="tx1" presStyleLbl="revTx" presStyleIdx="4" presStyleCnt="9"/>
      <dgm:spPr/>
    </dgm:pt>
    <dgm:pt modelId="{0C2B868B-E51F-6347-88B6-69638EA00747}" type="pres">
      <dgm:prSet presAssocID="{E4F018B4-4539-4B64-8219-34573ADB28B7}" presName="vert1" presStyleCnt="0"/>
      <dgm:spPr/>
    </dgm:pt>
    <dgm:pt modelId="{D85B0700-680C-CD41-A429-1E4F8456F21B}" type="pres">
      <dgm:prSet presAssocID="{3B14CB85-7B1C-4FFB-AD88-D082D86F1C41}" presName="thickLine" presStyleLbl="alignNode1" presStyleIdx="5" presStyleCnt="9"/>
      <dgm:spPr/>
    </dgm:pt>
    <dgm:pt modelId="{BF8F8E1A-71A9-5348-9CB8-D792A124AA47}" type="pres">
      <dgm:prSet presAssocID="{3B14CB85-7B1C-4FFB-AD88-D082D86F1C41}" presName="horz1" presStyleCnt="0"/>
      <dgm:spPr/>
    </dgm:pt>
    <dgm:pt modelId="{9E674013-0D52-534B-8E61-CA20974CF3E1}" type="pres">
      <dgm:prSet presAssocID="{3B14CB85-7B1C-4FFB-AD88-D082D86F1C41}" presName="tx1" presStyleLbl="revTx" presStyleIdx="5" presStyleCnt="9"/>
      <dgm:spPr/>
    </dgm:pt>
    <dgm:pt modelId="{DFD2A71C-2260-734F-A43C-E49113966198}" type="pres">
      <dgm:prSet presAssocID="{3B14CB85-7B1C-4FFB-AD88-D082D86F1C41}" presName="vert1" presStyleCnt="0"/>
      <dgm:spPr/>
    </dgm:pt>
    <dgm:pt modelId="{9C29982E-C88D-CE42-B85D-3FF3FB4FDEAC}" type="pres">
      <dgm:prSet presAssocID="{963B3D76-9B0F-42D0-8D18-A5BCF3BDD7FB}" presName="thickLine" presStyleLbl="alignNode1" presStyleIdx="6" presStyleCnt="9"/>
      <dgm:spPr/>
    </dgm:pt>
    <dgm:pt modelId="{EEB670A1-BA2D-A94E-AF5A-0D445ABA243A}" type="pres">
      <dgm:prSet presAssocID="{963B3D76-9B0F-42D0-8D18-A5BCF3BDD7FB}" presName="horz1" presStyleCnt="0"/>
      <dgm:spPr/>
    </dgm:pt>
    <dgm:pt modelId="{04A536AD-6584-2D45-BFCF-9CD2D6CB91D2}" type="pres">
      <dgm:prSet presAssocID="{963B3D76-9B0F-42D0-8D18-A5BCF3BDD7FB}" presName="tx1" presStyleLbl="revTx" presStyleIdx="6" presStyleCnt="9"/>
      <dgm:spPr/>
    </dgm:pt>
    <dgm:pt modelId="{5E50BF74-188E-1B4C-80E1-CC8D1F79534E}" type="pres">
      <dgm:prSet presAssocID="{963B3D76-9B0F-42D0-8D18-A5BCF3BDD7FB}" presName="vert1" presStyleCnt="0"/>
      <dgm:spPr/>
    </dgm:pt>
    <dgm:pt modelId="{66E83734-E043-CD45-B415-94A43C585945}" type="pres">
      <dgm:prSet presAssocID="{50349F64-490F-461D-B09A-C6412DB38DC3}" presName="thickLine" presStyleLbl="alignNode1" presStyleIdx="7" presStyleCnt="9"/>
      <dgm:spPr/>
    </dgm:pt>
    <dgm:pt modelId="{DB77E2D6-461A-F144-A414-FA75245AA128}" type="pres">
      <dgm:prSet presAssocID="{50349F64-490F-461D-B09A-C6412DB38DC3}" presName="horz1" presStyleCnt="0"/>
      <dgm:spPr/>
    </dgm:pt>
    <dgm:pt modelId="{58FEA204-5E1E-1542-BEC5-C8863F174C04}" type="pres">
      <dgm:prSet presAssocID="{50349F64-490F-461D-B09A-C6412DB38DC3}" presName="tx1" presStyleLbl="revTx" presStyleIdx="7" presStyleCnt="9"/>
      <dgm:spPr/>
    </dgm:pt>
    <dgm:pt modelId="{D914C85E-71F6-CA43-B3D0-012B8D06A071}" type="pres">
      <dgm:prSet presAssocID="{50349F64-490F-461D-B09A-C6412DB38DC3}" presName="vert1" presStyleCnt="0"/>
      <dgm:spPr/>
    </dgm:pt>
    <dgm:pt modelId="{9EEC9892-D89B-6445-A045-E0BDEFBB0E04}" type="pres">
      <dgm:prSet presAssocID="{A6BFFA3C-6826-46DE-9A36-3D3C2DD28056}" presName="thickLine" presStyleLbl="alignNode1" presStyleIdx="8" presStyleCnt="9"/>
      <dgm:spPr/>
    </dgm:pt>
    <dgm:pt modelId="{F85C8627-F057-CB4C-AA18-456ECFA75098}" type="pres">
      <dgm:prSet presAssocID="{A6BFFA3C-6826-46DE-9A36-3D3C2DD28056}" presName="horz1" presStyleCnt="0"/>
      <dgm:spPr/>
    </dgm:pt>
    <dgm:pt modelId="{8C20628D-318A-E449-908E-7244D2FC3146}" type="pres">
      <dgm:prSet presAssocID="{A6BFFA3C-6826-46DE-9A36-3D3C2DD28056}" presName="tx1" presStyleLbl="revTx" presStyleIdx="8" presStyleCnt="9"/>
      <dgm:spPr/>
    </dgm:pt>
    <dgm:pt modelId="{D7AD4564-55E6-D645-82C2-F7291B6C149E}" type="pres">
      <dgm:prSet presAssocID="{A6BFFA3C-6826-46DE-9A36-3D3C2DD28056}" presName="vert1" presStyleCnt="0"/>
      <dgm:spPr/>
    </dgm:pt>
  </dgm:ptLst>
  <dgm:cxnLst>
    <dgm:cxn modelId="{41AE4805-760F-E64F-99D7-8071C3E44434}" type="presOf" srcId="{3B14CB85-7B1C-4FFB-AD88-D082D86F1C41}" destId="{9E674013-0D52-534B-8E61-CA20974CF3E1}" srcOrd="0" destOrd="0" presId="urn:microsoft.com/office/officeart/2008/layout/LinedList"/>
    <dgm:cxn modelId="{6AC9D40B-2CFA-1C4B-B75D-E865357DB762}" type="presOf" srcId="{A6BFFA3C-6826-46DE-9A36-3D3C2DD28056}" destId="{8C20628D-318A-E449-908E-7244D2FC3146}" srcOrd="0" destOrd="0" presId="urn:microsoft.com/office/officeart/2008/layout/LinedList"/>
    <dgm:cxn modelId="{F7351813-4842-428E-8460-6C19DD40ED01}" srcId="{9539ACB8-B0D0-4E2D-BA3C-C4A45AC7954D}" destId="{BEA0E58D-0F31-4389-8286-2B970837B1E4}" srcOrd="1" destOrd="0" parTransId="{51F021E4-D8F0-4F17-A8E7-4B5F07A0C22A}" sibTransId="{205E34C8-F344-4307-837F-A84BC17C489C}"/>
    <dgm:cxn modelId="{86CA881A-6971-400F-94A3-A9CBF49E9C55}" srcId="{9539ACB8-B0D0-4E2D-BA3C-C4A45AC7954D}" destId="{3B14CB85-7B1C-4FFB-AD88-D082D86F1C41}" srcOrd="5" destOrd="0" parTransId="{FB4644DC-3F4B-418E-9E00-0D16C2340F5F}" sibTransId="{8079EEFD-B82C-474B-875E-7434E8088699}"/>
    <dgm:cxn modelId="{A7C25A1B-F81B-4435-926C-B66C2A0BDC5A}" srcId="{9539ACB8-B0D0-4E2D-BA3C-C4A45AC7954D}" destId="{3A1405EC-5428-4628-A65E-4BFF0D1BED6A}" srcOrd="2" destOrd="0" parTransId="{F3D92125-A13B-4B2C-965F-28A44E51B60A}" sibTransId="{B2F2CA9B-7821-45C2-B9DC-C229A0A07219}"/>
    <dgm:cxn modelId="{D1F3C51F-C8F5-4495-8731-03493DDA28A2}" srcId="{9539ACB8-B0D0-4E2D-BA3C-C4A45AC7954D}" destId="{50349F64-490F-461D-B09A-C6412DB38DC3}" srcOrd="7" destOrd="0" parTransId="{4291F40A-2041-4350-ACFC-EB0E43031327}" sibTransId="{2F1B49E7-745A-40E8-91FA-0A15120E98E2}"/>
    <dgm:cxn modelId="{5980992B-BB2D-49F7-9085-2B4C639F60B8}" srcId="{9539ACB8-B0D0-4E2D-BA3C-C4A45AC7954D}" destId="{E4F018B4-4539-4B64-8219-34573ADB28B7}" srcOrd="4" destOrd="0" parTransId="{4609A751-107E-4604-9222-985E761807DE}" sibTransId="{3C3AB379-8396-433F-9D3C-376FF8D018EE}"/>
    <dgm:cxn modelId="{AC878133-DC2B-4A91-A555-BFAAC4D14185}" srcId="{9539ACB8-B0D0-4E2D-BA3C-C4A45AC7954D}" destId="{A6BFFA3C-6826-46DE-9A36-3D3C2DD28056}" srcOrd="8" destOrd="0" parTransId="{1B263509-419F-4D13-9230-C123230E23B4}" sibTransId="{B760B83C-5B04-48D0-A741-4C8237FD537F}"/>
    <dgm:cxn modelId="{E2263635-1E23-BC42-B4AC-077B3CF82C7C}" type="presOf" srcId="{9539ACB8-B0D0-4E2D-BA3C-C4A45AC7954D}" destId="{C35BAB98-9BEC-C643-AF8E-262096421040}" srcOrd="0" destOrd="0" presId="urn:microsoft.com/office/officeart/2008/layout/LinedList"/>
    <dgm:cxn modelId="{9C486E3E-C4B3-47AC-98E7-B03B6733B787}" srcId="{9539ACB8-B0D0-4E2D-BA3C-C4A45AC7954D}" destId="{963B3D76-9B0F-42D0-8D18-A5BCF3BDD7FB}" srcOrd="6" destOrd="0" parTransId="{B14E4466-EC0D-4D61-82B3-EDA983558540}" sibTransId="{F3FC8153-7271-4F31-AFCA-E71DA0D74F90}"/>
    <dgm:cxn modelId="{FB177C49-5EF4-4C49-8092-5557F0CB2830}" type="presOf" srcId="{963B3D76-9B0F-42D0-8D18-A5BCF3BDD7FB}" destId="{04A536AD-6584-2D45-BFCF-9CD2D6CB91D2}" srcOrd="0" destOrd="0" presId="urn:microsoft.com/office/officeart/2008/layout/LinedList"/>
    <dgm:cxn modelId="{1F6E2177-6DDA-ED46-8021-39D7D8265CF5}" type="presOf" srcId="{E4F018B4-4539-4B64-8219-34573ADB28B7}" destId="{1F588C4D-CAC9-5B41-A243-222222DC5A9D}" srcOrd="0" destOrd="0" presId="urn:microsoft.com/office/officeart/2008/layout/LinedList"/>
    <dgm:cxn modelId="{F58DF186-7FC1-8141-9003-8C0042976C62}" type="presOf" srcId="{7EFC00A7-4746-4A2F-A411-FB078D83DB45}" destId="{E6C57668-41A6-2B4E-965A-B65B6D066229}" srcOrd="0" destOrd="0" presId="urn:microsoft.com/office/officeart/2008/layout/LinedList"/>
    <dgm:cxn modelId="{8D6169A7-7D55-4BC8-BFB7-EA8516EEA4DE}" srcId="{9539ACB8-B0D0-4E2D-BA3C-C4A45AC7954D}" destId="{7EFC00A7-4746-4A2F-A411-FB078D83DB45}" srcOrd="3" destOrd="0" parTransId="{CDA4B1D8-C74C-4761-B377-3F9FFA25D804}" sibTransId="{B37B833A-D363-4ED4-9284-DC096F1D718B}"/>
    <dgm:cxn modelId="{A6EA96B3-E2FB-9841-8243-6B13FA1DAD6A}" type="presOf" srcId="{50349F64-490F-461D-B09A-C6412DB38DC3}" destId="{58FEA204-5E1E-1542-BEC5-C8863F174C04}" srcOrd="0" destOrd="0" presId="urn:microsoft.com/office/officeart/2008/layout/LinedList"/>
    <dgm:cxn modelId="{D3A78CE3-EC20-754F-B36C-222659EBAB3B}" type="presOf" srcId="{3A1405EC-5428-4628-A65E-4BFF0D1BED6A}" destId="{B24315EC-118B-CD40-A37B-F6A342D4DDBC}" srcOrd="0" destOrd="0" presId="urn:microsoft.com/office/officeart/2008/layout/LinedList"/>
    <dgm:cxn modelId="{F6F7DDE3-73D0-E344-9CA6-31703CDF7D64}" type="presOf" srcId="{BEA0E58D-0F31-4389-8286-2B970837B1E4}" destId="{B4101A8E-2881-3745-A8BE-371C2E90654C}" srcOrd="0" destOrd="0" presId="urn:microsoft.com/office/officeart/2008/layout/LinedList"/>
    <dgm:cxn modelId="{046DA9E5-20B6-C042-A84B-1C7CD4C77FF2}" type="presOf" srcId="{AD2C78DE-F046-4AF9-B32A-9BAEF7FB2D35}" destId="{F9F503CF-92F5-5744-A278-97224E54EAED}" srcOrd="0" destOrd="0" presId="urn:microsoft.com/office/officeart/2008/layout/LinedList"/>
    <dgm:cxn modelId="{7EDEB9F8-A8B3-4344-86C8-061D4C393E0D}" srcId="{9539ACB8-B0D0-4E2D-BA3C-C4A45AC7954D}" destId="{AD2C78DE-F046-4AF9-B32A-9BAEF7FB2D35}" srcOrd="0" destOrd="0" parTransId="{3E966CB2-80FD-4A93-A5D9-69898A42C3DC}" sibTransId="{5AACAB75-D7E9-4832-816D-822F771DF5EA}"/>
    <dgm:cxn modelId="{AE950F7D-4B45-5340-BC8B-E56182699781}" type="presParOf" srcId="{C35BAB98-9BEC-C643-AF8E-262096421040}" destId="{FF5DFB5E-2269-6642-A4A9-20A7A2CB0DCE}" srcOrd="0" destOrd="0" presId="urn:microsoft.com/office/officeart/2008/layout/LinedList"/>
    <dgm:cxn modelId="{8D5810F6-46D2-D540-9FC3-1D4283D157AA}" type="presParOf" srcId="{C35BAB98-9BEC-C643-AF8E-262096421040}" destId="{696B80B7-5EB1-254B-BCC0-C115715DBF4A}" srcOrd="1" destOrd="0" presId="urn:microsoft.com/office/officeart/2008/layout/LinedList"/>
    <dgm:cxn modelId="{D7E12EE9-6404-604E-9F0E-ECEB8F4C7B60}" type="presParOf" srcId="{696B80B7-5EB1-254B-BCC0-C115715DBF4A}" destId="{F9F503CF-92F5-5744-A278-97224E54EAED}" srcOrd="0" destOrd="0" presId="urn:microsoft.com/office/officeart/2008/layout/LinedList"/>
    <dgm:cxn modelId="{9BEED67E-A4F6-EC48-935C-272CBCAF4219}" type="presParOf" srcId="{696B80B7-5EB1-254B-BCC0-C115715DBF4A}" destId="{AD576E21-B284-C942-AFCE-9C7AD8617CEC}" srcOrd="1" destOrd="0" presId="urn:microsoft.com/office/officeart/2008/layout/LinedList"/>
    <dgm:cxn modelId="{81A59E49-E9B8-8D4D-9DE1-2260FB3D64A3}" type="presParOf" srcId="{C35BAB98-9BEC-C643-AF8E-262096421040}" destId="{8E18FC62-7422-AF4F-AAC3-F385C8A88E49}" srcOrd="2" destOrd="0" presId="urn:microsoft.com/office/officeart/2008/layout/LinedList"/>
    <dgm:cxn modelId="{DB3733B2-A61E-8349-8B05-8A0C34C8B8C6}" type="presParOf" srcId="{C35BAB98-9BEC-C643-AF8E-262096421040}" destId="{32605B54-D8C9-5F40-A133-A46DB3F92144}" srcOrd="3" destOrd="0" presId="urn:microsoft.com/office/officeart/2008/layout/LinedList"/>
    <dgm:cxn modelId="{3FE0DBCA-DEF0-0C4B-91CB-CC83A7CC0466}" type="presParOf" srcId="{32605B54-D8C9-5F40-A133-A46DB3F92144}" destId="{B4101A8E-2881-3745-A8BE-371C2E90654C}" srcOrd="0" destOrd="0" presId="urn:microsoft.com/office/officeart/2008/layout/LinedList"/>
    <dgm:cxn modelId="{D345DB6B-F122-A942-BB2D-7B4FC80E240B}" type="presParOf" srcId="{32605B54-D8C9-5F40-A133-A46DB3F92144}" destId="{8B9D77A0-F4A9-2141-882B-A73730BA7E94}" srcOrd="1" destOrd="0" presId="urn:microsoft.com/office/officeart/2008/layout/LinedList"/>
    <dgm:cxn modelId="{D0002001-8113-A84D-804E-F7D4829E4775}" type="presParOf" srcId="{C35BAB98-9BEC-C643-AF8E-262096421040}" destId="{37B79874-EFBF-C340-AC93-B70FDF369932}" srcOrd="4" destOrd="0" presId="urn:microsoft.com/office/officeart/2008/layout/LinedList"/>
    <dgm:cxn modelId="{D7EE767B-BBC7-8648-84DC-40CEEFE9DF1F}" type="presParOf" srcId="{C35BAB98-9BEC-C643-AF8E-262096421040}" destId="{F53F53A8-9FFA-A84F-97E6-11BCC0B730A4}" srcOrd="5" destOrd="0" presId="urn:microsoft.com/office/officeart/2008/layout/LinedList"/>
    <dgm:cxn modelId="{9F75518F-9548-524C-93EA-EA9382DC9E04}" type="presParOf" srcId="{F53F53A8-9FFA-A84F-97E6-11BCC0B730A4}" destId="{B24315EC-118B-CD40-A37B-F6A342D4DDBC}" srcOrd="0" destOrd="0" presId="urn:microsoft.com/office/officeart/2008/layout/LinedList"/>
    <dgm:cxn modelId="{9DB1781D-83AB-5C4C-9C76-AADE52A83429}" type="presParOf" srcId="{F53F53A8-9FFA-A84F-97E6-11BCC0B730A4}" destId="{43CE76BF-20DD-8F41-A0AB-5F896F20284C}" srcOrd="1" destOrd="0" presId="urn:microsoft.com/office/officeart/2008/layout/LinedList"/>
    <dgm:cxn modelId="{ADF018A2-4AE6-7643-9AE1-311D8D191323}" type="presParOf" srcId="{C35BAB98-9BEC-C643-AF8E-262096421040}" destId="{6362C82A-5591-E144-BB19-19E5B34F5FBF}" srcOrd="6" destOrd="0" presId="urn:microsoft.com/office/officeart/2008/layout/LinedList"/>
    <dgm:cxn modelId="{75C92160-AD57-144F-A123-520EB9295951}" type="presParOf" srcId="{C35BAB98-9BEC-C643-AF8E-262096421040}" destId="{3F4E499C-7420-074A-9589-6FBD56F7EE99}" srcOrd="7" destOrd="0" presId="urn:microsoft.com/office/officeart/2008/layout/LinedList"/>
    <dgm:cxn modelId="{5EED947D-48AD-174E-AD25-14714CB25771}" type="presParOf" srcId="{3F4E499C-7420-074A-9589-6FBD56F7EE99}" destId="{E6C57668-41A6-2B4E-965A-B65B6D066229}" srcOrd="0" destOrd="0" presId="urn:microsoft.com/office/officeart/2008/layout/LinedList"/>
    <dgm:cxn modelId="{32CC5330-D27D-C54A-A9B9-B5D932D43D9A}" type="presParOf" srcId="{3F4E499C-7420-074A-9589-6FBD56F7EE99}" destId="{FE55630A-904C-B045-8D7C-267AEFBA00C5}" srcOrd="1" destOrd="0" presId="urn:microsoft.com/office/officeart/2008/layout/LinedList"/>
    <dgm:cxn modelId="{0F2D01D1-4C0C-1344-A151-2EC5FE168ECF}" type="presParOf" srcId="{C35BAB98-9BEC-C643-AF8E-262096421040}" destId="{5946DA2B-5660-0541-9ED0-24DADDA8245F}" srcOrd="8" destOrd="0" presId="urn:microsoft.com/office/officeart/2008/layout/LinedList"/>
    <dgm:cxn modelId="{5B08B903-5200-C246-BD12-7D938DB3D9E9}" type="presParOf" srcId="{C35BAB98-9BEC-C643-AF8E-262096421040}" destId="{2B50F9A0-AF9F-B94C-A92C-0B04C50062A0}" srcOrd="9" destOrd="0" presId="urn:microsoft.com/office/officeart/2008/layout/LinedList"/>
    <dgm:cxn modelId="{8E59C511-D761-C84E-BC8D-4FE35E7F2857}" type="presParOf" srcId="{2B50F9A0-AF9F-B94C-A92C-0B04C50062A0}" destId="{1F588C4D-CAC9-5B41-A243-222222DC5A9D}" srcOrd="0" destOrd="0" presId="urn:microsoft.com/office/officeart/2008/layout/LinedList"/>
    <dgm:cxn modelId="{B422C217-A718-5B4E-BE3C-5A50663DAE70}" type="presParOf" srcId="{2B50F9A0-AF9F-B94C-A92C-0B04C50062A0}" destId="{0C2B868B-E51F-6347-88B6-69638EA00747}" srcOrd="1" destOrd="0" presId="urn:microsoft.com/office/officeart/2008/layout/LinedList"/>
    <dgm:cxn modelId="{ECF18BC3-28F8-A84A-B66A-D7066A87FD90}" type="presParOf" srcId="{C35BAB98-9BEC-C643-AF8E-262096421040}" destId="{D85B0700-680C-CD41-A429-1E4F8456F21B}" srcOrd="10" destOrd="0" presId="urn:microsoft.com/office/officeart/2008/layout/LinedList"/>
    <dgm:cxn modelId="{53876AE2-0CFC-564E-AA17-45D6F9B24DE3}" type="presParOf" srcId="{C35BAB98-9BEC-C643-AF8E-262096421040}" destId="{BF8F8E1A-71A9-5348-9CB8-D792A124AA47}" srcOrd="11" destOrd="0" presId="urn:microsoft.com/office/officeart/2008/layout/LinedList"/>
    <dgm:cxn modelId="{610084A4-5A37-CD41-9341-5F6F3AC1AA16}" type="presParOf" srcId="{BF8F8E1A-71A9-5348-9CB8-D792A124AA47}" destId="{9E674013-0D52-534B-8E61-CA20974CF3E1}" srcOrd="0" destOrd="0" presId="urn:microsoft.com/office/officeart/2008/layout/LinedList"/>
    <dgm:cxn modelId="{D60A6ED1-EDF5-5842-8333-8686EC734686}" type="presParOf" srcId="{BF8F8E1A-71A9-5348-9CB8-D792A124AA47}" destId="{DFD2A71C-2260-734F-A43C-E49113966198}" srcOrd="1" destOrd="0" presId="urn:microsoft.com/office/officeart/2008/layout/LinedList"/>
    <dgm:cxn modelId="{EF68B1AF-6246-9B41-AA90-214A0A679CCB}" type="presParOf" srcId="{C35BAB98-9BEC-C643-AF8E-262096421040}" destId="{9C29982E-C88D-CE42-B85D-3FF3FB4FDEAC}" srcOrd="12" destOrd="0" presId="urn:microsoft.com/office/officeart/2008/layout/LinedList"/>
    <dgm:cxn modelId="{D87A23B4-479A-5041-B071-772E8FDC8AD0}" type="presParOf" srcId="{C35BAB98-9BEC-C643-AF8E-262096421040}" destId="{EEB670A1-BA2D-A94E-AF5A-0D445ABA243A}" srcOrd="13" destOrd="0" presId="urn:microsoft.com/office/officeart/2008/layout/LinedList"/>
    <dgm:cxn modelId="{2F5C6F3A-4791-FC4A-8388-D2FC0B9647FC}" type="presParOf" srcId="{EEB670A1-BA2D-A94E-AF5A-0D445ABA243A}" destId="{04A536AD-6584-2D45-BFCF-9CD2D6CB91D2}" srcOrd="0" destOrd="0" presId="urn:microsoft.com/office/officeart/2008/layout/LinedList"/>
    <dgm:cxn modelId="{E6F17947-168D-944F-8758-91798D7E4765}" type="presParOf" srcId="{EEB670A1-BA2D-A94E-AF5A-0D445ABA243A}" destId="{5E50BF74-188E-1B4C-80E1-CC8D1F79534E}" srcOrd="1" destOrd="0" presId="urn:microsoft.com/office/officeart/2008/layout/LinedList"/>
    <dgm:cxn modelId="{5AB8364E-EC5E-6041-A3AB-01EDAF3091DB}" type="presParOf" srcId="{C35BAB98-9BEC-C643-AF8E-262096421040}" destId="{66E83734-E043-CD45-B415-94A43C585945}" srcOrd="14" destOrd="0" presId="urn:microsoft.com/office/officeart/2008/layout/LinedList"/>
    <dgm:cxn modelId="{C09E0BD5-F10C-6144-A272-9529751DE86F}" type="presParOf" srcId="{C35BAB98-9BEC-C643-AF8E-262096421040}" destId="{DB77E2D6-461A-F144-A414-FA75245AA128}" srcOrd="15" destOrd="0" presId="urn:microsoft.com/office/officeart/2008/layout/LinedList"/>
    <dgm:cxn modelId="{7398BE9E-19CA-9D41-9EA9-30CDCAB311F4}" type="presParOf" srcId="{DB77E2D6-461A-F144-A414-FA75245AA128}" destId="{58FEA204-5E1E-1542-BEC5-C8863F174C04}" srcOrd="0" destOrd="0" presId="urn:microsoft.com/office/officeart/2008/layout/LinedList"/>
    <dgm:cxn modelId="{FADF8552-AB64-124F-9714-6512109C6DB4}" type="presParOf" srcId="{DB77E2D6-461A-F144-A414-FA75245AA128}" destId="{D914C85E-71F6-CA43-B3D0-012B8D06A071}" srcOrd="1" destOrd="0" presId="urn:microsoft.com/office/officeart/2008/layout/LinedList"/>
    <dgm:cxn modelId="{90F0F56E-503C-CB4A-A9AC-6E8844CFF8CF}" type="presParOf" srcId="{C35BAB98-9BEC-C643-AF8E-262096421040}" destId="{9EEC9892-D89B-6445-A045-E0BDEFBB0E04}" srcOrd="16" destOrd="0" presId="urn:microsoft.com/office/officeart/2008/layout/LinedList"/>
    <dgm:cxn modelId="{EB31F3FA-3540-7448-85BA-0A2936B51993}" type="presParOf" srcId="{C35BAB98-9BEC-C643-AF8E-262096421040}" destId="{F85C8627-F057-CB4C-AA18-456ECFA75098}" srcOrd="17" destOrd="0" presId="urn:microsoft.com/office/officeart/2008/layout/LinedList"/>
    <dgm:cxn modelId="{8763FB45-74ED-8F44-B258-4272731E3401}" type="presParOf" srcId="{F85C8627-F057-CB4C-AA18-456ECFA75098}" destId="{8C20628D-318A-E449-908E-7244D2FC3146}" srcOrd="0" destOrd="0" presId="urn:microsoft.com/office/officeart/2008/layout/LinedList"/>
    <dgm:cxn modelId="{D6C5F41F-6417-3D46-91F1-156576047820}" type="presParOf" srcId="{F85C8627-F057-CB4C-AA18-456ECFA75098}" destId="{D7AD4564-55E6-D645-82C2-F7291B6C149E}"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A19DAE1-1C64-4E4B-8BC6-41930A7BBB92}"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26248BF9-4341-433B-97EF-3A80220E7348}">
      <dgm:prSet/>
      <dgm:spPr/>
      <dgm:t>
        <a:bodyPr/>
        <a:lstStyle/>
        <a:p>
          <a:r>
            <a:rPr lang="fr-FR" b="0" i="0"/>
            <a:t>La Classification Ascendante Hiérarchique </a:t>
          </a:r>
          <a:r>
            <a:rPr lang="fr-FR" b="1" i="0"/>
            <a:t>(CAH) </a:t>
          </a:r>
          <a:r>
            <a:rPr lang="fr-FR" b="0" i="0"/>
            <a:t>est une méthode qui permet de </a:t>
          </a:r>
          <a:r>
            <a:rPr lang="fr-FR" b="1" i="0"/>
            <a:t>regrouper</a:t>
          </a:r>
          <a:r>
            <a:rPr lang="fr-FR" b="0" i="0"/>
            <a:t> des </a:t>
          </a:r>
          <a:r>
            <a:rPr lang="fr-FR" b="1" i="0"/>
            <a:t>éléments similaires </a:t>
          </a:r>
          <a:r>
            <a:rPr lang="fr-FR" b="0" i="0"/>
            <a:t>dans un ensemble de données.</a:t>
          </a:r>
          <a:endParaRPr lang="en-US"/>
        </a:p>
      </dgm:t>
    </dgm:pt>
    <dgm:pt modelId="{80B9035E-AA1F-4FAA-86CA-F89AAE39D4F7}" type="parTrans" cxnId="{F259010F-DB96-4DCE-B039-A9B86D581774}">
      <dgm:prSet/>
      <dgm:spPr/>
      <dgm:t>
        <a:bodyPr/>
        <a:lstStyle/>
        <a:p>
          <a:endParaRPr lang="en-US"/>
        </a:p>
      </dgm:t>
    </dgm:pt>
    <dgm:pt modelId="{6FB05FD6-84EC-4FB6-813D-CDE762F0B2BC}" type="sibTrans" cxnId="{F259010F-DB96-4DCE-B039-A9B86D581774}">
      <dgm:prSet/>
      <dgm:spPr/>
      <dgm:t>
        <a:bodyPr/>
        <a:lstStyle/>
        <a:p>
          <a:endParaRPr lang="en-US"/>
        </a:p>
      </dgm:t>
    </dgm:pt>
    <dgm:pt modelId="{74CA73E1-D170-446F-9662-7DA210F162D7}">
      <dgm:prSet/>
      <dgm:spPr/>
      <dgm:t>
        <a:bodyPr/>
        <a:lstStyle/>
        <a:p>
          <a:r>
            <a:rPr lang="fr-FR" b="0" i="0"/>
            <a:t>Elle fonctionne en calculant la </a:t>
          </a:r>
          <a:r>
            <a:rPr lang="fr-FR" b="1" i="0"/>
            <a:t>distance entre chaque élément </a:t>
          </a:r>
          <a:r>
            <a:rPr lang="fr-FR" b="0" i="0"/>
            <a:t>de l'ensemble de données, puis en </a:t>
          </a:r>
          <a:r>
            <a:rPr lang="fr-FR" b="1" i="0"/>
            <a:t>regroupant les </a:t>
          </a:r>
          <a:r>
            <a:rPr lang="fr-FR" b="0" i="0"/>
            <a:t>éléments les </a:t>
          </a:r>
          <a:r>
            <a:rPr lang="fr-FR" b="1" i="0"/>
            <a:t>plus proches</a:t>
          </a:r>
          <a:r>
            <a:rPr lang="fr-FR" b="0" i="0"/>
            <a:t> les uns des autres en groupes plus grands.</a:t>
          </a:r>
          <a:endParaRPr lang="en-US"/>
        </a:p>
      </dgm:t>
    </dgm:pt>
    <dgm:pt modelId="{5C700000-5E8F-4169-B22D-7513591E0AFE}" type="parTrans" cxnId="{EB628D3D-3C3B-46F3-9EA2-5CE3926F9D6E}">
      <dgm:prSet/>
      <dgm:spPr/>
      <dgm:t>
        <a:bodyPr/>
        <a:lstStyle/>
        <a:p>
          <a:endParaRPr lang="en-US"/>
        </a:p>
      </dgm:t>
    </dgm:pt>
    <dgm:pt modelId="{AE9E8215-D6AF-458B-8FBF-D82E179F17C3}" type="sibTrans" cxnId="{EB628D3D-3C3B-46F3-9EA2-5CE3926F9D6E}">
      <dgm:prSet/>
      <dgm:spPr/>
      <dgm:t>
        <a:bodyPr/>
        <a:lstStyle/>
        <a:p>
          <a:endParaRPr lang="en-US"/>
        </a:p>
      </dgm:t>
    </dgm:pt>
    <dgm:pt modelId="{C3B9A2F5-CACA-4840-94C3-6B9E0B6DC208}">
      <dgm:prSet/>
      <dgm:spPr/>
      <dgm:t>
        <a:bodyPr/>
        <a:lstStyle/>
        <a:p>
          <a:r>
            <a:rPr lang="fr-FR" b="0" i="0"/>
            <a:t>Cela se poursuit jusqu'à ce que </a:t>
          </a:r>
          <a:r>
            <a:rPr lang="fr-FR" b="1" i="0"/>
            <a:t>tous les éléments </a:t>
          </a:r>
          <a:r>
            <a:rPr lang="fr-FR" b="0" i="0"/>
            <a:t>soient </a:t>
          </a:r>
          <a:r>
            <a:rPr lang="fr-FR" b="1" i="0"/>
            <a:t>regroupés</a:t>
          </a:r>
          <a:r>
            <a:rPr lang="fr-FR" b="0" i="0"/>
            <a:t> en un </a:t>
          </a:r>
          <a:r>
            <a:rPr lang="fr-FR" b="1" i="0"/>
            <a:t>nombre fini de groupes</a:t>
          </a:r>
          <a:r>
            <a:rPr lang="fr-FR" b="0" i="0"/>
            <a:t>. </a:t>
          </a:r>
          <a:endParaRPr lang="en-US"/>
        </a:p>
      </dgm:t>
    </dgm:pt>
    <dgm:pt modelId="{51A710B0-05F5-4578-8AEE-0917350BEC13}" type="parTrans" cxnId="{9C9FE39D-E088-49C8-9741-28BEFF089BE7}">
      <dgm:prSet/>
      <dgm:spPr/>
      <dgm:t>
        <a:bodyPr/>
        <a:lstStyle/>
        <a:p>
          <a:endParaRPr lang="en-US"/>
        </a:p>
      </dgm:t>
    </dgm:pt>
    <dgm:pt modelId="{2B3576AD-A748-4536-ACFA-1521BF4BB78A}" type="sibTrans" cxnId="{9C9FE39D-E088-49C8-9741-28BEFF089BE7}">
      <dgm:prSet/>
      <dgm:spPr/>
      <dgm:t>
        <a:bodyPr/>
        <a:lstStyle/>
        <a:p>
          <a:endParaRPr lang="en-US"/>
        </a:p>
      </dgm:t>
    </dgm:pt>
    <dgm:pt modelId="{9AF55E19-EBD0-4250-BFED-8144B9C45876}">
      <dgm:prSet/>
      <dgm:spPr/>
      <dgm:t>
        <a:bodyPr/>
        <a:lstStyle/>
        <a:p>
          <a:r>
            <a:rPr lang="fr-FR" b="0" i="0"/>
            <a:t>Les groupes peuvent être représentés visuellement sous forme de dendrogramme, qui montre la hiérarchie des groupes en fonction de leur similarité.</a:t>
          </a:r>
          <a:endParaRPr lang="en-US"/>
        </a:p>
      </dgm:t>
    </dgm:pt>
    <dgm:pt modelId="{347D15A8-5EDA-4471-B235-686DA1141521}" type="parTrans" cxnId="{5AC0BB98-DACB-4568-AAE8-046395B9A1B0}">
      <dgm:prSet/>
      <dgm:spPr/>
      <dgm:t>
        <a:bodyPr/>
        <a:lstStyle/>
        <a:p>
          <a:endParaRPr lang="en-US"/>
        </a:p>
      </dgm:t>
    </dgm:pt>
    <dgm:pt modelId="{242923A8-8077-422C-8426-D42701FFE7F7}" type="sibTrans" cxnId="{5AC0BB98-DACB-4568-AAE8-046395B9A1B0}">
      <dgm:prSet/>
      <dgm:spPr/>
      <dgm:t>
        <a:bodyPr/>
        <a:lstStyle/>
        <a:p>
          <a:endParaRPr lang="en-US"/>
        </a:p>
      </dgm:t>
    </dgm:pt>
    <dgm:pt modelId="{476BEF72-F8E9-8C45-AE18-C69F4F5D5F4A}" type="pres">
      <dgm:prSet presAssocID="{DA19DAE1-1C64-4E4B-8BC6-41930A7BBB92}" presName="vert0" presStyleCnt="0">
        <dgm:presLayoutVars>
          <dgm:dir/>
          <dgm:animOne val="branch"/>
          <dgm:animLvl val="lvl"/>
        </dgm:presLayoutVars>
      </dgm:prSet>
      <dgm:spPr/>
    </dgm:pt>
    <dgm:pt modelId="{07FED8D8-002E-6145-AB33-197939120A80}" type="pres">
      <dgm:prSet presAssocID="{26248BF9-4341-433B-97EF-3A80220E7348}" presName="thickLine" presStyleLbl="alignNode1" presStyleIdx="0" presStyleCnt="4"/>
      <dgm:spPr/>
    </dgm:pt>
    <dgm:pt modelId="{C06EEF0E-7452-754B-8B6B-4BC881447184}" type="pres">
      <dgm:prSet presAssocID="{26248BF9-4341-433B-97EF-3A80220E7348}" presName="horz1" presStyleCnt="0"/>
      <dgm:spPr/>
    </dgm:pt>
    <dgm:pt modelId="{FE8BD3A5-6383-0D45-951F-C2B7131D5D13}" type="pres">
      <dgm:prSet presAssocID="{26248BF9-4341-433B-97EF-3A80220E7348}" presName="tx1" presStyleLbl="revTx" presStyleIdx="0" presStyleCnt="4"/>
      <dgm:spPr/>
    </dgm:pt>
    <dgm:pt modelId="{A8A52890-AA8B-0941-A914-A018B2CF145D}" type="pres">
      <dgm:prSet presAssocID="{26248BF9-4341-433B-97EF-3A80220E7348}" presName="vert1" presStyleCnt="0"/>
      <dgm:spPr/>
    </dgm:pt>
    <dgm:pt modelId="{7DBC7FE4-0D17-6F45-8EC4-FE64B8990C8D}" type="pres">
      <dgm:prSet presAssocID="{74CA73E1-D170-446F-9662-7DA210F162D7}" presName="thickLine" presStyleLbl="alignNode1" presStyleIdx="1" presStyleCnt="4"/>
      <dgm:spPr/>
    </dgm:pt>
    <dgm:pt modelId="{BEED2D43-427F-3544-A871-A6454415514A}" type="pres">
      <dgm:prSet presAssocID="{74CA73E1-D170-446F-9662-7DA210F162D7}" presName="horz1" presStyleCnt="0"/>
      <dgm:spPr/>
    </dgm:pt>
    <dgm:pt modelId="{0E72A9B4-F9C5-7146-8E0F-46B022FB0C39}" type="pres">
      <dgm:prSet presAssocID="{74CA73E1-D170-446F-9662-7DA210F162D7}" presName="tx1" presStyleLbl="revTx" presStyleIdx="1" presStyleCnt="4"/>
      <dgm:spPr/>
    </dgm:pt>
    <dgm:pt modelId="{4D0BBAFD-FEBF-684A-8CED-E2A16C36D50C}" type="pres">
      <dgm:prSet presAssocID="{74CA73E1-D170-446F-9662-7DA210F162D7}" presName="vert1" presStyleCnt="0"/>
      <dgm:spPr/>
    </dgm:pt>
    <dgm:pt modelId="{A5027305-11DF-F14D-80D7-7F158A38337C}" type="pres">
      <dgm:prSet presAssocID="{C3B9A2F5-CACA-4840-94C3-6B9E0B6DC208}" presName="thickLine" presStyleLbl="alignNode1" presStyleIdx="2" presStyleCnt="4"/>
      <dgm:spPr/>
    </dgm:pt>
    <dgm:pt modelId="{EAC18D8E-FD65-4547-8A77-600E8D40BFF6}" type="pres">
      <dgm:prSet presAssocID="{C3B9A2F5-CACA-4840-94C3-6B9E0B6DC208}" presName="horz1" presStyleCnt="0"/>
      <dgm:spPr/>
    </dgm:pt>
    <dgm:pt modelId="{FB80653E-37BC-B54E-9B4E-4A6FA2A2589E}" type="pres">
      <dgm:prSet presAssocID="{C3B9A2F5-CACA-4840-94C3-6B9E0B6DC208}" presName="tx1" presStyleLbl="revTx" presStyleIdx="2" presStyleCnt="4"/>
      <dgm:spPr/>
    </dgm:pt>
    <dgm:pt modelId="{56376544-0CB8-5C4D-B7AA-D7B84334D09D}" type="pres">
      <dgm:prSet presAssocID="{C3B9A2F5-CACA-4840-94C3-6B9E0B6DC208}" presName="vert1" presStyleCnt="0"/>
      <dgm:spPr/>
    </dgm:pt>
    <dgm:pt modelId="{302E29E6-82BD-1049-8BA7-27FB1267E18A}" type="pres">
      <dgm:prSet presAssocID="{9AF55E19-EBD0-4250-BFED-8144B9C45876}" presName="thickLine" presStyleLbl="alignNode1" presStyleIdx="3" presStyleCnt="4"/>
      <dgm:spPr/>
    </dgm:pt>
    <dgm:pt modelId="{E61C0E4A-C711-E747-B628-D6E857B03806}" type="pres">
      <dgm:prSet presAssocID="{9AF55E19-EBD0-4250-BFED-8144B9C45876}" presName="horz1" presStyleCnt="0"/>
      <dgm:spPr/>
    </dgm:pt>
    <dgm:pt modelId="{7D65FD9C-1F37-284C-A2FF-940F8D627CAB}" type="pres">
      <dgm:prSet presAssocID="{9AF55E19-EBD0-4250-BFED-8144B9C45876}" presName="tx1" presStyleLbl="revTx" presStyleIdx="3" presStyleCnt="4"/>
      <dgm:spPr/>
    </dgm:pt>
    <dgm:pt modelId="{213EB56D-39D4-F548-B3DC-750ED6BAB0F2}" type="pres">
      <dgm:prSet presAssocID="{9AF55E19-EBD0-4250-BFED-8144B9C45876}" presName="vert1" presStyleCnt="0"/>
      <dgm:spPr/>
    </dgm:pt>
  </dgm:ptLst>
  <dgm:cxnLst>
    <dgm:cxn modelId="{D6C6A603-A26C-604B-87A6-1235E3AA05B5}" type="presOf" srcId="{DA19DAE1-1C64-4E4B-8BC6-41930A7BBB92}" destId="{476BEF72-F8E9-8C45-AE18-C69F4F5D5F4A}" srcOrd="0" destOrd="0" presId="urn:microsoft.com/office/officeart/2008/layout/LinedList"/>
    <dgm:cxn modelId="{F259010F-DB96-4DCE-B039-A9B86D581774}" srcId="{DA19DAE1-1C64-4E4B-8BC6-41930A7BBB92}" destId="{26248BF9-4341-433B-97EF-3A80220E7348}" srcOrd="0" destOrd="0" parTransId="{80B9035E-AA1F-4FAA-86CA-F89AAE39D4F7}" sibTransId="{6FB05FD6-84EC-4FB6-813D-CDE762F0B2BC}"/>
    <dgm:cxn modelId="{87540124-F794-CE40-B98F-3E9C119798E7}" type="presOf" srcId="{26248BF9-4341-433B-97EF-3A80220E7348}" destId="{FE8BD3A5-6383-0D45-951F-C2B7131D5D13}" srcOrd="0" destOrd="0" presId="urn:microsoft.com/office/officeart/2008/layout/LinedList"/>
    <dgm:cxn modelId="{EB628D3D-3C3B-46F3-9EA2-5CE3926F9D6E}" srcId="{DA19DAE1-1C64-4E4B-8BC6-41930A7BBB92}" destId="{74CA73E1-D170-446F-9662-7DA210F162D7}" srcOrd="1" destOrd="0" parTransId="{5C700000-5E8F-4169-B22D-7513591E0AFE}" sibTransId="{AE9E8215-D6AF-458B-8FBF-D82E179F17C3}"/>
    <dgm:cxn modelId="{CD5B3748-881A-334F-9F86-5845F42F59DE}" type="presOf" srcId="{C3B9A2F5-CACA-4840-94C3-6B9E0B6DC208}" destId="{FB80653E-37BC-B54E-9B4E-4A6FA2A2589E}" srcOrd="0" destOrd="0" presId="urn:microsoft.com/office/officeart/2008/layout/LinedList"/>
    <dgm:cxn modelId="{BB587998-6028-364E-B390-E6CC1759EC5F}" type="presOf" srcId="{9AF55E19-EBD0-4250-BFED-8144B9C45876}" destId="{7D65FD9C-1F37-284C-A2FF-940F8D627CAB}" srcOrd="0" destOrd="0" presId="urn:microsoft.com/office/officeart/2008/layout/LinedList"/>
    <dgm:cxn modelId="{5AC0BB98-DACB-4568-AAE8-046395B9A1B0}" srcId="{DA19DAE1-1C64-4E4B-8BC6-41930A7BBB92}" destId="{9AF55E19-EBD0-4250-BFED-8144B9C45876}" srcOrd="3" destOrd="0" parTransId="{347D15A8-5EDA-4471-B235-686DA1141521}" sibTransId="{242923A8-8077-422C-8426-D42701FFE7F7}"/>
    <dgm:cxn modelId="{9C9FE39D-E088-49C8-9741-28BEFF089BE7}" srcId="{DA19DAE1-1C64-4E4B-8BC6-41930A7BBB92}" destId="{C3B9A2F5-CACA-4840-94C3-6B9E0B6DC208}" srcOrd="2" destOrd="0" parTransId="{51A710B0-05F5-4578-8AEE-0917350BEC13}" sibTransId="{2B3576AD-A748-4536-ACFA-1521BF4BB78A}"/>
    <dgm:cxn modelId="{A22162A8-7E9F-0D42-B31F-B400C25376DC}" type="presOf" srcId="{74CA73E1-D170-446F-9662-7DA210F162D7}" destId="{0E72A9B4-F9C5-7146-8E0F-46B022FB0C39}" srcOrd="0" destOrd="0" presId="urn:microsoft.com/office/officeart/2008/layout/LinedList"/>
    <dgm:cxn modelId="{C653EC09-1DEE-A440-8431-201906979888}" type="presParOf" srcId="{476BEF72-F8E9-8C45-AE18-C69F4F5D5F4A}" destId="{07FED8D8-002E-6145-AB33-197939120A80}" srcOrd="0" destOrd="0" presId="urn:microsoft.com/office/officeart/2008/layout/LinedList"/>
    <dgm:cxn modelId="{01F27623-D10A-A344-B04D-15B1281674DF}" type="presParOf" srcId="{476BEF72-F8E9-8C45-AE18-C69F4F5D5F4A}" destId="{C06EEF0E-7452-754B-8B6B-4BC881447184}" srcOrd="1" destOrd="0" presId="urn:microsoft.com/office/officeart/2008/layout/LinedList"/>
    <dgm:cxn modelId="{A8EA818D-5827-3541-8261-836FDFFACE00}" type="presParOf" srcId="{C06EEF0E-7452-754B-8B6B-4BC881447184}" destId="{FE8BD3A5-6383-0D45-951F-C2B7131D5D13}" srcOrd="0" destOrd="0" presId="urn:microsoft.com/office/officeart/2008/layout/LinedList"/>
    <dgm:cxn modelId="{815CE34B-BA03-1244-9BCC-2352660D2B24}" type="presParOf" srcId="{C06EEF0E-7452-754B-8B6B-4BC881447184}" destId="{A8A52890-AA8B-0941-A914-A018B2CF145D}" srcOrd="1" destOrd="0" presId="urn:microsoft.com/office/officeart/2008/layout/LinedList"/>
    <dgm:cxn modelId="{79CF9251-CDD5-1440-BEFA-18327A33C367}" type="presParOf" srcId="{476BEF72-F8E9-8C45-AE18-C69F4F5D5F4A}" destId="{7DBC7FE4-0D17-6F45-8EC4-FE64B8990C8D}" srcOrd="2" destOrd="0" presId="urn:microsoft.com/office/officeart/2008/layout/LinedList"/>
    <dgm:cxn modelId="{B524580B-664F-A045-984C-EB0DF3E732D6}" type="presParOf" srcId="{476BEF72-F8E9-8C45-AE18-C69F4F5D5F4A}" destId="{BEED2D43-427F-3544-A871-A6454415514A}" srcOrd="3" destOrd="0" presId="urn:microsoft.com/office/officeart/2008/layout/LinedList"/>
    <dgm:cxn modelId="{E47A61B3-A5E0-7042-B502-FEE1A93E9C16}" type="presParOf" srcId="{BEED2D43-427F-3544-A871-A6454415514A}" destId="{0E72A9B4-F9C5-7146-8E0F-46B022FB0C39}" srcOrd="0" destOrd="0" presId="urn:microsoft.com/office/officeart/2008/layout/LinedList"/>
    <dgm:cxn modelId="{D65CF8A7-B528-D545-9984-4FAEB7454C25}" type="presParOf" srcId="{BEED2D43-427F-3544-A871-A6454415514A}" destId="{4D0BBAFD-FEBF-684A-8CED-E2A16C36D50C}" srcOrd="1" destOrd="0" presId="urn:microsoft.com/office/officeart/2008/layout/LinedList"/>
    <dgm:cxn modelId="{5544E713-60D8-1440-8BB5-7FDB80505D85}" type="presParOf" srcId="{476BEF72-F8E9-8C45-AE18-C69F4F5D5F4A}" destId="{A5027305-11DF-F14D-80D7-7F158A38337C}" srcOrd="4" destOrd="0" presId="urn:microsoft.com/office/officeart/2008/layout/LinedList"/>
    <dgm:cxn modelId="{6EEAE294-F72A-954E-A677-1E324DA7D481}" type="presParOf" srcId="{476BEF72-F8E9-8C45-AE18-C69F4F5D5F4A}" destId="{EAC18D8E-FD65-4547-8A77-600E8D40BFF6}" srcOrd="5" destOrd="0" presId="urn:microsoft.com/office/officeart/2008/layout/LinedList"/>
    <dgm:cxn modelId="{AABB31C8-922A-E947-B8F5-9EA6794B6699}" type="presParOf" srcId="{EAC18D8E-FD65-4547-8A77-600E8D40BFF6}" destId="{FB80653E-37BC-B54E-9B4E-4A6FA2A2589E}" srcOrd="0" destOrd="0" presId="urn:microsoft.com/office/officeart/2008/layout/LinedList"/>
    <dgm:cxn modelId="{8FABD346-36ED-C348-BD97-F41E54E1CA28}" type="presParOf" srcId="{EAC18D8E-FD65-4547-8A77-600E8D40BFF6}" destId="{56376544-0CB8-5C4D-B7AA-D7B84334D09D}" srcOrd="1" destOrd="0" presId="urn:microsoft.com/office/officeart/2008/layout/LinedList"/>
    <dgm:cxn modelId="{F5AFA934-EF15-8B43-9A78-216012C81B0C}" type="presParOf" srcId="{476BEF72-F8E9-8C45-AE18-C69F4F5D5F4A}" destId="{302E29E6-82BD-1049-8BA7-27FB1267E18A}" srcOrd="6" destOrd="0" presId="urn:microsoft.com/office/officeart/2008/layout/LinedList"/>
    <dgm:cxn modelId="{DB48A801-76ED-5749-A998-A3D722A5E1CF}" type="presParOf" srcId="{476BEF72-F8E9-8C45-AE18-C69F4F5D5F4A}" destId="{E61C0E4A-C711-E747-B628-D6E857B03806}" srcOrd="7" destOrd="0" presId="urn:microsoft.com/office/officeart/2008/layout/LinedList"/>
    <dgm:cxn modelId="{45BD0239-9863-764E-B352-C85E93F88027}" type="presParOf" srcId="{E61C0E4A-C711-E747-B628-D6E857B03806}" destId="{7D65FD9C-1F37-284C-A2FF-940F8D627CAB}" srcOrd="0" destOrd="0" presId="urn:microsoft.com/office/officeart/2008/layout/LinedList"/>
    <dgm:cxn modelId="{78D4BD79-FE57-EF47-8E33-E5FD9E8A8FDA}" type="presParOf" srcId="{E61C0E4A-C711-E747-B628-D6E857B03806}" destId="{213EB56D-39D4-F548-B3DC-750ED6BAB0F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1B9D87-557D-0F4B-A469-2DA6F226C863}">
      <dsp:nvSpPr>
        <dsp:cNvPr id="0" name=""/>
        <dsp:cNvSpPr/>
      </dsp:nvSpPr>
      <dsp:spPr>
        <a:xfrm>
          <a:off x="0" y="498"/>
          <a:ext cx="1016812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9D6EE5-636A-4F4E-A909-20EB33FA0866}">
      <dsp:nvSpPr>
        <dsp:cNvPr id="0" name=""/>
        <dsp:cNvSpPr/>
      </dsp:nvSpPr>
      <dsp:spPr>
        <a:xfrm>
          <a:off x="0" y="498"/>
          <a:ext cx="10168127" cy="817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fr-FR" sz="3700" kern="1200"/>
            <a:t>Introduction</a:t>
          </a:r>
          <a:endParaRPr lang="en-US" sz="3700" kern="1200"/>
        </a:p>
      </dsp:txBody>
      <dsp:txXfrm>
        <a:off x="0" y="498"/>
        <a:ext cx="10168127" cy="817204"/>
      </dsp:txXfrm>
    </dsp:sp>
    <dsp:sp modelId="{116D43B4-741C-684C-9AA2-C5752F89C428}">
      <dsp:nvSpPr>
        <dsp:cNvPr id="0" name=""/>
        <dsp:cNvSpPr/>
      </dsp:nvSpPr>
      <dsp:spPr>
        <a:xfrm>
          <a:off x="0" y="817703"/>
          <a:ext cx="1016812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BB9E94-DF51-2645-83AE-E9CBCAD80AF1}">
      <dsp:nvSpPr>
        <dsp:cNvPr id="0" name=""/>
        <dsp:cNvSpPr/>
      </dsp:nvSpPr>
      <dsp:spPr>
        <a:xfrm>
          <a:off x="0" y="817703"/>
          <a:ext cx="10168127" cy="817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fr-FR" sz="3700" kern="1200"/>
            <a:t>Classification ascendante hiérarchique</a:t>
          </a:r>
          <a:endParaRPr lang="en-US" sz="3700" kern="1200"/>
        </a:p>
      </dsp:txBody>
      <dsp:txXfrm>
        <a:off x="0" y="817703"/>
        <a:ext cx="10168127" cy="817204"/>
      </dsp:txXfrm>
    </dsp:sp>
    <dsp:sp modelId="{B5234FA7-D516-6C4C-A416-47D4B1827BAC}">
      <dsp:nvSpPr>
        <dsp:cNvPr id="0" name=""/>
        <dsp:cNvSpPr/>
      </dsp:nvSpPr>
      <dsp:spPr>
        <a:xfrm>
          <a:off x="0" y="1634908"/>
          <a:ext cx="1016812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8451F3-B38E-1141-8809-E54CCABDE65C}">
      <dsp:nvSpPr>
        <dsp:cNvPr id="0" name=""/>
        <dsp:cNvSpPr/>
      </dsp:nvSpPr>
      <dsp:spPr>
        <a:xfrm>
          <a:off x="0" y="1634908"/>
          <a:ext cx="10168127" cy="817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fr-FR" sz="3700" kern="1200"/>
            <a:t>Clustering par K-means</a:t>
          </a:r>
          <a:endParaRPr lang="en-US" sz="3700" kern="1200"/>
        </a:p>
      </dsp:txBody>
      <dsp:txXfrm>
        <a:off x="0" y="1634908"/>
        <a:ext cx="10168127" cy="817204"/>
      </dsp:txXfrm>
    </dsp:sp>
    <dsp:sp modelId="{D4D58BD3-150E-2946-8230-E2C2A07352B1}">
      <dsp:nvSpPr>
        <dsp:cNvPr id="0" name=""/>
        <dsp:cNvSpPr/>
      </dsp:nvSpPr>
      <dsp:spPr>
        <a:xfrm>
          <a:off x="0" y="2452112"/>
          <a:ext cx="1016812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E409F0-5EDE-4D43-8E4B-7E866634E9A7}">
      <dsp:nvSpPr>
        <dsp:cNvPr id="0" name=""/>
        <dsp:cNvSpPr/>
      </dsp:nvSpPr>
      <dsp:spPr>
        <a:xfrm>
          <a:off x="0" y="2452112"/>
          <a:ext cx="10168127" cy="817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fr-FR" sz="3700" kern="1200"/>
            <a:t>Analyse en composante principale</a:t>
          </a:r>
          <a:endParaRPr lang="en-US" sz="3700" kern="1200"/>
        </a:p>
      </dsp:txBody>
      <dsp:txXfrm>
        <a:off x="0" y="2452112"/>
        <a:ext cx="10168127" cy="817204"/>
      </dsp:txXfrm>
    </dsp:sp>
    <dsp:sp modelId="{FEA391F1-28A5-604D-833E-AD627AC8891E}">
      <dsp:nvSpPr>
        <dsp:cNvPr id="0" name=""/>
        <dsp:cNvSpPr/>
      </dsp:nvSpPr>
      <dsp:spPr>
        <a:xfrm>
          <a:off x="0" y="3269317"/>
          <a:ext cx="1016812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715BA1-1B64-9948-831B-044BADD47C6E}">
      <dsp:nvSpPr>
        <dsp:cNvPr id="0" name=""/>
        <dsp:cNvSpPr/>
      </dsp:nvSpPr>
      <dsp:spPr>
        <a:xfrm>
          <a:off x="0" y="3269317"/>
          <a:ext cx="10168127" cy="817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fr-FR" sz="3700" kern="1200"/>
            <a:t>Conclusion</a:t>
          </a:r>
          <a:endParaRPr lang="en-US" sz="3700" kern="1200"/>
        </a:p>
      </dsp:txBody>
      <dsp:txXfrm>
        <a:off x="0" y="3269317"/>
        <a:ext cx="10168127" cy="8172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5DFB5E-2269-6642-A4A9-20A7A2CB0DCE}">
      <dsp:nvSpPr>
        <dsp:cNvPr id="0" name=""/>
        <dsp:cNvSpPr/>
      </dsp:nvSpPr>
      <dsp:spPr>
        <a:xfrm>
          <a:off x="0" y="487"/>
          <a:ext cx="6784259"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F9F503CF-92F5-5744-A278-97224E54EAED}">
      <dsp:nvSpPr>
        <dsp:cNvPr id="0" name=""/>
        <dsp:cNvSpPr/>
      </dsp:nvSpPr>
      <dsp:spPr>
        <a:xfrm>
          <a:off x="0" y="487"/>
          <a:ext cx="6784259" cy="4432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i="0" kern="1200" dirty="0"/>
            <a:t>Importations de </a:t>
          </a:r>
          <a:r>
            <a:rPr lang="en-US" sz="2000" b="1" i="0" kern="1200" dirty="0" err="1"/>
            <a:t>volailles</a:t>
          </a:r>
          <a:r>
            <a:rPr lang="en-US" sz="2000" b="1" i="0" kern="1200" dirty="0"/>
            <a:t> (</a:t>
          </a:r>
          <a:r>
            <a:rPr lang="en-US" sz="2000" b="1" i="0" kern="1200" dirty="0" err="1"/>
            <a:t>en</a:t>
          </a:r>
          <a:r>
            <a:rPr lang="en-US" sz="2000" b="1" i="0" kern="1200" dirty="0"/>
            <a:t> </a:t>
          </a:r>
          <a:r>
            <a:rPr lang="en-US" sz="2000" b="1" i="0" kern="1200" dirty="0" err="1"/>
            <a:t>milliers</a:t>
          </a:r>
          <a:r>
            <a:rPr lang="en-US" sz="2000" b="1" i="0" kern="1200" dirty="0"/>
            <a:t> de </a:t>
          </a:r>
          <a:r>
            <a:rPr lang="en-US" sz="2000" b="1" i="0" kern="1200" dirty="0" err="1"/>
            <a:t>tonnes</a:t>
          </a:r>
          <a:r>
            <a:rPr lang="en-US" sz="2000" b="1" i="0" kern="1200" dirty="0"/>
            <a:t> par an)</a:t>
          </a:r>
          <a:endParaRPr lang="en-US" sz="2000" kern="1200" dirty="0"/>
        </a:p>
      </dsp:txBody>
      <dsp:txXfrm>
        <a:off x="0" y="487"/>
        <a:ext cx="6784259" cy="443287"/>
      </dsp:txXfrm>
    </dsp:sp>
    <dsp:sp modelId="{8E18FC62-7422-AF4F-AAC3-F385C8A88E49}">
      <dsp:nvSpPr>
        <dsp:cNvPr id="0" name=""/>
        <dsp:cNvSpPr/>
      </dsp:nvSpPr>
      <dsp:spPr>
        <a:xfrm>
          <a:off x="0" y="443774"/>
          <a:ext cx="6784259"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B4101A8E-2881-3745-A8BE-371C2E90654C}">
      <dsp:nvSpPr>
        <dsp:cNvPr id="0" name=""/>
        <dsp:cNvSpPr/>
      </dsp:nvSpPr>
      <dsp:spPr>
        <a:xfrm>
          <a:off x="0" y="443774"/>
          <a:ext cx="6784259" cy="4432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i="0" kern="1200"/>
            <a:t>Disponibilité intérieure volailles (en milliers de tonnes par an)</a:t>
          </a:r>
          <a:endParaRPr lang="en-US" sz="2000" kern="1200"/>
        </a:p>
      </dsp:txBody>
      <dsp:txXfrm>
        <a:off x="0" y="443774"/>
        <a:ext cx="6784259" cy="443287"/>
      </dsp:txXfrm>
    </dsp:sp>
    <dsp:sp modelId="{37B79874-EFBF-C340-AC93-B70FDF369932}">
      <dsp:nvSpPr>
        <dsp:cNvPr id="0" name=""/>
        <dsp:cNvSpPr/>
      </dsp:nvSpPr>
      <dsp:spPr>
        <a:xfrm>
          <a:off x="0" y="887062"/>
          <a:ext cx="6784259"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B24315EC-118B-CD40-A37B-F6A342D4DDBC}">
      <dsp:nvSpPr>
        <dsp:cNvPr id="0" name=""/>
        <dsp:cNvSpPr/>
      </dsp:nvSpPr>
      <dsp:spPr>
        <a:xfrm>
          <a:off x="0" y="887062"/>
          <a:ext cx="6784259" cy="4432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i="0" kern="1200"/>
            <a:t>Ratio importation volailles / disponibilité intérieure volailles</a:t>
          </a:r>
          <a:endParaRPr lang="en-US" sz="2000" kern="1200"/>
        </a:p>
      </dsp:txBody>
      <dsp:txXfrm>
        <a:off x="0" y="887062"/>
        <a:ext cx="6784259" cy="443287"/>
      </dsp:txXfrm>
    </dsp:sp>
    <dsp:sp modelId="{6362C82A-5591-E144-BB19-19E5B34F5FBF}">
      <dsp:nvSpPr>
        <dsp:cNvPr id="0" name=""/>
        <dsp:cNvSpPr/>
      </dsp:nvSpPr>
      <dsp:spPr>
        <a:xfrm>
          <a:off x="0" y="1330350"/>
          <a:ext cx="6784259"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E6C57668-41A6-2B4E-965A-B65B6D066229}">
      <dsp:nvSpPr>
        <dsp:cNvPr id="0" name=""/>
        <dsp:cNvSpPr/>
      </dsp:nvSpPr>
      <dsp:spPr>
        <a:xfrm>
          <a:off x="0" y="1330350"/>
          <a:ext cx="6784259" cy="4432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i="0" kern="1200"/>
            <a:t>Population ( nombre d’habitants )</a:t>
          </a:r>
          <a:endParaRPr lang="en-US" sz="2000" kern="1200"/>
        </a:p>
      </dsp:txBody>
      <dsp:txXfrm>
        <a:off x="0" y="1330350"/>
        <a:ext cx="6784259" cy="443287"/>
      </dsp:txXfrm>
    </dsp:sp>
    <dsp:sp modelId="{5946DA2B-5660-0541-9ED0-24DADDA8245F}">
      <dsp:nvSpPr>
        <dsp:cNvPr id="0" name=""/>
        <dsp:cNvSpPr/>
      </dsp:nvSpPr>
      <dsp:spPr>
        <a:xfrm>
          <a:off x="0" y="1773637"/>
          <a:ext cx="6784259"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1F588C4D-CAC9-5B41-A243-222222DC5A9D}">
      <dsp:nvSpPr>
        <dsp:cNvPr id="0" name=""/>
        <dsp:cNvSpPr/>
      </dsp:nvSpPr>
      <dsp:spPr>
        <a:xfrm>
          <a:off x="0" y="1773637"/>
          <a:ext cx="6784259" cy="4432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err="1"/>
            <a:t>Taux</a:t>
          </a:r>
          <a:r>
            <a:rPr lang="en-US" sz="2000" b="1" kern="1200" dirty="0"/>
            <a:t> </a:t>
          </a:r>
          <a:r>
            <a:rPr lang="en-US" sz="2000" b="1" kern="1200" dirty="0" err="1"/>
            <a:t>d’évolution</a:t>
          </a:r>
          <a:r>
            <a:rPr lang="en-US" sz="2000" b="1" kern="1200" dirty="0"/>
            <a:t> de la population</a:t>
          </a:r>
          <a:endParaRPr lang="en-US" sz="2000" kern="1200" dirty="0"/>
        </a:p>
      </dsp:txBody>
      <dsp:txXfrm>
        <a:off x="0" y="1773637"/>
        <a:ext cx="6784259" cy="443287"/>
      </dsp:txXfrm>
    </dsp:sp>
    <dsp:sp modelId="{D85B0700-680C-CD41-A429-1E4F8456F21B}">
      <dsp:nvSpPr>
        <dsp:cNvPr id="0" name=""/>
        <dsp:cNvSpPr/>
      </dsp:nvSpPr>
      <dsp:spPr>
        <a:xfrm>
          <a:off x="0" y="2216925"/>
          <a:ext cx="6784259"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9E674013-0D52-534B-8E61-CA20974CF3E1}">
      <dsp:nvSpPr>
        <dsp:cNvPr id="0" name=""/>
        <dsp:cNvSpPr/>
      </dsp:nvSpPr>
      <dsp:spPr>
        <a:xfrm>
          <a:off x="0" y="2216925"/>
          <a:ext cx="6784259" cy="4432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i="0" kern="1200"/>
            <a:t>PIB/habitant</a:t>
          </a:r>
          <a:endParaRPr lang="en-US" sz="2000" kern="1200"/>
        </a:p>
      </dsp:txBody>
      <dsp:txXfrm>
        <a:off x="0" y="2216925"/>
        <a:ext cx="6784259" cy="443287"/>
      </dsp:txXfrm>
    </dsp:sp>
    <dsp:sp modelId="{9C29982E-C88D-CE42-B85D-3FF3FB4FDEAC}">
      <dsp:nvSpPr>
        <dsp:cNvPr id="0" name=""/>
        <dsp:cNvSpPr/>
      </dsp:nvSpPr>
      <dsp:spPr>
        <a:xfrm>
          <a:off x="0" y="2660212"/>
          <a:ext cx="6784259"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04A536AD-6584-2D45-BFCF-9CD2D6CB91D2}">
      <dsp:nvSpPr>
        <dsp:cNvPr id="0" name=""/>
        <dsp:cNvSpPr/>
      </dsp:nvSpPr>
      <dsp:spPr>
        <a:xfrm>
          <a:off x="0" y="2660212"/>
          <a:ext cx="6784259" cy="4432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i="0" kern="1200"/>
            <a:t>Taux d’évolution du PIB/habitant</a:t>
          </a:r>
          <a:endParaRPr lang="en-US" sz="2000" kern="1200"/>
        </a:p>
      </dsp:txBody>
      <dsp:txXfrm>
        <a:off x="0" y="2660212"/>
        <a:ext cx="6784259" cy="443287"/>
      </dsp:txXfrm>
    </dsp:sp>
    <dsp:sp modelId="{66E83734-E043-CD45-B415-94A43C585945}">
      <dsp:nvSpPr>
        <dsp:cNvPr id="0" name=""/>
        <dsp:cNvSpPr/>
      </dsp:nvSpPr>
      <dsp:spPr>
        <a:xfrm>
          <a:off x="0" y="3103500"/>
          <a:ext cx="6784259"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58FEA204-5E1E-1542-BEC5-C8863F174C04}">
      <dsp:nvSpPr>
        <dsp:cNvPr id="0" name=""/>
        <dsp:cNvSpPr/>
      </dsp:nvSpPr>
      <dsp:spPr>
        <a:xfrm>
          <a:off x="0" y="3103500"/>
          <a:ext cx="6784259" cy="4432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i="0" kern="1200"/>
            <a:t>Disponibilité de protéines de volailles (en g/personne/jour)</a:t>
          </a:r>
          <a:endParaRPr lang="en-US" sz="2000" kern="1200"/>
        </a:p>
      </dsp:txBody>
      <dsp:txXfrm>
        <a:off x="0" y="3103500"/>
        <a:ext cx="6784259" cy="443287"/>
      </dsp:txXfrm>
    </dsp:sp>
    <dsp:sp modelId="{9EEC9892-D89B-6445-A045-E0BDEFBB0E04}">
      <dsp:nvSpPr>
        <dsp:cNvPr id="0" name=""/>
        <dsp:cNvSpPr/>
      </dsp:nvSpPr>
      <dsp:spPr>
        <a:xfrm>
          <a:off x="0" y="3546788"/>
          <a:ext cx="6784259"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C20628D-318A-E449-908E-7244D2FC3146}">
      <dsp:nvSpPr>
        <dsp:cNvPr id="0" name=""/>
        <dsp:cNvSpPr/>
      </dsp:nvSpPr>
      <dsp:spPr>
        <a:xfrm>
          <a:off x="0" y="3546788"/>
          <a:ext cx="6784259" cy="4432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i="0" kern="1200"/>
            <a:t>Indice stabilité politique</a:t>
          </a:r>
          <a:endParaRPr lang="en-US" sz="2000" kern="1200"/>
        </a:p>
      </dsp:txBody>
      <dsp:txXfrm>
        <a:off x="0" y="3546788"/>
        <a:ext cx="6784259" cy="4432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FED8D8-002E-6145-AB33-197939120A80}">
      <dsp:nvSpPr>
        <dsp:cNvPr id="0" name=""/>
        <dsp:cNvSpPr/>
      </dsp:nvSpPr>
      <dsp:spPr>
        <a:xfrm>
          <a:off x="0" y="0"/>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8BD3A5-6383-0D45-951F-C2B7131D5D13}">
      <dsp:nvSpPr>
        <dsp:cNvPr id="0" name=""/>
        <dsp:cNvSpPr/>
      </dsp:nvSpPr>
      <dsp:spPr>
        <a:xfrm>
          <a:off x="0" y="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fr-FR" sz="2100" b="0" i="0" kern="1200"/>
            <a:t>La Classification Ascendante Hiérarchique </a:t>
          </a:r>
          <a:r>
            <a:rPr lang="fr-FR" sz="2100" b="1" i="0" kern="1200"/>
            <a:t>(CAH) </a:t>
          </a:r>
          <a:r>
            <a:rPr lang="fr-FR" sz="2100" b="0" i="0" kern="1200"/>
            <a:t>est une méthode qui permet de </a:t>
          </a:r>
          <a:r>
            <a:rPr lang="fr-FR" sz="2100" b="1" i="0" kern="1200"/>
            <a:t>regrouper</a:t>
          </a:r>
          <a:r>
            <a:rPr lang="fr-FR" sz="2100" b="0" i="0" kern="1200"/>
            <a:t> des </a:t>
          </a:r>
          <a:r>
            <a:rPr lang="fr-FR" sz="2100" b="1" i="0" kern="1200"/>
            <a:t>éléments similaires </a:t>
          </a:r>
          <a:r>
            <a:rPr lang="fr-FR" sz="2100" b="0" i="0" kern="1200"/>
            <a:t>dans un ensemble de données.</a:t>
          </a:r>
          <a:endParaRPr lang="en-US" sz="2100" kern="1200"/>
        </a:p>
      </dsp:txBody>
      <dsp:txXfrm>
        <a:off x="0" y="0"/>
        <a:ext cx="6900512" cy="1384035"/>
      </dsp:txXfrm>
    </dsp:sp>
    <dsp:sp modelId="{7DBC7FE4-0D17-6F45-8EC4-FE64B8990C8D}">
      <dsp:nvSpPr>
        <dsp:cNvPr id="0" name=""/>
        <dsp:cNvSpPr/>
      </dsp:nvSpPr>
      <dsp:spPr>
        <a:xfrm>
          <a:off x="0" y="1384035"/>
          <a:ext cx="6900512" cy="0"/>
        </a:xfrm>
        <a:prstGeom prst="line">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72A9B4-F9C5-7146-8E0F-46B022FB0C39}">
      <dsp:nvSpPr>
        <dsp:cNvPr id="0" name=""/>
        <dsp:cNvSpPr/>
      </dsp:nvSpPr>
      <dsp:spPr>
        <a:xfrm>
          <a:off x="0" y="138403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fr-FR" sz="2100" b="0" i="0" kern="1200"/>
            <a:t>Elle fonctionne en calculant la </a:t>
          </a:r>
          <a:r>
            <a:rPr lang="fr-FR" sz="2100" b="1" i="0" kern="1200"/>
            <a:t>distance entre chaque élément </a:t>
          </a:r>
          <a:r>
            <a:rPr lang="fr-FR" sz="2100" b="0" i="0" kern="1200"/>
            <a:t>de l'ensemble de données, puis en </a:t>
          </a:r>
          <a:r>
            <a:rPr lang="fr-FR" sz="2100" b="1" i="0" kern="1200"/>
            <a:t>regroupant les </a:t>
          </a:r>
          <a:r>
            <a:rPr lang="fr-FR" sz="2100" b="0" i="0" kern="1200"/>
            <a:t>éléments les </a:t>
          </a:r>
          <a:r>
            <a:rPr lang="fr-FR" sz="2100" b="1" i="0" kern="1200"/>
            <a:t>plus proches</a:t>
          </a:r>
          <a:r>
            <a:rPr lang="fr-FR" sz="2100" b="0" i="0" kern="1200"/>
            <a:t> les uns des autres en groupes plus grands.</a:t>
          </a:r>
          <a:endParaRPr lang="en-US" sz="2100" kern="1200"/>
        </a:p>
      </dsp:txBody>
      <dsp:txXfrm>
        <a:off x="0" y="1384035"/>
        <a:ext cx="6900512" cy="1384035"/>
      </dsp:txXfrm>
    </dsp:sp>
    <dsp:sp modelId="{A5027305-11DF-F14D-80D7-7F158A38337C}">
      <dsp:nvSpPr>
        <dsp:cNvPr id="0" name=""/>
        <dsp:cNvSpPr/>
      </dsp:nvSpPr>
      <dsp:spPr>
        <a:xfrm>
          <a:off x="0" y="2768070"/>
          <a:ext cx="6900512" cy="0"/>
        </a:xfrm>
        <a:prstGeom prst="line">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80653E-37BC-B54E-9B4E-4A6FA2A2589E}">
      <dsp:nvSpPr>
        <dsp:cNvPr id="0" name=""/>
        <dsp:cNvSpPr/>
      </dsp:nvSpPr>
      <dsp:spPr>
        <a:xfrm>
          <a:off x="0" y="276807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fr-FR" sz="2100" b="0" i="0" kern="1200"/>
            <a:t>Cela se poursuit jusqu'à ce que </a:t>
          </a:r>
          <a:r>
            <a:rPr lang="fr-FR" sz="2100" b="1" i="0" kern="1200"/>
            <a:t>tous les éléments </a:t>
          </a:r>
          <a:r>
            <a:rPr lang="fr-FR" sz="2100" b="0" i="0" kern="1200"/>
            <a:t>soient </a:t>
          </a:r>
          <a:r>
            <a:rPr lang="fr-FR" sz="2100" b="1" i="0" kern="1200"/>
            <a:t>regroupés</a:t>
          </a:r>
          <a:r>
            <a:rPr lang="fr-FR" sz="2100" b="0" i="0" kern="1200"/>
            <a:t> en un </a:t>
          </a:r>
          <a:r>
            <a:rPr lang="fr-FR" sz="2100" b="1" i="0" kern="1200"/>
            <a:t>nombre fini de groupes</a:t>
          </a:r>
          <a:r>
            <a:rPr lang="fr-FR" sz="2100" b="0" i="0" kern="1200"/>
            <a:t>. </a:t>
          </a:r>
          <a:endParaRPr lang="en-US" sz="2100" kern="1200"/>
        </a:p>
      </dsp:txBody>
      <dsp:txXfrm>
        <a:off x="0" y="2768070"/>
        <a:ext cx="6900512" cy="1384035"/>
      </dsp:txXfrm>
    </dsp:sp>
    <dsp:sp modelId="{302E29E6-82BD-1049-8BA7-27FB1267E18A}">
      <dsp:nvSpPr>
        <dsp:cNvPr id="0" name=""/>
        <dsp:cNvSpPr/>
      </dsp:nvSpPr>
      <dsp:spPr>
        <a:xfrm>
          <a:off x="0" y="4152105"/>
          <a:ext cx="6900512"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65FD9C-1F37-284C-A2FF-940F8D627CAB}">
      <dsp:nvSpPr>
        <dsp:cNvPr id="0" name=""/>
        <dsp:cNvSpPr/>
      </dsp:nvSpPr>
      <dsp:spPr>
        <a:xfrm>
          <a:off x="0" y="415210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fr-FR" sz="2100" b="0" i="0" kern="1200"/>
            <a:t>Les groupes peuvent être représentés visuellement sous forme de dendrogramme, qui montre la hiérarchie des groupes en fonction de leur similarité.</a:t>
          </a:r>
          <a:endParaRPr lang="en-US" sz="2100" kern="1200"/>
        </a:p>
      </dsp:txBody>
      <dsp:txXfrm>
        <a:off x="0" y="4152105"/>
        <a:ext cx="6900512" cy="138403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2A4865-E3B7-AB47-8AC6-94213CC0745D}" type="datetimeFigureOut">
              <a:rPr lang="fr-FR" smtClean="0"/>
              <a:t>24/03/2023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898243-95B3-204D-89FB-B2009946692C}" type="slidenum">
              <a:rPr lang="fr-FR" smtClean="0"/>
              <a:t>‹N°›</a:t>
            </a:fld>
            <a:endParaRPr lang="fr-FR"/>
          </a:p>
        </p:txBody>
      </p:sp>
    </p:spTree>
    <p:extLst>
      <p:ext uri="{BB962C8B-B14F-4D97-AF65-F5344CB8AC3E}">
        <p14:creationId xmlns:p14="http://schemas.microsoft.com/office/powerpoint/2010/main" val="3641506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6898243-95B3-204D-89FB-B2009946692C}" type="slidenum">
              <a:rPr lang="fr-FR" smtClean="0"/>
              <a:t>8</a:t>
            </a:fld>
            <a:endParaRPr lang="fr-FR"/>
          </a:p>
        </p:txBody>
      </p:sp>
    </p:spTree>
    <p:extLst>
      <p:ext uri="{BB962C8B-B14F-4D97-AF65-F5344CB8AC3E}">
        <p14:creationId xmlns:p14="http://schemas.microsoft.com/office/powerpoint/2010/main" val="2458238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D8757336-2993-494C-827B-585FE71D413A}" type="datetime1">
              <a:rPr lang="fr-FR" smtClean="0"/>
              <a:t>24/03/2023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257336275"/>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8757336-2993-494C-827B-585FE71D413A}" type="datetime1">
              <a:rPr lang="fr-FR" smtClean="0"/>
              <a:t>24/03/2023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95021274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8757336-2993-494C-827B-585FE71D413A}" type="datetime1">
              <a:rPr lang="fr-FR" smtClean="0"/>
              <a:t>24/03/2023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38743282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8757336-2993-494C-827B-585FE71D413A}" type="datetime1">
              <a:rPr lang="fr-FR" smtClean="0"/>
              <a:t>24/03/2023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91047147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8757336-2993-494C-827B-585FE71D413A}" type="datetime1">
              <a:rPr lang="fr-FR" smtClean="0"/>
              <a:t>24/03/2023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91605498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D8757336-2993-494C-827B-585FE71D413A}" type="datetime1">
              <a:rPr lang="fr-FR" smtClean="0"/>
              <a:t>24/03/2023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234027424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fr-FR"/>
              <a:t>Modifiez le style du titre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8757336-2993-494C-827B-585FE71D413A}" type="datetime1">
              <a:rPr lang="fr-FR" smtClean="0"/>
              <a:t>24/03/2023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291508717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D8757336-2993-494C-827B-585FE71D413A}" type="datetime1">
              <a:rPr lang="fr-FR" smtClean="0"/>
              <a:t>24/03/2023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8254897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757336-2993-494C-827B-585FE71D413A}" type="datetime1">
              <a:rPr lang="fr-FR" smtClean="0"/>
              <a:t>24/03/2023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972541588"/>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8757336-2993-494C-827B-585FE71D413A}" type="datetime1">
              <a:rPr lang="fr-FR" smtClean="0"/>
              <a:t>24/03/2023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407518735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8757336-2993-494C-827B-585FE71D413A}" type="datetime1">
              <a:rPr lang="fr-FR" smtClean="0"/>
              <a:t>24/03/2023</a:t>
            </a:fld>
            <a:endParaRPr lang="en-US"/>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0148437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757336-2993-494C-827B-585FE71D413A}" type="datetime1">
              <a:rPr lang="fr-FR" smtClean="0"/>
              <a:t>24/03/2023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‹N°›</a:t>
            </a:fld>
            <a:endParaRPr lang="en-US"/>
          </a:p>
        </p:txBody>
      </p:sp>
    </p:spTree>
    <p:extLst>
      <p:ext uri="{BB962C8B-B14F-4D97-AF65-F5344CB8AC3E}">
        <p14:creationId xmlns:p14="http://schemas.microsoft.com/office/powerpoint/2010/main" val="2559446974"/>
      </p:ext>
    </p:extLst>
  </p:cSld>
  <p:clrMap bg1="dk1" tx1="lt1" bg2="dk2" tx2="lt2" accent1="accent1" accent2="accent2" accent3="accent3" accent4="accent4" accent5="accent5" accent6="accent6" hlink="hlink" folHlink="folHlink"/>
  <p:sldLayoutIdLst>
    <p:sldLayoutId id="2147483881" r:id="rId1"/>
    <p:sldLayoutId id="2147483882" r:id="rId2"/>
    <p:sldLayoutId id="2147483883" r:id="rId3"/>
    <p:sldLayoutId id="2147483884" r:id="rId4"/>
    <p:sldLayoutId id="2147483885" r:id="rId5"/>
    <p:sldLayoutId id="2147483886" r:id="rId6"/>
    <p:sldLayoutId id="2147483887" r:id="rId7"/>
    <p:sldLayoutId id="2147483888" r:id="rId8"/>
    <p:sldLayoutId id="2147483889" r:id="rId9"/>
    <p:sldLayoutId id="2147483890" r:id="rId10"/>
    <p:sldLayoutId id="214748389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A86C254-D171-D541-27CC-8C470F8A6104}"/>
              </a:ext>
            </a:extLst>
          </p:cNvPr>
          <p:cNvSpPr>
            <a:spLocks noGrp="1"/>
          </p:cNvSpPr>
          <p:nvPr>
            <p:ph type="ctrTitle"/>
          </p:nvPr>
        </p:nvSpPr>
        <p:spPr>
          <a:xfrm>
            <a:off x="755903" y="3399769"/>
            <a:ext cx="10640754" cy="775845"/>
          </a:xfrm>
        </p:spPr>
        <p:txBody>
          <a:bodyPr anchor="b">
            <a:normAutofit/>
          </a:bodyPr>
          <a:lstStyle/>
          <a:p>
            <a:r>
              <a:rPr lang="fr-FR" sz="4000" b="1" i="0">
                <a:solidFill>
                  <a:schemeClr val="tx2"/>
                </a:solidFill>
                <a:effectLst/>
                <a:latin typeface="Inter"/>
              </a:rPr>
              <a:t>Produisez une étude de marché avec R ou Python</a:t>
            </a:r>
            <a:endParaRPr lang="fr-FR" sz="4000">
              <a:solidFill>
                <a:schemeClr val="tx2"/>
              </a:solidFill>
            </a:endParaRPr>
          </a:p>
        </p:txBody>
      </p:sp>
      <p:sp>
        <p:nvSpPr>
          <p:cNvPr id="3" name="Sous-titre 2">
            <a:extLst>
              <a:ext uri="{FF2B5EF4-FFF2-40B4-BE49-F238E27FC236}">
                <a16:creationId xmlns:a16="http://schemas.microsoft.com/office/drawing/2014/main" id="{39181551-38C4-BE75-64C6-C4ED21FCF062}"/>
              </a:ext>
            </a:extLst>
          </p:cNvPr>
          <p:cNvSpPr>
            <a:spLocks noGrp="1"/>
          </p:cNvSpPr>
          <p:nvPr>
            <p:ph type="subTitle" idx="1"/>
          </p:nvPr>
        </p:nvSpPr>
        <p:spPr>
          <a:xfrm>
            <a:off x="1514121" y="4171528"/>
            <a:ext cx="9163757" cy="450447"/>
          </a:xfrm>
        </p:spPr>
        <p:txBody>
          <a:bodyPr anchor="ctr">
            <a:normAutofit/>
          </a:bodyPr>
          <a:lstStyle/>
          <a:p>
            <a:r>
              <a:rPr lang="fr-FR" sz="2000">
                <a:solidFill>
                  <a:schemeClr val="tx2"/>
                </a:solidFill>
              </a:rPr>
              <a:t>Projet 9 du parcours Data analyst</a:t>
            </a:r>
          </a:p>
        </p:txBody>
      </p:sp>
      <p:grpSp>
        <p:nvGrpSpPr>
          <p:cNvPr id="37" name="Group 15">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39" name="Freeform: Shape 16">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17">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18">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4" name="Freeform: Shape 19">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Image 6">
            <a:extLst>
              <a:ext uri="{FF2B5EF4-FFF2-40B4-BE49-F238E27FC236}">
                <a16:creationId xmlns:a16="http://schemas.microsoft.com/office/drawing/2014/main" id="{C232FDBF-4F9A-257C-4C9C-616D98AC4713}"/>
              </a:ext>
            </a:extLst>
          </p:cNvPr>
          <p:cNvPicPr>
            <a:picLocks noChangeAspect="1"/>
          </p:cNvPicPr>
          <p:nvPr/>
        </p:nvPicPr>
        <p:blipFill>
          <a:blip r:embed="rId2"/>
          <a:stretch>
            <a:fillRect/>
          </a:stretch>
        </p:blipFill>
        <p:spPr>
          <a:xfrm>
            <a:off x="2606047" y="320231"/>
            <a:ext cx="6918454" cy="2836567"/>
          </a:xfrm>
          <a:prstGeom prst="rect">
            <a:avLst/>
          </a:prstGeom>
        </p:spPr>
      </p:pic>
      <p:grpSp>
        <p:nvGrpSpPr>
          <p:cNvPr id="45" name="Group 21">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46" name="Freeform: Shape 22">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Espace réservé du numéro de diapositive 4">
            <a:extLst>
              <a:ext uri="{FF2B5EF4-FFF2-40B4-BE49-F238E27FC236}">
                <a16:creationId xmlns:a16="http://schemas.microsoft.com/office/drawing/2014/main" id="{01F64375-F5B1-7960-D249-5E0B8EE34C64}"/>
              </a:ext>
            </a:extLst>
          </p:cNvPr>
          <p:cNvSpPr>
            <a:spLocks noGrp="1"/>
          </p:cNvSpPr>
          <p:nvPr>
            <p:ph type="sldNum" sz="quarter" idx="12"/>
          </p:nvPr>
        </p:nvSpPr>
        <p:spPr>
          <a:xfrm>
            <a:off x="8610600" y="6356350"/>
            <a:ext cx="2743200" cy="365125"/>
          </a:xfrm>
          <a:prstGeom prst="ellipse">
            <a:avLst/>
          </a:prstGeom>
        </p:spPr>
        <p:txBody>
          <a:bodyPr>
            <a:normAutofit/>
          </a:bodyPr>
          <a:lstStyle/>
          <a:p>
            <a:pPr>
              <a:lnSpc>
                <a:spcPct val="90000"/>
              </a:lnSpc>
              <a:spcAft>
                <a:spcPts val="600"/>
              </a:spcAft>
            </a:pPr>
            <a:fld id="{B2DC25EE-239B-4C5F-AAD1-255A7D5F1EE2}" type="slidenum">
              <a:rPr lang="en-US"/>
              <a:pPr>
                <a:lnSpc>
                  <a:spcPct val="90000"/>
                </a:lnSpc>
                <a:spcAft>
                  <a:spcPts val="600"/>
                </a:spcAft>
              </a:pPr>
              <a:t>1</a:t>
            </a:fld>
            <a:endParaRPr lang="en-US"/>
          </a:p>
        </p:txBody>
      </p:sp>
    </p:spTree>
    <p:extLst>
      <p:ext uri="{BB962C8B-B14F-4D97-AF65-F5344CB8AC3E}">
        <p14:creationId xmlns:p14="http://schemas.microsoft.com/office/powerpoint/2010/main" val="96300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39AAEB9-F12F-FF31-1C47-38A4B069B0C5}"/>
              </a:ext>
            </a:extLst>
          </p:cNvPr>
          <p:cNvSpPr>
            <a:spLocks noGrp="1"/>
          </p:cNvSpPr>
          <p:nvPr>
            <p:ph type="title"/>
          </p:nvPr>
        </p:nvSpPr>
        <p:spPr>
          <a:xfrm>
            <a:off x="589560" y="856180"/>
            <a:ext cx="4560584" cy="1128068"/>
          </a:xfrm>
        </p:spPr>
        <p:txBody>
          <a:bodyPr vert="horz" lIns="91440" tIns="45720" rIns="91440" bIns="45720" rtlCol="0" anchor="ctr">
            <a:normAutofit/>
          </a:bodyPr>
          <a:lstStyle/>
          <a:p>
            <a:r>
              <a:rPr lang="en-US" sz="3700"/>
              <a:t>Annalyse en composante principale</a:t>
            </a:r>
          </a:p>
        </p:txBody>
      </p:sp>
      <p:grpSp>
        <p:nvGrpSpPr>
          <p:cNvPr id="59" name="Group 58">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60" name="Rectangle 5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3" name="Rectangle 62">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ZoneTexte 3">
            <a:extLst>
              <a:ext uri="{FF2B5EF4-FFF2-40B4-BE49-F238E27FC236}">
                <a16:creationId xmlns:a16="http://schemas.microsoft.com/office/drawing/2014/main" id="{9A8BCE76-652C-6D23-752E-884AA80FCF26}"/>
              </a:ext>
            </a:extLst>
          </p:cNvPr>
          <p:cNvSpPr txBox="1"/>
          <p:nvPr/>
        </p:nvSpPr>
        <p:spPr>
          <a:xfrm>
            <a:off x="590719" y="2330506"/>
            <a:ext cx="4559425" cy="2543248"/>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r>
              <a:rPr lang="en-US" sz="2000" dirty="0" err="1"/>
              <a:t>L’annalyse</a:t>
            </a:r>
            <a:r>
              <a:rPr lang="en-US" sz="2000" dirty="0"/>
              <a:t> </a:t>
            </a:r>
            <a:r>
              <a:rPr lang="en-US" sz="2000" dirty="0" err="1"/>
              <a:t>en</a:t>
            </a:r>
            <a:r>
              <a:rPr lang="en-US" sz="2000" dirty="0"/>
              <a:t> </a:t>
            </a:r>
            <a:r>
              <a:rPr lang="en-US" sz="2000" dirty="0" err="1"/>
              <a:t>composante</a:t>
            </a:r>
            <a:r>
              <a:rPr lang="en-US" sz="2000" dirty="0"/>
              <a:t> </a:t>
            </a:r>
            <a:r>
              <a:rPr lang="en-US" sz="2000" dirty="0" err="1"/>
              <a:t>principale</a:t>
            </a:r>
            <a:r>
              <a:rPr lang="en-US" sz="2000" dirty="0"/>
              <a:t> </a:t>
            </a:r>
            <a:r>
              <a:rPr lang="en-US" sz="2000" dirty="0" err="1"/>
              <a:t>est</a:t>
            </a:r>
            <a:r>
              <a:rPr lang="en-US" sz="2000" dirty="0"/>
              <a:t> </a:t>
            </a:r>
            <a:r>
              <a:rPr lang="en-US" sz="2000" dirty="0" err="1"/>
              <a:t>une</a:t>
            </a:r>
            <a:r>
              <a:rPr lang="en-US" sz="2000" dirty="0"/>
              <a:t> </a:t>
            </a:r>
            <a:r>
              <a:rPr lang="en-US" sz="2000" dirty="0" err="1"/>
              <a:t>methode</a:t>
            </a:r>
            <a:r>
              <a:rPr lang="en-US" sz="2000" dirty="0"/>
              <a:t> </a:t>
            </a:r>
            <a:r>
              <a:rPr lang="en-US" sz="2000" dirty="0" err="1"/>
              <a:t>d’annalyse</a:t>
            </a:r>
            <a:r>
              <a:rPr lang="en-US" sz="2000" dirty="0"/>
              <a:t> de </a:t>
            </a:r>
            <a:r>
              <a:rPr lang="en-US" sz="2000" dirty="0" err="1"/>
              <a:t>données</a:t>
            </a:r>
            <a:r>
              <a:rPr lang="en-US" sz="2000" dirty="0"/>
              <a:t> </a:t>
            </a:r>
            <a:r>
              <a:rPr lang="en-US" sz="2000" dirty="0" err="1"/>
              <a:t>permettant</a:t>
            </a:r>
            <a:r>
              <a:rPr lang="en-US" sz="2000" dirty="0"/>
              <a:t> de </a:t>
            </a:r>
            <a:r>
              <a:rPr lang="en-US" sz="2000" dirty="0" err="1"/>
              <a:t>reduire</a:t>
            </a:r>
            <a:r>
              <a:rPr lang="en-US" sz="2000" dirty="0"/>
              <a:t> la </a:t>
            </a:r>
            <a:r>
              <a:rPr lang="en-US" sz="2000" dirty="0" err="1"/>
              <a:t>complexité</a:t>
            </a:r>
            <a:r>
              <a:rPr lang="en-US" sz="2000" dirty="0"/>
              <a:t> d’un ensemble de </a:t>
            </a:r>
            <a:r>
              <a:rPr lang="en-US" sz="2000" dirty="0" err="1"/>
              <a:t>données</a:t>
            </a:r>
            <a:r>
              <a:rPr lang="en-US" sz="2000" dirty="0"/>
              <a:t> </a:t>
            </a:r>
            <a:r>
              <a:rPr lang="en-US" sz="2000" dirty="0" err="1"/>
              <a:t>en</a:t>
            </a:r>
            <a:r>
              <a:rPr lang="en-US" sz="2000" dirty="0"/>
              <a:t> les transformant </a:t>
            </a:r>
            <a:r>
              <a:rPr lang="en-US" sz="2000" dirty="0" err="1"/>
              <a:t>en</a:t>
            </a:r>
            <a:r>
              <a:rPr lang="en-US" sz="2000" dirty="0"/>
              <a:t> un ensemble de variables non </a:t>
            </a:r>
            <a:r>
              <a:rPr lang="en-US" sz="2000" dirty="0" err="1"/>
              <a:t>corrélées</a:t>
            </a:r>
            <a:r>
              <a:rPr lang="en-US" sz="2000" dirty="0"/>
              <a:t> </a:t>
            </a:r>
            <a:r>
              <a:rPr lang="en-US" sz="2000" dirty="0" err="1"/>
              <a:t>appelées</a:t>
            </a:r>
            <a:r>
              <a:rPr lang="en-US" sz="2000" dirty="0"/>
              <a:t> </a:t>
            </a:r>
            <a:r>
              <a:rPr lang="en-US" sz="2000" dirty="0" err="1"/>
              <a:t>composantes</a:t>
            </a:r>
            <a:r>
              <a:rPr lang="en-US" sz="2000" dirty="0"/>
              <a:t> </a:t>
            </a:r>
            <a:r>
              <a:rPr lang="en-US" sz="2000" dirty="0" err="1"/>
              <a:t>principales</a:t>
            </a:r>
            <a:endParaRPr lang="en-US" sz="2000" dirty="0"/>
          </a:p>
        </p:txBody>
      </p:sp>
      <p:sp>
        <p:nvSpPr>
          <p:cNvPr id="65" name="Rectangle 64">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Espace réservé du numéro de diapositive 6">
            <a:extLst>
              <a:ext uri="{FF2B5EF4-FFF2-40B4-BE49-F238E27FC236}">
                <a16:creationId xmlns:a16="http://schemas.microsoft.com/office/drawing/2014/main" id="{3B2B98CD-BF8B-B1AD-DFE0-14371E6884FC}"/>
              </a:ext>
            </a:extLst>
          </p:cNvPr>
          <p:cNvSpPr>
            <a:spLocks noGrp="1"/>
          </p:cNvSpPr>
          <p:nvPr>
            <p:ph type="sldNum" sz="quarter" idx="12"/>
          </p:nvPr>
        </p:nvSpPr>
        <p:spPr>
          <a:xfrm>
            <a:off x="9385070" y="6492240"/>
            <a:ext cx="1055716" cy="365125"/>
          </a:xfrm>
        </p:spPr>
        <p:txBody>
          <a:bodyPr vert="horz" lIns="91440" tIns="45720" rIns="91440" bIns="45720" rtlCol="0" anchor="ctr">
            <a:normAutofit/>
          </a:bodyPr>
          <a:lstStyle/>
          <a:p>
            <a:pPr defTabSz="914400">
              <a:spcAft>
                <a:spcPts val="600"/>
              </a:spcAft>
              <a:defRPr/>
            </a:pPr>
            <a:fld id="{B2DC25EE-239B-4C5F-AAD1-255A7D5F1EE2}" type="slidenum">
              <a:rPr lang="en-US" smtClean="0">
                <a:solidFill>
                  <a:prstClr val="black">
                    <a:tint val="75000"/>
                  </a:prstClr>
                </a:solidFill>
                <a:latin typeface="Calibri" panose="020F0502020204030204"/>
              </a:rPr>
              <a:pPr defTabSz="914400">
                <a:spcAft>
                  <a:spcPts val="600"/>
                </a:spcAft>
                <a:defRPr/>
              </a:pPr>
              <a:t>10</a:t>
            </a:fld>
            <a:endParaRPr lang="en-US">
              <a:solidFill>
                <a:prstClr val="black">
                  <a:tint val="75000"/>
                </a:prstClr>
              </a:solidFill>
              <a:latin typeface="Calibri" panose="020F0502020204030204"/>
            </a:endParaRPr>
          </a:p>
        </p:txBody>
      </p:sp>
      <p:sp>
        <p:nvSpPr>
          <p:cNvPr id="6" name="ZoneTexte 5">
            <a:extLst>
              <a:ext uri="{FF2B5EF4-FFF2-40B4-BE49-F238E27FC236}">
                <a16:creationId xmlns:a16="http://schemas.microsoft.com/office/drawing/2014/main" id="{B648251A-C718-4414-9A15-0F5ACB8738B0}"/>
              </a:ext>
            </a:extLst>
          </p:cNvPr>
          <p:cNvSpPr txBox="1"/>
          <p:nvPr/>
        </p:nvSpPr>
        <p:spPr>
          <a:xfrm>
            <a:off x="4581144" y="510047"/>
            <a:ext cx="6858000" cy="1645920"/>
          </a:xfrm>
          <a:prstGeom prst="rect">
            <a:avLst/>
          </a:prstGeom>
        </p:spPr>
        <p:txBody>
          <a:bodyPr vert="horz" lIns="91440" tIns="45720" rIns="91440" bIns="45720" rtlCol="0" anchor="ctr">
            <a:normAutofit/>
          </a:bodyPr>
          <a:lstStyle/>
          <a:p>
            <a:pPr indent="-228600">
              <a:spcAft>
                <a:spcPts val="600"/>
              </a:spcAft>
              <a:buFont typeface="Arial" panose="020B0604020202020204" pitchFamily="34" charset="0"/>
              <a:buChar char="•"/>
            </a:pPr>
            <a:endParaRPr lang="en-US" sz="1500" dirty="0"/>
          </a:p>
        </p:txBody>
      </p:sp>
      <p:pic>
        <p:nvPicPr>
          <p:cNvPr id="8" name="Image 7" descr="Une image contenant graphique&#10;&#10;Description générée automatiquement">
            <a:extLst>
              <a:ext uri="{FF2B5EF4-FFF2-40B4-BE49-F238E27FC236}">
                <a16:creationId xmlns:a16="http://schemas.microsoft.com/office/drawing/2014/main" id="{5B8931DE-7830-F515-0D45-C4C8BEFE7C97}"/>
              </a:ext>
            </a:extLst>
          </p:cNvPr>
          <p:cNvPicPr>
            <a:picLocks noChangeAspect="1"/>
          </p:cNvPicPr>
          <p:nvPr/>
        </p:nvPicPr>
        <p:blipFill>
          <a:blip r:embed="rId2"/>
          <a:stretch>
            <a:fillRect/>
          </a:stretch>
        </p:blipFill>
        <p:spPr>
          <a:xfrm>
            <a:off x="5913303" y="856180"/>
            <a:ext cx="5353367" cy="5292036"/>
          </a:xfrm>
          <a:prstGeom prst="rect">
            <a:avLst/>
          </a:prstGeom>
        </p:spPr>
      </p:pic>
    </p:spTree>
    <p:extLst>
      <p:ext uri="{BB962C8B-B14F-4D97-AF65-F5344CB8AC3E}">
        <p14:creationId xmlns:p14="http://schemas.microsoft.com/office/powerpoint/2010/main" val="1861685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E964A95-9933-720E-C774-18E6239FD7CE}"/>
              </a:ext>
            </a:extLst>
          </p:cNvPr>
          <p:cNvSpPr>
            <a:spLocks noGrp="1"/>
          </p:cNvSpPr>
          <p:nvPr>
            <p:ph type="title"/>
          </p:nvPr>
        </p:nvSpPr>
        <p:spPr>
          <a:xfrm>
            <a:off x="699713" y="248038"/>
            <a:ext cx="7063721" cy="1159200"/>
          </a:xfrm>
        </p:spPr>
        <p:txBody>
          <a:bodyPr vert="horz" lIns="91440" tIns="45720" rIns="91440" bIns="45720" rtlCol="0" anchor="ctr">
            <a:normAutofit fontScale="90000"/>
          </a:bodyPr>
          <a:lstStyle/>
          <a:p>
            <a:r>
              <a:rPr lang="en-US" sz="4000" kern="1200" dirty="0">
                <a:solidFill>
                  <a:srgbClr val="FFFFFF"/>
                </a:solidFill>
                <a:latin typeface="+mj-lt"/>
                <a:ea typeface="+mj-ea"/>
                <a:cs typeface="+mj-cs"/>
              </a:rPr>
              <a:t>Cerc</a:t>
            </a:r>
            <a:r>
              <a:rPr lang="en-US" sz="4000" dirty="0">
                <a:solidFill>
                  <a:srgbClr val="FFFFFF"/>
                </a:solidFill>
              </a:rPr>
              <a:t>les de correlations et projections des </a:t>
            </a:r>
            <a:r>
              <a:rPr lang="en-US" sz="4000" dirty="0" err="1">
                <a:solidFill>
                  <a:srgbClr val="FFFFFF"/>
                </a:solidFill>
              </a:rPr>
              <a:t>individus</a:t>
            </a:r>
            <a:r>
              <a:rPr lang="en-US" sz="4000" dirty="0">
                <a:solidFill>
                  <a:srgbClr val="FFFFFF"/>
                </a:solidFill>
              </a:rPr>
              <a:t> sur le premier plan </a:t>
            </a:r>
            <a:r>
              <a:rPr lang="en-US" sz="4000" dirty="0" err="1">
                <a:solidFill>
                  <a:srgbClr val="FFFFFF"/>
                </a:solidFill>
              </a:rPr>
              <a:t>factoriel</a:t>
            </a:r>
            <a:r>
              <a:rPr lang="en-US" sz="4000" dirty="0">
                <a:solidFill>
                  <a:srgbClr val="FFFFFF"/>
                </a:solidFill>
              </a:rPr>
              <a:t> </a:t>
            </a:r>
            <a:endParaRPr lang="en-US" sz="4000" kern="1200" dirty="0">
              <a:solidFill>
                <a:srgbClr val="FFFFFF"/>
              </a:solidFill>
              <a:latin typeface="+mj-lt"/>
              <a:ea typeface="+mj-ea"/>
              <a:cs typeface="+mj-cs"/>
            </a:endParaRPr>
          </a:p>
        </p:txBody>
      </p:sp>
      <p:sp>
        <p:nvSpPr>
          <p:cNvPr id="22" name="Espace réservé du numéro de diapositive 21">
            <a:extLst>
              <a:ext uri="{FF2B5EF4-FFF2-40B4-BE49-F238E27FC236}">
                <a16:creationId xmlns:a16="http://schemas.microsoft.com/office/drawing/2014/main" id="{F61D03C7-1DEF-DCC0-1C77-9B9C063069F1}"/>
              </a:ext>
            </a:extLst>
          </p:cNvPr>
          <p:cNvSpPr>
            <a:spLocks noGrp="1"/>
          </p:cNvSpPr>
          <p:nvPr>
            <p:ph type="sldNum" sz="quarter" idx="12"/>
          </p:nvPr>
        </p:nvSpPr>
        <p:spPr>
          <a:xfrm>
            <a:off x="11704319" y="6455664"/>
            <a:ext cx="448056" cy="365125"/>
          </a:xfrm>
        </p:spPr>
        <p:txBody>
          <a:bodyPr vert="horz" lIns="91440" tIns="45720" rIns="91440" bIns="45720" rtlCol="0" anchor="ctr">
            <a:normAutofit/>
          </a:bodyPr>
          <a:lstStyle/>
          <a:p>
            <a:pPr defTabSz="914400">
              <a:spcAft>
                <a:spcPts val="600"/>
              </a:spcAft>
            </a:pPr>
            <a:fld id="{B2DC25EE-239B-4C5F-AAD1-255A7D5F1EE2}" type="slidenum">
              <a:rPr lang="en-US" sz="1100">
                <a:solidFill>
                  <a:schemeClr val="tx1">
                    <a:lumMod val="50000"/>
                    <a:lumOff val="50000"/>
                  </a:schemeClr>
                </a:solidFill>
              </a:rPr>
              <a:pPr defTabSz="914400">
                <a:spcAft>
                  <a:spcPts val="600"/>
                </a:spcAft>
              </a:pPr>
              <a:t>11</a:t>
            </a:fld>
            <a:endParaRPr lang="en-US" sz="1100">
              <a:solidFill>
                <a:schemeClr val="tx1">
                  <a:lumMod val="50000"/>
                  <a:lumOff val="50000"/>
                </a:schemeClr>
              </a:solidFill>
            </a:endParaRPr>
          </a:p>
        </p:txBody>
      </p:sp>
      <p:pic>
        <p:nvPicPr>
          <p:cNvPr id="3" name="Image 2">
            <a:extLst>
              <a:ext uri="{FF2B5EF4-FFF2-40B4-BE49-F238E27FC236}">
                <a16:creationId xmlns:a16="http://schemas.microsoft.com/office/drawing/2014/main" id="{D23185B1-795E-326A-584E-BAB121EC6BB1}"/>
              </a:ext>
            </a:extLst>
          </p:cNvPr>
          <p:cNvPicPr>
            <a:picLocks noChangeAspect="1"/>
          </p:cNvPicPr>
          <p:nvPr/>
        </p:nvPicPr>
        <p:blipFill>
          <a:blip r:embed="rId2"/>
          <a:stretch>
            <a:fillRect/>
          </a:stretch>
        </p:blipFill>
        <p:spPr>
          <a:xfrm>
            <a:off x="424832" y="2061878"/>
            <a:ext cx="5193171" cy="4121564"/>
          </a:xfrm>
          <a:prstGeom prst="rect">
            <a:avLst/>
          </a:prstGeom>
        </p:spPr>
      </p:pic>
      <p:pic>
        <p:nvPicPr>
          <p:cNvPr id="6" name="Image 5" descr="Une image contenant graphique&#10;&#10;Description générée automatiquement">
            <a:extLst>
              <a:ext uri="{FF2B5EF4-FFF2-40B4-BE49-F238E27FC236}">
                <a16:creationId xmlns:a16="http://schemas.microsoft.com/office/drawing/2014/main" id="{F7A3661C-9E2C-4F50-0D94-AA9666B99F28}"/>
              </a:ext>
            </a:extLst>
          </p:cNvPr>
          <p:cNvPicPr>
            <a:picLocks noChangeAspect="1"/>
          </p:cNvPicPr>
          <p:nvPr/>
        </p:nvPicPr>
        <p:blipFill>
          <a:blip r:embed="rId3"/>
          <a:stretch>
            <a:fillRect/>
          </a:stretch>
        </p:blipFill>
        <p:spPr>
          <a:xfrm>
            <a:off x="5859044" y="2058637"/>
            <a:ext cx="6091915" cy="4124805"/>
          </a:xfrm>
          <a:prstGeom prst="rect">
            <a:avLst/>
          </a:prstGeom>
        </p:spPr>
      </p:pic>
    </p:spTree>
    <p:extLst>
      <p:ext uri="{BB962C8B-B14F-4D97-AF65-F5344CB8AC3E}">
        <p14:creationId xmlns:p14="http://schemas.microsoft.com/office/powerpoint/2010/main" val="4253664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re 1">
            <a:extLst>
              <a:ext uri="{FF2B5EF4-FFF2-40B4-BE49-F238E27FC236}">
                <a16:creationId xmlns:a16="http://schemas.microsoft.com/office/drawing/2014/main" id="{371BDA6F-30F3-602C-3E2E-BD162D6AB89E}"/>
              </a:ext>
            </a:extLst>
          </p:cNvPr>
          <p:cNvSpPr>
            <a:spLocks noGrp="1"/>
          </p:cNvSpPr>
          <p:nvPr>
            <p:ph type="title"/>
          </p:nvPr>
        </p:nvSpPr>
        <p:spPr>
          <a:xfrm>
            <a:off x="660041" y="2767106"/>
            <a:ext cx="2880828" cy="3071906"/>
          </a:xfrm>
        </p:spPr>
        <p:txBody>
          <a:bodyPr vert="horz" lIns="91440" tIns="45720" rIns="91440" bIns="45720" rtlCol="0" anchor="t">
            <a:normAutofit fontScale="90000"/>
          </a:bodyPr>
          <a:lstStyle/>
          <a:p>
            <a:r>
              <a:rPr lang="en-US" sz="4000" kern="1200" dirty="0">
                <a:solidFill>
                  <a:srgbClr val="FFFFFF"/>
                </a:solidFill>
                <a:latin typeface="+mj-lt"/>
                <a:ea typeface="+mj-ea"/>
                <a:cs typeface="+mj-cs"/>
              </a:rPr>
              <a:t>Projection des </a:t>
            </a:r>
            <a:r>
              <a:rPr lang="en-US" sz="4000" kern="1200" dirty="0" err="1">
                <a:solidFill>
                  <a:srgbClr val="FFFFFF"/>
                </a:solidFill>
                <a:latin typeface="+mj-lt"/>
                <a:ea typeface="+mj-ea"/>
                <a:cs typeface="+mj-cs"/>
              </a:rPr>
              <a:t>individus</a:t>
            </a:r>
            <a:r>
              <a:rPr lang="en-US" sz="4000" kern="1200" dirty="0">
                <a:solidFill>
                  <a:srgbClr val="FFFFFF"/>
                </a:solidFill>
                <a:latin typeface="+mj-lt"/>
                <a:ea typeface="+mj-ea"/>
                <a:cs typeface="+mj-cs"/>
              </a:rPr>
              <a:t> sur le premier plan </a:t>
            </a:r>
            <a:r>
              <a:rPr lang="en-US" sz="4000" kern="1200" dirty="0" err="1">
                <a:solidFill>
                  <a:srgbClr val="FFFFFF"/>
                </a:solidFill>
                <a:latin typeface="+mj-lt"/>
                <a:ea typeface="+mj-ea"/>
                <a:cs typeface="+mj-cs"/>
              </a:rPr>
              <a:t>factoriel</a:t>
            </a:r>
            <a:br>
              <a:rPr lang="en-US" sz="4000" kern="1200" dirty="0">
                <a:solidFill>
                  <a:srgbClr val="FFFFFF"/>
                </a:solidFill>
                <a:latin typeface="+mj-lt"/>
                <a:ea typeface="+mj-ea"/>
                <a:cs typeface="+mj-cs"/>
              </a:rPr>
            </a:br>
            <a:endParaRPr lang="en-US" sz="4000" kern="1200" dirty="0">
              <a:solidFill>
                <a:srgbClr val="FFFFFF"/>
              </a:solidFill>
              <a:latin typeface="+mj-lt"/>
              <a:ea typeface="+mj-ea"/>
              <a:cs typeface="+mj-cs"/>
            </a:endParaRPr>
          </a:p>
        </p:txBody>
      </p:sp>
      <p:pic>
        <p:nvPicPr>
          <p:cNvPr id="3" name="Image 2">
            <a:extLst>
              <a:ext uri="{FF2B5EF4-FFF2-40B4-BE49-F238E27FC236}">
                <a16:creationId xmlns:a16="http://schemas.microsoft.com/office/drawing/2014/main" id="{AE9B2F44-F200-3FBE-A4E6-100E6AD6EE0C}"/>
              </a:ext>
            </a:extLst>
          </p:cNvPr>
          <p:cNvPicPr>
            <a:picLocks noChangeAspect="1"/>
          </p:cNvPicPr>
          <p:nvPr/>
        </p:nvPicPr>
        <p:blipFill>
          <a:blip r:embed="rId2"/>
          <a:stretch>
            <a:fillRect/>
          </a:stretch>
        </p:blipFill>
        <p:spPr>
          <a:xfrm>
            <a:off x="4502428" y="710313"/>
            <a:ext cx="7225748" cy="5437373"/>
          </a:xfrm>
          <a:prstGeom prst="rect">
            <a:avLst/>
          </a:prstGeom>
        </p:spPr>
      </p:pic>
      <p:sp>
        <p:nvSpPr>
          <p:cNvPr id="7" name="Espace réservé du numéro de diapositive 6">
            <a:extLst>
              <a:ext uri="{FF2B5EF4-FFF2-40B4-BE49-F238E27FC236}">
                <a16:creationId xmlns:a16="http://schemas.microsoft.com/office/drawing/2014/main" id="{0075E072-2D0A-32FA-C001-50A6E67D06F8}"/>
              </a:ext>
            </a:extLst>
          </p:cNvPr>
          <p:cNvSpPr>
            <a:spLocks noGrp="1"/>
          </p:cNvSpPr>
          <p:nvPr>
            <p:ph type="sldNum" sz="quarter" idx="12"/>
          </p:nvPr>
        </p:nvSpPr>
        <p:spPr>
          <a:xfrm>
            <a:off x="11704319" y="6455664"/>
            <a:ext cx="448056" cy="365125"/>
          </a:xfrm>
        </p:spPr>
        <p:txBody>
          <a:bodyPr vert="horz" lIns="91440" tIns="45720" rIns="91440" bIns="45720" rtlCol="0" anchor="ctr">
            <a:normAutofit/>
          </a:bodyPr>
          <a:lstStyle/>
          <a:p>
            <a:pPr defTabSz="914400">
              <a:spcAft>
                <a:spcPts val="600"/>
              </a:spcAft>
            </a:pPr>
            <a:fld id="{B2DC25EE-239B-4C5F-AAD1-255A7D5F1EE2}" type="slidenum">
              <a:rPr lang="en-US" sz="1100">
                <a:solidFill>
                  <a:schemeClr val="tx1">
                    <a:lumMod val="50000"/>
                    <a:lumOff val="50000"/>
                  </a:schemeClr>
                </a:solidFill>
              </a:rPr>
              <a:pPr defTabSz="914400">
                <a:spcAft>
                  <a:spcPts val="600"/>
                </a:spcAft>
              </a:pPr>
              <a:t>12</a:t>
            </a:fld>
            <a:endParaRPr lang="en-US" sz="1100">
              <a:solidFill>
                <a:schemeClr val="tx1">
                  <a:lumMod val="50000"/>
                  <a:lumOff val="50000"/>
                </a:schemeClr>
              </a:solidFill>
            </a:endParaRPr>
          </a:p>
        </p:txBody>
      </p:sp>
    </p:spTree>
    <p:extLst>
      <p:ext uri="{BB962C8B-B14F-4D97-AF65-F5344CB8AC3E}">
        <p14:creationId xmlns:p14="http://schemas.microsoft.com/office/powerpoint/2010/main" val="664740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E964A95-9933-720E-C774-18E6239FD7CE}"/>
              </a:ext>
            </a:extLst>
          </p:cNvPr>
          <p:cNvSpPr>
            <a:spLocks noGrp="1"/>
          </p:cNvSpPr>
          <p:nvPr>
            <p:ph type="title"/>
          </p:nvPr>
        </p:nvSpPr>
        <p:spPr>
          <a:xfrm>
            <a:off x="699713" y="248038"/>
            <a:ext cx="7063721" cy="1159200"/>
          </a:xfrm>
        </p:spPr>
        <p:txBody>
          <a:bodyPr vert="horz" lIns="91440" tIns="45720" rIns="91440" bIns="45720" rtlCol="0" anchor="ctr">
            <a:normAutofit fontScale="90000"/>
          </a:bodyPr>
          <a:lstStyle/>
          <a:p>
            <a:r>
              <a:rPr lang="en-US" sz="4000" kern="1200" dirty="0">
                <a:solidFill>
                  <a:srgbClr val="FFFFFF"/>
                </a:solidFill>
                <a:latin typeface="+mj-lt"/>
                <a:ea typeface="+mj-ea"/>
                <a:cs typeface="+mj-cs"/>
              </a:rPr>
              <a:t>Cerc</a:t>
            </a:r>
            <a:r>
              <a:rPr lang="en-US" sz="4000" dirty="0">
                <a:solidFill>
                  <a:srgbClr val="FFFFFF"/>
                </a:solidFill>
              </a:rPr>
              <a:t>les de correlations et projections des </a:t>
            </a:r>
            <a:r>
              <a:rPr lang="en-US" sz="4000" dirty="0" err="1">
                <a:solidFill>
                  <a:srgbClr val="FFFFFF"/>
                </a:solidFill>
              </a:rPr>
              <a:t>individus</a:t>
            </a:r>
            <a:r>
              <a:rPr lang="en-US" sz="4000" dirty="0">
                <a:solidFill>
                  <a:srgbClr val="FFFFFF"/>
                </a:solidFill>
              </a:rPr>
              <a:t> sur le </a:t>
            </a:r>
            <a:r>
              <a:rPr lang="en-US" sz="4000" dirty="0" err="1">
                <a:solidFill>
                  <a:srgbClr val="FFFFFF"/>
                </a:solidFill>
              </a:rPr>
              <a:t>deuxieme</a:t>
            </a:r>
            <a:r>
              <a:rPr lang="en-US" sz="4000" dirty="0">
                <a:solidFill>
                  <a:srgbClr val="FFFFFF"/>
                </a:solidFill>
              </a:rPr>
              <a:t> plan </a:t>
            </a:r>
            <a:r>
              <a:rPr lang="en-US" sz="4000" dirty="0" err="1">
                <a:solidFill>
                  <a:srgbClr val="FFFFFF"/>
                </a:solidFill>
              </a:rPr>
              <a:t>factoriel</a:t>
            </a:r>
            <a:r>
              <a:rPr lang="en-US" sz="4000" dirty="0">
                <a:solidFill>
                  <a:srgbClr val="FFFFFF"/>
                </a:solidFill>
              </a:rPr>
              <a:t> </a:t>
            </a:r>
            <a:endParaRPr lang="en-US" sz="4000" kern="1200" dirty="0">
              <a:solidFill>
                <a:srgbClr val="FFFFFF"/>
              </a:solidFill>
              <a:latin typeface="+mj-lt"/>
              <a:ea typeface="+mj-ea"/>
              <a:cs typeface="+mj-cs"/>
            </a:endParaRPr>
          </a:p>
        </p:txBody>
      </p:sp>
      <p:sp>
        <p:nvSpPr>
          <p:cNvPr id="22" name="Espace réservé du numéro de diapositive 21">
            <a:extLst>
              <a:ext uri="{FF2B5EF4-FFF2-40B4-BE49-F238E27FC236}">
                <a16:creationId xmlns:a16="http://schemas.microsoft.com/office/drawing/2014/main" id="{F61D03C7-1DEF-DCC0-1C77-9B9C063069F1}"/>
              </a:ext>
            </a:extLst>
          </p:cNvPr>
          <p:cNvSpPr>
            <a:spLocks noGrp="1"/>
          </p:cNvSpPr>
          <p:nvPr>
            <p:ph type="sldNum" sz="quarter" idx="12"/>
          </p:nvPr>
        </p:nvSpPr>
        <p:spPr>
          <a:xfrm>
            <a:off x="11704319" y="6455664"/>
            <a:ext cx="448056" cy="365125"/>
          </a:xfrm>
        </p:spPr>
        <p:txBody>
          <a:bodyPr vert="horz" lIns="91440" tIns="45720" rIns="91440" bIns="45720" rtlCol="0" anchor="ctr">
            <a:normAutofit/>
          </a:bodyPr>
          <a:lstStyle/>
          <a:p>
            <a:pPr defTabSz="914400">
              <a:spcAft>
                <a:spcPts val="600"/>
              </a:spcAft>
            </a:pPr>
            <a:fld id="{B2DC25EE-239B-4C5F-AAD1-255A7D5F1EE2}" type="slidenum">
              <a:rPr lang="en-US" sz="1100">
                <a:solidFill>
                  <a:schemeClr val="tx1">
                    <a:lumMod val="50000"/>
                    <a:lumOff val="50000"/>
                  </a:schemeClr>
                </a:solidFill>
              </a:rPr>
              <a:pPr defTabSz="914400">
                <a:spcAft>
                  <a:spcPts val="600"/>
                </a:spcAft>
              </a:pPr>
              <a:t>13</a:t>
            </a:fld>
            <a:endParaRPr lang="en-US" sz="1100">
              <a:solidFill>
                <a:schemeClr val="tx1">
                  <a:lumMod val="50000"/>
                  <a:lumOff val="50000"/>
                </a:schemeClr>
              </a:solidFill>
            </a:endParaRPr>
          </a:p>
        </p:txBody>
      </p:sp>
      <p:pic>
        <p:nvPicPr>
          <p:cNvPr id="5" name="Image 4" descr="Une image contenant graphique&#10;&#10;Description générée automatiquement">
            <a:extLst>
              <a:ext uri="{FF2B5EF4-FFF2-40B4-BE49-F238E27FC236}">
                <a16:creationId xmlns:a16="http://schemas.microsoft.com/office/drawing/2014/main" id="{1C032E30-43EC-23A2-7953-E169272E886A}"/>
              </a:ext>
            </a:extLst>
          </p:cNvPr>
          <p:cNvPicPr>
            <a:picLocks noChangeAspect="1"/>
          </p:cNvPicPr>
          <p:nvPr/>
        </p:nvPicPr>
        <p:blipFill>
          <a:blip r:embed="rId2"/>
          <a:stretch>
            <a:fillRect/>
          </a:stretch>
        </p:blipFill>
        <p:spPr>
          <a:xfrm>
            <a:off x="6042835" y="2061878"/>
            <a:ext cx="6015990" cy="4121564"/>
          </a:xfrm>
          <a:prstGeom prst="rect">
            <a:avLst/>
          </a:prstGeom>
        </p:spPr>
      </p:pic>
      <p:pic>
        <p:nvPicPr>
          <p:cNvPr id="8" name="Image 7" descr="Une image contenant graphique&#10;&#10;Description générée automatiquement">
            <a:extLst>
              <a:ext uri="{FF2B5EF4-FFF2-40B4-BE49-F238E27FC236}">
                <a16:creationId xmlns:a16="http://schemas.microsoft.com/office/drawing/2014/main" id="{C58E3F8D-584D-DD7D-8D62-EA424DA94CF2}"/>
              </a:ext>
            </a:extLst>
          </p:cNvPr>
          <p:cNvPicPr>
            <a:picLocks noChangeAspect="1"/>
          </p:cNvPicPr>
          <p:nvPr/>
        </p:nvPicPr>
        <p:blipFill>
          <a:blip r:embed="rId3"/>
          <a:stretch>
            <a:fillRect/>
          </a:stretch>
        </p:blipFill>
        <p:spPr>
          <a:xfrm>
            <a:off x="423928" y="2061878"/>
            <a:ext cx="4676909" cy="4136400"/>
          </a:xfrm>
          <a:prstGeom prst="rect">
            <a:avLst/>
          </a:prstGeom>
        </p:spPr>
      </p:pic>
    </p:spTree>
    <p:extLst>
      <p:ext uri="{BB962C8B-B14F-4D97-AF65-F5344CB8AC3E}">
        <p14:creationId xmlns:p14="http://schemas.microsoft.com/office/powerpoint/2010/main" val="1904625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9CB95732-565A-4D2C-A3AB-CC460C0D3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77F1AF47-AE98-4034-BD91-1976FA4D9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8EC0EE2B-2029-48DD-893D-F528E651B0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7200" y="8482"/>
            <a:ext cx="3568276" cy="6858000"/>
          </a:xfrm>
          <a:prstGeom prst="rect">
            <a:avLst/>
          </a:prstGeom>
          <a:gradFill>
            <a:gsLst>
              <a:gs pos="0">
                <a:schemeClr val="accent1">
                  <a:alpha val="32000"/>
                </a:schemeClr>
              </a:gs>
              <a:gs pos="70000">
                <a:srgbClr val="000000">
                  <a:alpha val="0"/>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eform: Shape 49">
            <a:extLst>
              <a:ext uri="{FF2B5EF4-FFF2-40B4-BE49-F238E27FC236}">
                <a16:creationId xmlns:a16="http://schemas.microsoft.com/office/drawing/2014/main" id="{45AE1D08-1ED1-4F59-B42F-4D8EA33DC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2" name="Rectangle 51">
            <a:extLst>
              <a:ext uri="{FF2B5EF4-FFF2-40B4-BE49-F238E27FC236}">
                <a16:creationId xmlns:a16="http://schemas.microsoft.com/office/drawing/2014/main" id="{9A79B912-88EA-4640-BDEB-51B3B11A0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24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39AAEB9-F12F-FF31-1C47-38A4B069B0C5}"/>
              </a:ext>
            </a:extLst>
          </p:cNvPr>
          <p:cNvSpPr>
            <a:spLocks noGrp="1"/>
          </p:cNvSpPr>
          <p:nvPr>
            <p:ph type="title"/>
          </p:nvPr>
        </p:nvSpPr>
        <p:spPr>
          <a:xfrm>
            <a:off x="662180" y="2862471"/>
            <a:ext cx="3041803" cy="2907802"/>
          </a:xfrm>
        </p:spPr>
        <p:txBody>
          <a:bodyPr vert="horz" lIns="91440" tIns="45720" rIns="91440" bIns="45720" rtlCol="0" anchor="t">
            <a:normAutofit/>
          </a:bodyPr>
          <a:lstStyle/>
          <a:p>
            <a:r>
              <a:rPr lang="en-US" sz="4000" dirty="0" err="1">
                <a:solidFill>
                  <a:srgbClr val="FFFFFF"/>
                </a:solidFill>
              </a:rPr>
              <a:t>Analyse</a:t>
            </a:r>
            <a:r>
              <a:rPr lang="en-US" sz="4000" dirty="0">
                <a:solidFill>
                  <a:srgbClr val="FFFFFF"/>
                </a:solidFill>
              </a:rPr>
              <a:t> des clusters :</a:t>
            </a:r>
            <a:br>
              <a:rPr lang="en-US" sz="4000" dirty="0">
                <a:solidFill>
                  <a:srgbClr val="FFFFFF"/>
                </a:solidFill>
              </a:rPr>
            </a:br>
            <a:r>
              <a:rPr lang="en-US" sz="4000" dirty="0">
                <a:solidFill>
                  <a:srgbClr val="FFFFFF"/>
                </a:solidFill>
              </a:rPr>
              <a:t>variables </a:t>
            </a:r>
            <a:r>
              <a:rPr lang="en-US" sz="4000" dirty="0" err="1">
                <a:solidFill>
                  <a:srgbClr val="FFFFFF"/>
                </a:solidFill>
              </a:rPr>
              <a:t>importantes</a:t>
            </a:r>
            <a:endParaRPr lang="en-US" sz="4000" dirty="0">
              <a:solidFill>
                <a:srgbClr val="FFFFFF"/>
              </a:solidFill>
            </a:endParaRPr>
          </a:p>
        </p:txBody>
      </p:sp>
      <p:sp>
        <p:nvSpPr>
          <p:cNvPr id="7" name="Espace réservé du numéro de diapositive 6">
            <a:extLst>
              <a:ext uri="{FF2B5EF4-FFF2-40B4-BE49-F238E27FC236}">
                <a16:creationId xmlns:a16="http://schemas.microsoft.com/office/drawing/2014/main" id="{3B2B98CD-BF8B-B1AD-DFE0-14371E6884FC}"/>
              </a:ext>
            </a:extLst>
          </p:cNvPr>
          <p:cNvSpPr>
            <a:spLocks noGrp="1"/>
          </p:cNvSpPr>
          <p:nvPr>
            <p:ph type="sldNum" sz="quarter" idx="12"/>
          </p:nvPr>
        </p:nvSpPr>
        <p:spPr>
          <a:xfrm>
            <a:off x="11704320" y="6452940"/>
            <a:ext cx="448056" cy="365760"/>
          </a:xfrm>
        </p:spPr>
        <p:txBody>
          <a:bodyPr vert="horz" lIns="91440" tIns="45720" rIns="91440" bIns="45720" rtlCol="0" anchor="ctr">
            <a:normAutofit/>
          </a:bodyPr>
          <a:lstStyle/>
          <a:p>
            <a:pPr defTabSz="914400">
              <a:spcAft>
                <a:spcPts val="600"/>
              </a:spcAft>
            </a:pPr>
            <a:fld id="{B2DC25EE-239B-4C5F-AAD1-255A7D5F1EE2}" type="slidenum">
              <a:rPr lang="en-US" sz="1100">
                <a:solidFill>
                  <a:schemeClr val="tx1">
                    <a:lumMod val="50000"/>
                    <a:lumOff val="50000"/>
                  </a:schemeClr>
                </a:solidFill>
              </a:rPr>
              <a:pPr defTabSz="914400">
                <a:spcAft>
                  <a:spcPts val="600"/>
                </a:spcAft>
              </a:pPr>
              <a:t>14</a:t>
            </a:fld>
            <a:endParaRPr lang="en-US" sz="1100">
              <a:solidFill>
                <a:schemeClr val="tx1">
                  <a:lumMod val="50000"/>
                  <a:lumOff val="50000"/>
                </a:schemeClr>
              </a:solidFill>
            </a:endParaRPr>
          </a:p>
        </p:txBody>
      </p:sp>
      <p:sp>
        <p:nvSpPr>
          <p:cNvPr id="6" name="ZoneTexte 5">
            <a:extLst>
              <a:ext uri="{FF2B5EF4-FFF2-40B4-BE49-F238E27FC236}">
                <a16:creationId xmlns:a16="http://schemas.microsoft.com/office/drawing/2014/main" id="{B648251A-C718-4414-9A15-0F5ACB8738B0}"/>
              </a:ext>
            </a:extLst>
          </p:cNvPr>
          <p:cNvSpPr txBox="1"/>
          <p:nvPr/>
        </p:nvSpPr>
        <p:spPr>
          <a:xfrm>
            <a:off x="4581144" y="510047"/>
            <a:ext cx="6858000" cy="1645920"/>
          </a:xfrm>
          <a:prstGeom prst="rect">
            <a:avLst/>
          </a:prstGeom>
        </p:spPr>
        <p:txBody>
          <a:bodyPr vert="horz" lIns="91440" tIns="45720" rIns="91440" bIns="45720" rtlCol="0" anchor="ctr">
            <a:normAutofit/>
          </a:bodyPr>
          <a:lstStyle/>
          <a:p>
            <a:pPr indent="-228600">
              <a:spcAft>
                <a:spcPts val="600"/>
              </a:spcAft>
              <a:buFont typeface="Arial" panose="020B0604020202020204" pitchFamily="34" charset="0"/>
              <a:buChar char="•"/>
            </a:pPr>
            <a:endParaRPr lang="en-US" sz="1500" dirty="0"/>
          </a:p>
        </p:txBody>
      </p:sp>
      <p:pic>
        <p:nvPicPr>
          <p:cNvPr id="10" name="Image 9">
            <a:extLst>
              <a:ext uri="{FF2B5EF4-FFF2-40B4-BE49-F238E27FC236}">
                <a16:creationId xmlns:a16="http://schemas.microsoft.com/office/drawing/2014/main" id="{8A16B2CA-F16F-CBB6-C92D-5BA5E90F8380}"/>
              </a:ext>
            </a:extLst>
          </p:cNvPr>
          <p:cNvPicPr>
            <a:picLocks noChangeAspect="1"/>
          </p:cNvPicPr>
          <p:nvPr/>
        </p:nvPicPr>
        <p:blipFill>
          <a:blip r:embed="rId2"/>
          <a:stretch>
            <a:fillRect/>
          </a:stretch>
        </p:blipFill>
        <p:spPr>
          <a:xfrm>
            <a:off x="4228032" y="599529"/>
            <a:ext cx="7772400" cy="5748424"/>
          </a:xfrm>
          <a:prstGeom prst="rect">
            <a:avLst/>
          </a:prstGeom>
        </p:spPr>
      </p:pic>
    </p:spTree>
    <p:extLst>
      <p:ext uri="{BB962C8B-B14F-4D97-AF65-F5344CB8AC3E}">
        <p14:creationId xmlns:p14="http://schemas.microsoft.com/office/powerpoint/2010/main" val="747751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761C24E-A1F7-D076-7B00-EDE37D05D4E5}"/>
              </a:ext>
            </a:extLst>
          </p:cNvPr>
          <p:cNvSpPr>
            <a:spLocks noGrp="1"/>
          </p:cNvSpPr>
          <p:nvPr>
            <p:ph type="title"/>
          </p:nvPr>
        </p:nvSpPr>
        <p:spPr>
          <a:xfrm>
            <a:off x="4959457" y="502020"/>
            <a:ext cx="6462793" cy="733392"/>
          </a:xfrm>
        </p:spPr>
        <p:txBody>
          <a:bodyPr vert="horz" lIns="91440" tIns="45720" rIns="91440" bIns="45720" rtlCol="0" anchor="b">
            <a:normAutofit/>
          </a:bodyPr>
          <a:lstStyle/>
          <a:p>
            <a:r>
              <a:rPr lang="en-US" sz="4000" dirty="0"/>
              <a:t>Conclusion</a:t>
            </a:r>
          </a:p>
        </p:txBody>
      </p:sp>
      <p:sp>
        <p:nvSpPr>
          <p:cNvPr id="5" name="Espace réservé du contenu 4">
            <a:extLst>
              <a:ext uri="{FF2B5EF4-FFF2-40B4-BE49-F238E27FC236}">
                <a16:creationId xmlns:a16="http://schemas.microsoft.com/office/drawing/2014/main" id="{373463C5-88D6-B68C-5430-B4B8A6024FD2}"/>
              </a:ext>
            </a:extLst>
          </p:cNvPr>
          <p:cNvSpPr>
            <a:spLocks noGrp="1"/>
          </p:cNvSpPr>
          <p:nvPr>
            <p:ph idx="1"/>
          </p:nvPr>
        </p:nvSpPr>
        <p:spPr>
          <a:xfrm>
            <a:off x="457201" y="1760326"/>
            <a:ext cx="2208507" cy="4438996"/>
          </a:xfrm>
        </p:spPr>
        <p:txBody>
          <a:bodyPr anchor="t">
            <a:normAutofit/>
          </a:bodyPr>
          <a:lstStyle/>
          <a:p>
            <a:r>
              <a:rPr lang="fr-FR" sz="2000" dirty="0"/>
              <a:t>Le cluster 1 est celui la moyenne d'importations de volailles et le PIB/habitant est le plus élevé.  </a:t>
            </a:r>
          </a:p>
          <a:p>
            <a:r>
              <a:rPr lang="fr-FR" sz="2000" dirty="0"/>
              <a:t>L'indice de stabilité politique est satisfaisant.  </a:t>
            </a:r>
          </a:p>
          <a:p>
            <a:r>
              <a:rPr lang="fr-FR" sz="2000" dirty="0"/>
              <a:t>Cela semble être le cluster idéal.</a:t>
            </a:r>
          </a:p>
        </p:txBody>
      </p:sp>
      <p:sp>
        <p:nvSpPr>
          <p:cNvPr id="12" name="Rectangle 11">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Image 2" descr="Une image contenant texte&#10;&#10;Description générée automatiquement">
            <a:extLst>
              <a:ext uri="{FF2B5EF4-FFF2-40B4-BE49-F238E27FC236}">
                <a16:creationId xmlns:a16="http://schemas.microsoft.com/office/drawing/2014/main" id="{94670789-3E73-1CB1-686B-D0F92A22240E}"/>
              </a:ext>
            </a:extLst>
          </p:cNvPr>
          <p:cNvPicPr>
            <a:picLocks noChangeAspect="1"/>
          </p:cNvPicPr>
          <p:nvPr/>
        </p:nvPicPr>
        <p:blipFill>
          <a:blip r:embed="rId2"/>
          <a:stretch>
            <a:fillRect/>
          </a:stretch>
        </p:blipFill>
        <p:spPr>
          <a:xfrm>
            <a:off x="3497060" y="1760326"/>
            <a:ext cx="8237739" cy="4180651"/>
          </a:xfrm>
          <a:prstGeom prst="rect">
            <a:avLst/>
          </a:prstGeom>
        </p:spPr>
      </p:pic>
      <p:sp>
        <p:nvSpPr>
          <p:cNvPr id="4" name="Espace réservé du numéro de diapositive 3">
            <a:extLst>
              <a:ext uri="{FF2B5EF4-FFF2-40B4-BE49-F238E27FC236}">
                <a16:creationId xmlns:a16="http://schemas.microsoft.com/office/drawing/2014/main" id="{FA4F221A-1C55-474A-C9AE-8281F0183F28}"/>
              </a:ext>
            </a:extLst>
          </p:cNvPr>
          <p:cNvSpPr>
            <a:spLocks noGrp="1"/>
          </p:cNvSpPr>
          <p:nvPr>
            <p:ph type="sldNum" sz="quarter" idx="12"/>
          </p:nvPr>
        </p:nvSpPr>
        <p:spPr>
          <a:xfrm>
            <a:off x="11704320" y="6459378"/>
            <a:ext cx="448056" cy="365125"/>
          </a:xfrm>
        </p:spPr>
        <p:txBody>
          <a:bodyPr vert="horz" lIns="91440" tIns="45720" rIns="91440" bIns="45720" rtlCol="0">
            <a:normAutofit/>
          </a:bodyPr>
          <a:lstStyle/>
          <a:p>
            <a:pPr>
              <a:spcAft>
                <a:spcPts val="600"/>
              </a:spcAft>
            </a:pPr>
            <a:fld id="{B2DC25EE-239B-4C5F-AAD1-255A7D5F1EE2}" type="slidenum">
              <a:rPr lang="en-US" sz="1100" smtClean="0">
                <a:solidFill>
                  <a:srgbClr val="FFFFFF"/>
                </a:solidFill>
              </a:rPr>
              <a:pPr>
                <a:spcAft>
                  <a:spcPts val="600"/>
                </a:spcAft>
              </a:pPr>
              <a:t>15</a:t>
            </a:fld>
            <a:endParaRPr lang="en-US" sz="1100">
              <a:solidFill>
                <a:srgbClr val="FFFFFF"/>
              </a:solidFill>
            </a:endParaRPr>
          </a:p>
        </p:txBody>
      </p:sp>
    </p:spTree>
    <p:extLst>
      <p:ext uri="{BB962C8B-B14F-4D97-AF65-F5344CB8AC3E}">
        <p14:creationId xmlns:p14="http://schemas.microsoft.com/office/powerpoint/2010/main" val="500047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21A22B-20C2-B653-25AB-73CECA32FFAB}"/>
              </a:ext>
            </a:extLst>
          </p:cNvPr>
          <p:cNvSpPr>
            <a:spLocks noGrp="1"/>
          </p:cNvSpPr>
          <p:nvPr>
            <p:ph type="title"/>
          </p:nvPr>
        </p:nvSpPr>
        <p:spPr>
          <a:xfrm>
            <a:off x="1115568" y="337625"/>
            <a:ext cx="10168128" cy="1179576"/>
          </a:xfrm>
        </p:spPr>
        <p:txBody>
          <a:bodyPr/>
          <a:lstStyle/>
          <a:p>
            <a:r>
              <a:rPr lang="fr-FR"/>
              <a:t>Index</a:t>
            </a:r>
            <a:endParaRPr lang="fr-FR" dirty="0"/>
          </a:p>
        </p:txBody>
      </p:sp>
      <p:graphicFrame>
        <p:nvGraphicFramePr>
          <p:cNvPr id="6" name="Espace réservé du contenu 2">
            <a:extLst>
              <a:ext uri="{FF2B5EF4-FFF2-40B4-BE49-F238E27FC236}">
                <a16:creationId xmlns:a16="http://schemas.microsoft.com/office/drawing/2014/main" id="{A634F052-80AA-FE07-145B-B9F96274BD78}"/>
              </a:ext>
            </a:extLst>
          </p:cNvPr>
          <p:cNvGraphicFramePr>
            <a:graphicFrameLocks noGrp="1"/>
          </p:cNvGraphicFramePr>
          <p:nvPr>
            <p:ph idx="1"/>
          </p:nvPr>
        </p:nvGraphicFramePr>
        <p:xfrm>
          <a:off x="1115568" y="2222339"/>
          <a:ext cx="10168128" cy="40870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Espace réservé du numéro de diapositive 3">
            <a:extLst>
              <a:ext uri="{FF2B5EF4-FFF2-40B4-BE49-F238E27FC236}">
                <a16:creationId xmlns:a16="http://schemas.microsoft.com/office/drawing/2014/main" id="{7F563E9D-76C7-8532-817D-186B895D84AF}"/>
              </a:ext>
            </a:extLst>
          </p:cNvPr>
          <p:cNvSpPr>
            <a:spLocks noGrp="1"/>
          </p:cNvSpPr>
          <p:nvPr>
            <p:ph type="sldNum" sz="quarter" idx="12"/>
          </p:nvPr>
        </p:nvSpPr>
        <p:spPr/>
        <p:txBody>
          <a:bodyPr/>
          <a:lstStyle/>
          <a:p>
            <a:fld id="{B2DC25EE-239B-4C5F-AAD1-255A7D5F1EE2}" type="slidenum">
              <a:rPr lang="en-US" smtClean="0"/>
              <a:t>2</a:t>
            </a:fld>
            <a:endParaRPr lang="en-US"/>
          </a:p>
        </p:txBody>
      </p:sp>
    </p:spTree>
    <p:extLst>
      <p:ext uri="{BB962C8B-B14F-4D97-AF65-F5344CB8AC3E}">
        <p14:creationId xmlns:p14="http://schemas.microsoft.com/office/powerpoint/2010/main" val="2698828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Graphique sur un document avec stylet">
            <a:extLst>
              <a:ext uri="{FF2B5EF4-FFF2-40B4-BE49-F238E27FC236}">
                <a16:creationId xmlns:a16="http://schemas.microsoft.com/office/drawing/2014/main" id="{2FDFD854-1A80-AE52-C734-387790D1B78D}"/>
              </a:ext>
            </a:extLst>
          </p:cNvPr>
          <p:cNvPicPr>
            <a:picLocks noChangeAspect="1"/>
          </p:cNvPicPr>
          <p:nvPr/>
        </p:nvPicPr>
        <p:blipFill rotWithShape="1">
          <a:blip r:embed="rId2">
            <a:duotone>
              <a:prstClr val="black"/>
              <a:schemeClr val="tx2">
                <a:tint val="45000"/>
                <a:satMod val="400000"/>
              </a:schemeClr>
            </a:duotone>
          </a:blip>
          <a:srcRect t="1906" b="13824"/>
          <a:stretch/>
        </p:blipFill>
        <p:spPr>
          <a:xfrm>
            <a:off x="19" y="351692"/>
            <a:ext cx="12191981" cy="6857989"/>
          </a:xfrm>
          <a:prstGeom prst="rect">
            <a:avLst/>
          </a:prstGeom>
        </p:spPr>
      </p:pic>
      <p:sp>
        <p:nvSpPr>
          <p:cNvPr id="86" name="Rectangle 85">
            <a:extLst>
              <a:ext uri="{FF2B5EF4-FFF2-40B4-BE49-F238E27FC236}">
                <a16:creationId xmlns:a16="http://schemas.microsoft.com/office/drawing/2014/main" id="{B4147794-66B7-4CDE-BC75-BBDC48B2F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9481" y="0"/>
            <a:ext cx="7718119" cy="6858000"/>
          </a:xfrm>
          <a:prstGeom prst="rect">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2" name="Titre 1">
            <a:extLst>
              <a:ext uri="{FF2B5EF4-FFF2-40B4-BE49-F238E27FC236}">
                <a16:creationId xmlns:a16="http://schemas.microsoft.com/office/drawing/2014/main" id="{5071871F-934C-F803-FC49-49BE2F7992E7}"/>
              </a:ext>
            </a:extLst>
          </p:cNvPr>
          <p:cNvSpPr>
            <a:spLocks noGrp="1"/>
          </p:cNvSpPr>
          <p:nvPr>
            <p:ph type="title"/>
          </p:nvPr>
        </p:nvSpPr>
        <p:spPr>
          <a:xfrm>
            <a:off x="4050889" y="365758"/>
            <a:ext cx="6784259" cy="1828800"/>
          </a:xfrm>
        </p:spPr>
        <p:txBody>
          <a:bodyPr vert="horz" lIns="91440" tIns="45720" rIns="91440" bIns="45720" rtlCol="0">
            <a:normAutofit/>
          </a:bodyPr>
          <a:lstStyle/>
          <a:p>
            <a:r>
              <a:rPr lang="en-US" sz="4800">
                <a:solidFill>
                  <a:schemeClr val="tx1">
                    <a:lumMod val="85000"/>
                    <a:lumOff val="15000"/>
                  </a:schemeClr>
                </a:solidFill>
              </a:rPr>
              <a:t>P</a:t>
            </a:r>
            <a:r>
              <a:rPr lang="en-US" sz="4800" b="0">
                <a:solidFill>
                  <a:schemeClr val="tx1">
                    <a:lumMod val="85000"/>
                    <a:lumOff val="15000"/>
                  </a:schemeClr>
                </a:solidFill>
                <a:effectLst/>
              </a:rPr>
              <a:t>résentation des données</a:t>
            </a:r>
            <a:endParaRPr lang="en-US" sz="4800">
              <a:solidFill>
                <a:schemeClr val="tx1">
                  <a:lumMod val="85000"/>
                  <a:lumOff val="15000"/>
                </a:schemeClr>
              </a:solidFill>
            </a:endParaRPr>
          </a:p>
        </p:txBody>
      </p:sp>
      <p:sp>
        <p:nvSpPr>
          <p:cNvPr id="6" name="Espace réservé du numéro de diapositive 5">
            <a:extLst>
              <a:ext uri="{FF2B5EF4-FFF2-40B4-BE49-F238E27FC236}">
                <a16:creationId xmlns:a16="http://schemas.microsoft.com/office/drawing/2014/main" id="{107BEB2E-FBFD-9B60-CA53-2813ECA618F4}"/>
              </a:ext>
            </a:extLst>
          </p:cNvPr>
          <p:cNvSpPr>
            <a:spLocks noGrp="1"/>
          </p:cNvSpPr>
          <p:nvPr>
            <p:ph type="sldNum" sz="quarter" idx="12"/>
          </p:nvPr>
        </p:nvSpPr>
        <p:spPr>
          <a:xfrm>
            <a:off x="10615355" y="6356350"/>
            <a:ext cx="518652" cy="365125"/>
          </a:xfrm>
        </p:spPr>
        <p:txBody>
          <a:bodyPr vert="horz" lIns="91440" tIns="45720" rIns="91440" bIns="45720" rtlCol="0">
            <a:normAutofit/>
          </a:bodyPr>
          <a:lstStyle/>
          <a:p>
            <a:pPr>
              <a:spcAft>
                <a:spcPts val="600"/>
              </a:spcAft>
              <a:defRPr/>
            </a:pPr>
            <a:fld id="{B2DC25EE-239B-4C5F-AAD1-255A7D5F1EE2}" type="slidenum">
              <a:rPr lang="en-US">
                <a:solidFill>
                  <a:prstClr val="black">
                    <a:lumMod val="50000"/>
                    <a:lumOff val="50000"/>
                  </a:prstClr>
                </a:solidFill>
                <a:latin typeface="Calibri" panose="020F0502020204030204"/>
              </a:rPr>
              <a:pPr>
                <a:spcAft>
                  <a:spcPts val="600"/>
                </a:spcAft>
                <a:defRPr/>
              </a:pPr>
              <a:t>3</a:t>
            </a:fld>
            <a:endParaRPr lang="en-US">
              <a:solidFill>
                <a:prstClr val="black">
                  <a:lumMod val="50000"/>
                  <a:lumOff val="50000"/>
                </a:prstClr>
              </a:solidFill>
              <a:latin typeface="Calibri" panose="020F0502020204030204"/>
            </a:endParaRPr>
          </a:p>
        </p:txBody>
      </p:sp>
      <p:sp>
        <p:nvSpPr>
          <p:cNvPr id="88" name="Rectangle 87">
            <a:extLst>
              <a:ext uri="{FF2B5EF4-FFF2-40B4-BE49-F238E27FC236}">
                <a16:creationId xmlns:a16="http://schemas.microsoft.com/office/drawing/2014/main" id="{41202E79-1236-4DF8-9921-F47A0B079C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1">
              <a:lumMod val="85000"/>
              <a:lumOff val="1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74" name="ZoneTexte 4">
            <a:extLst>
              <a:ext uri="{FF2B5EF4-FFF2-40B4-BE49-F238E27FC236}">
                <a16:creationId xmlns:a16="http://schemas.microsoft.com/office/drawing/2014/main" id="{F6D6AFEA-23D1-A14E-CD3B-5E2619A2AB8B}"/>
              </a:ext>
            </a:extLst>
          </p:cNvPr>
          <p:cNvGraphicFramePr/>
          <p:nvPr>
            <p:extLst>
              <p:ext uri="{D42A27DB-BD31-4B8C-83A1-F6EECF244321}">
                <p14:modId xmlns:p14="http://schemas.microsoft.com/office/powerpoint/2010/main" val="448176144"/>
              </p:ext>
            </p:extLst>
          </p:nvPr>
        </p:nvGraphicFramePr>
        <p:xfrm>
          <a:off x="4050889" y="2208624"/>
          <a:ext cx="6784259" cy="39905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ZoneTexte 2">
            <a:extLst>
              <a:ext uri="{FF2B5EF4-FFF2-40B4-BE49-F238E27FC236}">
                <a16:creationId xmlns:a16="http://schemas.microsoft.com/office/drawing/2014/main" id="{3BDBA6EF-779C-8713-8265-A517FC0D2756}"/>
              </a:ext>
            </a:extLst>
          </p:cNvPr>
          <p:cNvSpPr txBox="1"/>
          <p:nvPr/>
        </p:nvSpPr>
        <p:spPr>
          <a:xfrm>
            <a:off x="4050889" y="6356350"/>
            <a:ext cx="6675726" cy="369332"/>
          </a:xfrm>
          <a:prstGeom prst="rect">
            <a:avLst/>
          </a:prstGeom>
          <a:noFill/>
        </p:spPr>
        <p:txBody>
          <a:bodyPr wrap="square" rtlCol="0">
            <a:spAutoFit/>
          </a:bodyPr>
          <a:lstStyle/>
          <a:p>
            <a:r>
              <a:rPr lang="fr-FR" dirty="0"/>
              <a:t>Toutes les données viennent du site de  la FAO</a:t>
            </a:r>
          </a:p>
        </p:txBody>
      </p:sp>
    </p:spTree>
    <p:extLst>
      <p:ext uri="{BB962C8B-B14F-4D97-AF65-F5344CB8AC3E}">
        <p14:creationId xmlns:p14="http://schemas.microsoft.com/office/powerpoint/2010/main" val="257272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re 4">
            <a:extLst>
              <a:ext uri="{FF2B5EF4-FFF2-40B4-BE49-F238E27FC236}">
                <a16:creationId xmlns:a16="http://schemas.microsoft.com/office/drawing/2014/main" id="{E0EBE706-A83E-633F-C183-EAB23EED3F88}"/>
              </a:ext>
            </a:extLst>
          </p:cNvPr>
          <p:cNvSpPr>
            <a:spLocks noGrp="1"/>
          </p:cNvSpPr>
          <p:nvPr>
            <p:ph type="title"/>
          </p:nvPr>
        </p:nvSpPr>
        <p:spPr>
          <a:xfrm>
            <a:off x="635000" y="640823"/>
            <a:ext cx="3418659" cy="5583148"/>
          </a:xfrm>
        </p:spPr>
        <p:txBody>
          <a:bodyPr vert="horz" lIns="91440" tIns="45720" rIns="91440" bIns="45720" rtlCol="0" anchor="ctr">
            <a:normAutofit/>
          </a:bodyPr>
          <a:lstStyle/>
          <a:p>
            <a:r>
              <a:rPr lang="en-US" sz="4600" kern="1200">
                <a:solidFill>
                  <a:schemeClr val="tx1"/>
                </a:solidFill>
                <a:latin typeface="+mj-lt"/>
                <a:ea typeface="+mj-ea"/>
                <a:cs typeface="+mj-cs"/>
              </a:rPr>
              <a:t>Classification ascendante hiérarchique</a:t>
            </a:r>
          </a:p>
        </p:txBody>
      </p:sp>
      <p:sp>
        <p:nvSpPr>
          <p:cNvPr id="43"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ce réservé du numéro de diapositive 3">
            <a:extLst>
              <a:ext uri="{FF2B5EF4-FFF2-40B4-BE49-F238E27FC236}">
                <a16:creationId xmlns:a16="http://schemas.microsoft.com/office/drawing/2014/main" id="{E6AE776D-03F3-57C2-9BBB-8BFE6E55F05A}"/>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defTabSz="914400">
              <a:spcAft>
                <a:spcPts val="600"/>
              </a:spcAft>
            </a:pPr>
            <a:fld id="{B2DC25EE-239B-4C5F-AAD1-255A7D5F1EE2}" type="slidenum">
              <a:rPr lang="en-US"/>
              <a:pPr defTabSz="914400">
                <a:spcAft>
                  <a:spcPts val="600"/>
                </a:spcAft>
              </a:pPr>
              <a:t>4</a:t>
            </a:fld>
            <a:endParaRPr lang="en-US"/>
          </a:p>
        </p:txBody>
      </p:sp>
      <p:graphicFrame>
        <p:nvGraphicFramePr>
          <p:cNvPr id="37" name="ZoneTexte 1">
            <a:extLst>
              <a:ext uri="{FF2B5EF4-FFF2-40B4-BE49-F238E27FC236}">
                <a16:creationId xmlns:a16="http://schemas.microsoft.com/office/drawing/2014/main" id="{21D6D93D-2D4E-7D7C-17E5-52BD3425F263}"/>
              </a:ext>
            </a:extLst>
          </p:cNvPr>
          <p:cNvGraphicFramePr/>
          <p:nvPr>
            <p:extLst>
              <p:ext uri="{D42A27DB-BD31-4B8C-83A1-F6EECF244321}">
                <p14:modId xmlns:p14="http://schemas.microsoft.com/office/powerpoint/2010/main" val="1922428660"/>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30431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 7" descr="Une image contenant graphique&#10;&#10;Description générée automatiquement">
            <a:extLst>
              <a:ext uri="{FF2B5EF4-FFF2-40B4-BE49-F238E27FC236}">
                <a16:creationId xmlns:a16="http://schemas.microsoft.com/office/drawing/2014/main" id="{0B4C978D-C4B3-843E-87A5-68398FC5D736}"/>
              </a:ext>
            </a:extLst>
          </p:cNvPr>
          <p:cNvPicPr>
            <a:picLocks noChangeAspect="1"/>
          </p:cNvPicPr>
          <p:nvPr/>
        </p:nvPicPr>
        <p:blipFill>
          <a:blip r:embed="rId2"/>
          <a:stretch>
            <a:fillRect/>
          </a:stretch>
        </p:blipFill>
        <p:spPr>
          <a:xfrm>
            <a:off x="5295900" y="492125"/>
            <a:ext cx="6269038" cy="2289175"/>
          </a:xfrm>
          <a:prstGeom prst="rect">
            <a:avLst/>
          </a:prstGeom>
        </p:spPr>
      </p:pic>
      <p:pic>
        <p:nvPicPr>
          <p:cNvPr id="3" name="Image 2" descr="Une image contenant graphique&#10;&#10;Description générée automatiquement">
            <a:extLst>
              <a:ext uri="{FF2B5EF4-FFF2-40B4-BE49-F238E27FC236}">
                <a16:creationId xmlns:a16="http://schemas.microsoft.com/office/drawing/2014/main" id="{CEEF080A-AA72-FA81-60FD-3C248DE04F05}"/>
              </a:ext>
            </a:extLst>
          </p:cNvPr>
          <p:cNvPicPr>
            <a:picLocks noChangeAspect="1"/>
          </p:cNvPicPr>
          <p:nvPr/>
        </p:nvPicPr>
        <p:blipFill>
          <a:blip r:embed="rId3"/>
          <a:stretch>
            <a:fillRect/>
          </a:stretch>
        </p:blipFill>
        <p:spPr>
          <a:xfrm>
            <a:off x="5295900" y="2852738"/>
            <a:ext cx="6269038" cy="3517900"/>
          </a:xfrm>
          <a:prstGeom prst="rect">
            <a:avLst/>
          </a:prstGeom>
        </p:spPr>
      </p:pic>
      <p:sp>
        <p:nvSpPr>
          <p:cNvPr id="5" name="Titre 4">
            <a:extLst>
              <a:ext uri="{FF2B5EF4-FFF2-40B4-BE49-F238E27FC236}">
                <a16:creationId xmlns:a16="http://schemas.microsoft.com/office/drawing/2014/main" id="{E0EBE706-A83E-633F-C183-EAB23EED3F88}"/>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a:solidFill>
                  <a:srgbClr val="FFFFFF"/>
                </a:solidFill>
                <a:latin typeface="+mj-lt"/>
                <a:ea typeface="+mj-ea"/>
                <a:cs typeface="+mj-cs"/>
              </a:rPr>
              <a:t>Classification ascendante hiérarchique</a:t>
            </a:r>
          </a:p>
        </p:txBody>
      </p:sp>
      <p:sp>
        <p:nvSpPr>
          <p:cNvPr id="4" name="Espace réservé du numéro de diapositive 3">
            <a:extLst>
              <a:ext uri="{FF2B5EF4-FFF2-40B4-BE49-F238E27FC236}">
                <a16:creationId xmlns:a16="http://schemas.microsoft.com/office/drawing/2014/main" id="{E6AE776D-03F3-57C2-9BBB-8BFE6E55F05A}"/>
              </a:ext>
            </a:extLst>
          </p:cNvPr>
          <p:cNvSpPr>
            <a:spLocks noGrp="1"/>
          </p:cNvSpPr>
          <p:nvPr>
            <p:ph type="sldNum" sz="quarter" idx="12"/>
          </p:nvPr>
        </p:nvSpPr>
        <p:spPr>
          <a:xfrm>
            <a:off x="10926317" y="6423025"/>
            <a:ext cx="771525" cy="365125"/>
          </a:xfrm>
        </p:spPr>
        <p:txBody>
          <a:bodyPr vert="horz" lIns="91440" tIns="45720" rIns="91440" bIns="45720" rtlCol="0" anchor="ctr">
            <a:normAutofit/>
          </a:bodyPr>
          <a:lstStyle/>
          <a:p>
            <a:pPr defTabSz="914400">
              <a:spcAft>
                <a:spcPts val="600"/>
              </a:spcAft>
            </a:pPr>
            <a:fld id="{B2DC25EE-239B-4C5F-AAD1-255A7D5F1EE2}" type="slidenum">
              <a:rPr lang="en-US"/>
              <a:pPr defTabSz="914400">
                <a:spcAft>
                  <a:spcPts val="600"/>
                </a:spcAft>
              </a:pPr>
              <a:t>5</a:t>
            </a:fld>
            <a:endParaRPr lang="en-US"/>
          </a:p>
        </p:txBody>
      </p:sp>
    </p:spTree>
    <p:extLst>
      <p:ext uri="{BB962C8B-B14F-4D97-AF65-F5344CB8AC3E}">
        <p14:creationId xmlns:p14="http://schemas.microsoft.com/office/powerpoint/2010/main" val="3778737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itre 4">
            <a:extLst>
              <a:ext uri="{FF2B5EF4-FFF2-40B4-BE49-F238E27FC236}">
                <a16:creationId xmlns:a16="http://schemas.microsoft.com/office/drawing/2014/main" id="{E0EBE706-A83E-633F-C183-EAB23EED3F88}"/>
              </a:ext>
            </a:extLst>
          </p:cNvPr>
          <p:cNvSpPr>
            <a:spLocks noGrp="1"/>
          </p:cNvSpPr>
          <p:nvPr>
            <p:ph type="title"/>
          </p:nvPr>
        </p:nvSpPr>
        <p:spPr>
          <a:xfrm>
            <a:off x="1188069" y="381935"/>
            <a:ext cx="4008583" cy="5974414"/>
          </a:xfrm>
        </p:spPr>
        <p:txBody>
          <a:bodyPr vert="horz" lIns="91440" tIns="45720" rIns="91440" bIns="45720" rtlCol="0" anchor="ctr">
            <a:normAutofit/>
          </a:bodyPr>
          <a:lstStyle/>
          <a:p>
            <a:r>
              <a:rPr lang="en-US" sz="7400" kern="1200">
                <a:solidFill>
                  <a:srgbClr val="FFFFFF"/>
                </a:solidFill>
                <a:latin typeface="+mj-lt"/>
                <a:ea typeface="+mj-ea"/>
                <a:cs typeface="+mj-cs"/>
              </a:rPr>
              <a:t>K-means clustering</a:t>
            </a:r>
          </a:p>
        </p:txBody>
      </p:sp>
      <p:grpSp>
        <p:nvGrpSpPr>
          <p:cNvPr id="57" name="Group 56">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58"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59"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60"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6" name="ZoneTexte 5">
            <a:extLst>
              <a:ext uri="{FF2B5EF4-FFF2-40B4-BE49-F238E27FC236}">
                <a16:creationId xmlns:a16="http://schemas.microsoft.com/office/drawing/2014/main" id="{8B072D92-AF9E-024D-1B3A-A939DB67B431}"/>
              </a:ext>
            </a:extLst>
          </p:cNvPr>
          <p:cNvSpPr txBox="1"/>
          <p:nvPr/>
        </p:nvSpPr>
        <p:spPr>
          <a:xfrm>
            <a:off x="6297233" y="518400"/>
            <a:ext cx="4771607" cy="5837949"/>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r>
              <a:rPr lang="en-US" sz="2000" b="0" i="0" dirty="0">
                <a:solidFill>
                  <a:schemeClr val="tx1">
                    <a:alpha val="80000"/>
                  </a:schemeClr>
                </a:solidFill>
                <a:effectLst/>
              </a:rPr>
              <a:t>K-means </a:t>
            </a:r>
            <a:r>
              <a:rPr lang="en-US" sz="2000" b="0" i="0" dirty="0" err="1">
                <a:solidFill>
                  <a:schemeClr val="tx1">
                    <a:alpha val="80000"/>
                  </a:schemeClr>
                </a:solidFill>
                <a:effectLst/>
              </a:rPr>
              <a:t>est</a:t>
            </a:r>
            <a:r>
              <a:rPr lang="en-US" sz="2000" b="0" i="0" dirty="0">
                <a:solidFill>
                  <a:schemeClr val="tx1">
                    <a:alpha val="80000"/>
                  </a:schemeClr>
                </a:solidFill>
                <a:effectLst/>
              </a:rPr>
              <a:t> </a:t>
            </a:r>
            <a:r>
              <a:rPr lang="en-US" sz="2000" b="0" i="0" dirty="0" err="1">
                <a:solidFill>
                  <a:schemeClr val="tx1">
                    <a:alpha val="80000"/>
                  </a:schemeClr>
                </a:solidFill>
                <a:effectLst/>
              </a:rPr>
              <a:t>une</a:t>
            </a:r>
            <a:r>
              <a:rPr lang="en-US" sz="2000" b="0" i="0" dirty="0">
                <a:solidFill>
                  <a:schemeClr val="tx1">
                    <a:alpha val="80000"/>
                  </a:schemeClr>
                </a:solidFill>
                <a:effectLst/>
              </a:rPr>
              <a:t> </a:t>
            </a:r>
            <a:r>
              <a:rPr lang="en-US" sz="2000" b="1" i="0" dirty="0" err="1">
                <a:solidFill>
                  <a:schemeClr val="tx1">
                    <a:alpha val="80000"/>
                  </a:schemeClr>
                </a:solidFill>
                <a:effectLst/>
              </a:rPr>
              <a:t>méthode</a:t>
            </a:r>
            <a:r>
              <a:rPr lang="en-US" sz="2000" b="1" i="0" dirty="0">
                <a:solidFill>
                  <a:schemeClr val="tx1">
                    <a:alpha val="80000"/>
                  </a:schemeClr>
                </a:solidFill>
                <a:effectLst/>
              </a:rPr>
              <a:t> de clustering </a:t>
            </a:r>
            <a:r>
              <a:rPr lang="en-US" sz="2000" b="0" i="0" dirty="0">
                <a:solidFill>
                  <a:schemeClr val="tx1">
                    <a:alpha val="80000"/>
                  </a:schemeClr>
                </a:solidFill>
                <a:effectLst/>
              </a:rPr>
              <a:t>qui </a:t>
            </a:r>
            <a:r>
              <a:rPr lang="en-US" sz="2000" b="0" i="0" dirty="0" err="1">
                <a:solidFill>
                  <a:schemeClr val="tx1">
                    <a:alpha val="80000"/>
                  </a:schemeClr>
                </a:solidFill>
                <a:effectLst/>
              </a:rPr>
              <a:t>consiste</a:t>
            </a:r>
            <a:r>
              <a:rPr lang="en-US" sz="2000" b="0" i="0" dirty="0">
                <a:solidFill>
                  <a:schemeClr val="tx1">
                    <a:alpha val="80000"/>
                  </a:schemeClr>
                </a:solidFill>
                <a:effectLst/>
              </a:rPr>
              <a:t> </a:t>
            </a:r>
            <a:r>
              <a:rPr lang="en-US" sz="2000" b="0" i="0" dirty="0" err="1">
                <a:solidFill>
                  <a:schemeClr val="tx1">
                    <a:alpha val="80000"/>
                  </a:schemeClr>
                </a:solidFill>
                <a:effectLst/>
              </a:rPr>
              <a:t>à</a:t>
            </a:r>
            <a:r>
              <a:rPr lang="en-US" sz="2000" b="0" i="0" dirty="0">
                <a:solidFill>
                  <a:schemeClr val="tx1">
                    <a:alpha val="80000"/>
                  </a:schemeClr>
                </a:solidFill>
                <a:effectLst/>
              </a:rPr>
              <a:t> </a:t>
            </a:r>
            <a:r>
              <a:rPr lang="en-US" sz="2000" b="0" i="0" dirty="0" err="1">
                <a:solidFill>
                  <a:schemeClr val="tx1">
                    <a:alpha val="80000"/>
                  </a:schemeClr>
                </a:solidFill>
                <a:effectLst/>
              </a:rPr>
              <a:t>regrouper</a:t>
            </a:r>
            <a:r>
              <a:rPr lang="en-US" sz="2000" b="0" i="0" dirty="0">
                <a:solidFill>
                  <a:schemeClr val="tx1">
                    <a:alpha val="80000"/>
                  </a:schemeClr>
                </a:solidFill>
                <a:effectLst/>
              </a:rPr>
              <a:t> des </a:t>
            </a:r>
            <a:r>
              <a:rPr lang="en-US" sz="2000" b="0" i="0" dirty="0" err="1">
                <a:solidFill>
                  <a:schemeClr val="tx1">
                    <a:alpha val="80000"/>
                  </a:schemeClr>
                </a:solidFill>
                <a:effectLst/>
              </a:rPr>
              <a:t>données</a:t>
            </a:r>
            <a:r>
              <a:rPr lang="en-US" sz="2000" b="0" i="0" dirty="0">
                <a:solidFill>
                  <a:schemeClr val="tx1">
                    <a:alpha val="80000"/>
                  </a:schemeClr>
                </a:solidFill>
                <a:effectLst/>
              </a:rPr>
              <a:t> </a:t>
            </a:r>
            <a:r>
              <a:rPr lang="en-US" sz="2000" b="0" i="0" dirty="0" err="1">
                <a:solidFill>
                  <a:schemeClr val="tx1">
                    <a:alpha val="80000"/>
                  </a:schemeClr>
                </a:solidFill>
                <a:effectLst/>
              </a:rPr>
              <a:t>en</a:t>
            </a:r>
            <a:r>
              <a:rPr lang="en-US" sz="2000" b="0" i="0" dirty="0">
                <a:solidFill>
                  <a:schemeClr val="tx1">
                    <a:alpha val="80000"/>
                  </a:schemeClr>
                </a:solidFill>
                <a:effectLst/>
              </a:rPr>
              <a:t> k </a:t>
            </a:r>
            <a:r>
              <a:rPr lang="en-US" sz="2000" b="0" i="0" dirty="0" err="1">
                <a:solidFill>
                  <a:schemeClr val="tx1">
                    <a:alpha val="80000"/>
                  </a:schemeClr>
                </a:solidFill>
                <a:effectLst/>
              </a:rPr>
              <a:t>groupes</a:t>
            </a:r>
            <a:r>
              <a:rPr lang="en-US" sz="2000" b="0" i="0" dirty="0">
                <a:solidFill>
                  <a:schemeClr val="tx1">
                    <a:alpha val="80000"/>
                  </a:schemeClr>
                </a:solidFill>
                <a:effectLst/>
              </a:rPr>
              <a:t> </a:t>
            </a:r>
            <a:r>
              <a:rPr lang="en-US" sz="2000" b="0" i="0" dirty="0" err="1">
                <a:solidFill>
                  <a:schemeClr val="tx1">
                    <a:alpha val="80000"/>
                  </a:schemeClr>
                </a:solidFill>
                <a:effectLst/>
              </a:rPr>
              <a:t>distincts</a:t>
            </a:r>
            <a:r>
              <a:rPr lang="en-US" sz="2000" b="0" i="0" dirty="0">
                <a:solidFill>
                  <a:schemeClr val="tx1">
                    <a:alpha val="80000"/>
                  </a:schemeClr>
                </a:solidFill>
                <a:effectLst/>
              </a:rPr>
              <a:t> (</a:t>
            </a:r>
            <a:r>
              <a:rPr lang="en-US" sz="2000" b="0" i="0" dirty="0" err="1">
                <a:solidFill>
                  <a:schemeClr val="tx1">
                    <a:alpha val="80000"/>
                  </a:schemeClr>
                </a:solidFill>
                <a:effectLst/>
              </a:rPr>
              <a:t>ou</a:t>
            </a:r>
            <a:r>
              <a:rPr lang="en-US" sz="2000" b="0" i="0" dirty="0">
                <a:solidFill>
                  <a:schemeClr val="tx1">
                    <a:alpha val="80000"/>
                  </a:schemeClr>
                </a:solidFill>
                <a:effectLst/>
              </a:rPr>
              <a:t> clusters) </a:t>
            </a:r>
            <a:r>
              <a:rPr lang="en-US" sz="2000" b="1" i="0" dirty="0" err="1">
                <a:solidFill>
                  <a:schemeClr val="tx1">
                    <a:alpha val="80000"/>
                  </a:schemeClr>
                </a:solidFill>
                <a:effectLst/>
              </a:rPr>
              <a:t>en</a:t>
            </a:r>
            <a:r>
              <a:rPr lang="en-US" sz="2000" b="1" i="0" dirty="0">
                <a:solidFill>
                  <a:schemeClr val="tx1">
                    <a:alpha val="80000"/>
                  </a:schemeClr>
                </a:solidFill>
                <a:effectLst/>
              </a:rPr>
              <a:t> </a:t>
            </a:r>
            <a:r>
              <a:rPr lang="en-US" sz="2000" b="1" i="0" dirty="0" err="1">
                <a:solidFill>
                  <a:schemeClr val="tx1">
                    <a:alpha val="80000"/>
                  </a:schemeClr>
                </a:solidFill>
                <a:effectLst/>
              </a:rPr>
              <a:t>minimisant</a:t>
            </a:r>
            <a:r>
              <a:rPr lang="en-US" sz="2000" b="1" i="0" dirty="0">
                <a:solidFill>
                  <a:schemeClr val="tx1">
                    <a:alpha val="80000"/>
                  </a:schemeClr>
                </a:solidFill>
                <a:effectLst/>
              </a:rPr>
              <a:t> la distance entre les points de </a:t>
            </a:r>
            <a:r>
              <a:rPr lang="en-US" sz="2000" b="1" i="0" dirty="0" err="1">
                <a:solidFill>
                  <a:schemeClr val="tx1">
                    <a:alpha val="80000"/>
                  </a:schemeClr>
                </a:solidFill>
                <a:effectLst/>
              </a:rPr>
              <a:t>chaque</a:t>
            </a:r>
            <a:r>
              <a:rPr lang="en-US" sz="2000" b="1" i="0" dirty="0">
                <a:solidFill>
                  <a:schemeClr val="tx1">
                    <a:alpha val="80000"/>
                  </a:schemeClr>
                </a:solidFill>
                <a:effectLst/>
              </a:rPr>
              <a:t> cluster.</a:t>
            </a:r>
          </a:p>
          <a:p>
            <a:pPr indent="-228600" defTabSz="914400">
              <a:lnSpc>
                <a:spcPct val="90000"/>
              </a:lnSpc>
              <a:spcAft>
                <a:spcPts val="600"/>
              </a:spcAft>
              <a:buFont typeface="Arial" panose="020B0604020202020204" pitchFamily="34" charset="0"/>
              <a:buChar char="•"/>
            </a:pPr>
            <a:endParaRPr lang="en-US" sz="2000" b="1" i="0" dirty="0">
              <a:solidFill>
                <a:schemeClr val="tx1">
                  <a:alpha val="80000"/>
                </a:schemeClr>
              </a:solidFill>
              <a:effectLst/>
            </a:endParaRPr>
          </a:p>
          <a:p>
            <a:pPr indent="-228600" defTabSz="914400">
              <a:lnSpc>
                <a:spcPct val="90000"/>
              </a:lnSpc>
              <a:spcAft>
                <a:spcPts val="600"/>
              </a:spcAft>
              <a:buFont typeface="Arial" panose="020B0604020202020204" pitchFamily="34" charset="0"/>
              <a:buChar char="•"/>
            </a:pPr>
            <a:r>
              <a:rPr lang="en-US" sz="2000" b="0" i="0" dirty="0" err="1">
                <a:solidFill>
                  <a:schemeClr val="tx1">
                    <a:alpha val="80000"/>
                  </a:schemeClr>
                </a:solidFill>
                <a:effectLst/>
              </a:rPr>
              <a:t>L'algorithme</a:t>
            </a:r>
            <a:r>
              <a:rPr lang="en-US" sz="2000" b="0" i="0" dirty="0">
                <a:solidFill>
                  <a:schemeClr val="tx1">
                    <a:alpha val="80000"/>
                  </a:schemeClr>
                </a:solidFill>
                <a:effectLst/>
              </a:rPr>
              <a:t> </a:t>
            </a:r>
            <a:r>
              <a:rPr lang="en-US" sz="2000" b="0" i="0" dirty="0" err="1">
                <a:solidFill>
                  <a:schemeClr val="tx1">
                    <a:alpha val="80000"/>
                  </a:schemeClr>
                </a:solidFill>
                <a:effectLst/>
              </a:rPr>
              <a:t>est</a:t>
            </a:r>
            <a:r>
              <a:rPr lang="en-US" sz="2000" b="0" i="0" dirty="0">
                <a:solidFill>
                  <a:schemeClr val="tx1">
                    <a:alpha val="80000"/>
                  </a:schemeClr>
                </a:solidFill>
                <a:effectLst/>
              </a:rPr>
              <a:t> </a:t>
            </a:r>
            <a:r>
              <a:rPr lang="en-US" sz="2000" b="0" i="0" dirty="0" err="1">
                <a:solidFill>
                  <a:schemeClr val="tx1">
                    <a:alpha val="80000"/>
                  </a:schemeClr>
                </a:solidFill>
                <a:effectLst/>
              </a:rPr>
              <a:t>souvent</a:t>
            </a:r>
            <a:r>
              <a:rPr lang="en-US" sz="2000" b="0" i="0" dirty="0">
                <a:solidFill>
                  <a:schemeClr val="tx1">
                    <a:alpha val="80000"/>
                  </a:schemeClr>
                </a:solidFill>
                <a:effectLst/>
              </a:rPr>
              <a:t> </a:t>
            </a:r>
            <a:r>
              <a:rPr lang="en-US" sz="2000" b="0" i="0" dirty="0" err="1">
                <a:solidFill>
                  <a:schemeClr val="tx1">
                    <a:alpha val="80000"/>
                  </a:schemeClr>
                </a:solidFill>
                <a:effectLst/>
              </a:rPr>
              <a:t>utilisé</a:t>
            </a:r>
            <a:r>
              <a:rPr lang="en-US" sz="2000" b="0" i="0" dirty="0">
                <a:solidFill>
                  <a:schemeClr val="tx1">
                    <a:alpha val="80000"/>
                  </a:schemeClr>
                </a:solidFill>
                <a:effectLst/>
              </a:rPr>
              <a:t> dans des applications de segmentation de </a:t>
            </a:r>
            <a:r>
              <a:rPr lang="en-US" sz="2000" b="0" i="0" dirty="0" err="1">
                <a:solidFill>
                  <a:schemeClr val="tx1">
                    <a:alpha val="80000"/>
                  </a:schemeClr>
                </a:solidFill>
                <a:effectLst/>
              </a:rPr>
              <a:t>marché</a:t>
            </a:r>
            <a:r>
              <a:rPr lang="en-US" sz="2000" b="0" i="0" dirty="0">
                <a:solidFill>
                  <a:schemeClr val="tx1">
                    <a:alpha val="80000"/>
                  </a:schemeClr>
                </a:solidFill>
                <a:effectLst/>
              </a:rPr>
              <a:t>, de reconnaissance de </a:t>
            </a:r>
            <a:r>
              <a:rPr lang="en-US" sz="2000" b="0" i="0" dirty="0" err="1">
                <a:solidFill>
                  <a:schemeClr val="tx1">
                    <a:alpha val="80000"/>
                  </a:schemeClr>
                </a:solidFill>
                <a:effectLst/>
              </a:rPr>
              <a:t>formes</a:t>
            </a:r>
            <a:r>
              <a:rPr lang="en-US" sz="2000" b="0" i="0" dirty="0">
                <a:solidFill>
                  <a:schemeClr val="tx1">
                    <a:alpha val="80000"/>
                  </a:schemeClr>
                </a:solidFill>
                <a:effectLst/>
              </a:rPr>
              <a:t>, </a:t>
            </a:r>
            <a:r>
              <a:rPr lang="en-US" sz="2000" b="0" i="0" dirty="0" err="1">
                <a:solidFill>
                  <a:schemeClr val="tx1">
                    <a:alpha val="80000"/>
                  </a:schemeClr>
                </a:solidFill>
                <a:effectLst/>
              </a:rPr>
              <a:t>d'analyse</a:t>
            </a:r>
            <a:r>
              <a:rPr lang="en-US" sz="2000" b="0" i="0" dirty="0">
                <a:solidFill>
                  <a:schemeClr val="tx1">
                    <a:alpha val="80000"/>
                  </a:schemeClr>
                </a:solidFill>
                <a:effectLst/>
              </a:rPr>
              <a:t> de </a:t>
            </a:r>
            <a:r>
              <a:rPr lang="en-US" sz="2000" b="0" i="0" dirty="0" err="1">
                <a:solidFill>
                  <a:schemeClr val="tx1">
                    <a:alpha val="80000"/>
                  </a:schemeClr>
                </a:solidFill>
                <a:effectLst/>
              </a:rPr>
              <a:t>données</a:t>
            </a:r>
            <a:r>
              <a:rPr lang="en-US" sz="2000" b="0" i="0" dirty="0">
                <a:solidFill>
                  <a:schemeClr val="tx1">
                    <a:alpha val="80000"/>
                  </a:schemeClr>
                </a:solidFill>
                <a:effectLst/>
              </a:rPr>
              <a:t> et </a:t>
            </a:r>
            <a:r>
              <a:rPr lang="en-US" sz="2000" b="0" i="0" dirty="0" err="1">
                <a:solidFill>
                  <a:schemeClr val="tx1">
                    <a:alpha val="80000"/>
                  </a:schemeClr>
                </a:solidFill>
                <a:effectLst/>
              </a:rPr>
              <a:t>d'autres</a:t>
            </a:r>
            <a:r>
              <a:rPr lang="en-US" sz="2000" b="0" i="0" dirty="0">
                <a:solidFill>
                  <a:schemeClr val="tx1">
                    <a:alpha val="80000"/>
                  </a:schemeClr>
                </a:solidFill>
                <a:effectLst/>
              </a:rPr>
              <a:t> </a:t>
            </a:r>
            <a:r>
              <a:rPr lang="en-US" sz="2000" b="0" i="0" dirty="0" err="1">
                <a:solidFill>
                  <a:schemeClr val="tx1">
                    <a:alpha val="80000"/>
                  </a:schemeClr>
                </a:solidFill>
                <a:effectLst/>
              </a:rPr>
              <a:t>domaines</a:t>
            </a:r>
            <a:r>
              <a:rPr lang="en-US" sz="2000" b="0" i="0" dirty="0">
                <a:solidFill>
                  <a:schemeClr val="tx1">
                    <a:alpha val="80000"/>
                  </a:schemeClr>
                </a:solidFill>
                <a:effectLst/>
              </a:rPr>
              <a:t> </a:t>
            </a:r>
            <a:r>
              <a:rPr lang="en-US" sz="2000" b="0" i="0" dirty="0" err="1">
                <a:solidFill>
                  <a:schemeClr val="tx1">
                    <a:alpha val="80000"/>
                  </a:schemeClr>
                </a:solidFill>
                <a:effectLst/>
              </a:rPr>
              <a:t>où</a:t>
            </a:r>
            <a:r>
              <a:rPr lang="en-US" sz="2000" b="0" i="0" dirty="0">
                <a:solidFill>
                  <a:schemeClr val="tx1">
                    <a:alpha val="80000"/>
                  </a:schemeClr>
                </a:solidFill>
                <a:effectLst/>
              </a:rPr>
              <a:t> il </a:t>
            </a:r>
            <a:r>
              <a:rPr lang="en-US" sz="2000" b="0" i="0" dirty="0" err="1">
                <a:solidFill>
                  <a:schemeClr val="tx1">
                    <a:alpha val="80000"/>
                  </a:schemeClr>
                </a:solidFill>
                <a:effectLst/>
              </a:rPr>
              <a:t>est</a:t>
            </a:r>
            <a:r>
              <a:rPr lang="en-US" sz="2000" b="0" i="0" dirty="0">
                <a:solidFill>
                  <a:schemeClr val="tx1">
                    <a:alpha val="80000"/>
                  </a:schemeClr>
                </a:solidFill>
                <a:effectLst/>
              </a:rPr>
              <a:t> </a:t>
            </a:r>
            <a:r>
              <a:rPr lang="en-US" sz="2000" b="0" i="0" dirty="0" err="1">
                <a:solidFill>
                  <a:schemeClr val="tx1">
                    <a:alpha val="80000"/>
                  </a:schemeClr>
                </a:solidFill>
                <a:effectLst/>
              </a:rPr>
              <a:t>nécessaire</a:t>
            </a:r>
            <a:r>
              <a:rPr lang="en-US" sz="2000" b="0" i="0" dirty="0">
                <a:solidFill>
                  <a:schemeClr val="tx1">
                    <a:alpha val="80000"/>
                  </a:schemeClr>
                </a:solidFill>
                <a:effectLst/>
              </a:rPr>
              <a:t> de </a:t>
            </a:r>
            <a:r>
              <a:rPr lang="en-US" sz="2000" b="0" i="0" dirty="0" err="1">
                <a:solidFill>
                  <a:schemeClr val="tx1">
                    <a:alpha val="80000"/>
                  </a:schemeClr>
                </a:solidFill>
                <a:effectLst/>
              </a:rPr>
              <a:t>diviser</a:t>
            </a:r>
            <a:r>
              <a:rPr lang="en-US" sz="2000" b="0" i="0" dirty="0">
                <a:solidFill>
                  <a:schemeClr val="tx1">
                    <a:alpha val="80000"/>
                  </a:schemeClr>
                </a:solidFill>
                <a:effectLst/>
              </a:rPr>
              <a:t> des </a:t>
            </a:r>
            <a:r>
              <a:rPr lang="en-US" sz="2000" b="0" i="0" dirty="0" err="1">
                <a:solidFill>
                  <a:schemeClr val="tx1">
                    <a:alpha val="80000"/>
                  </a:schemeClr>
                </a:solidFill>
                <a:effectLst/>
              </a:rPr>
              <a:t>données</a:t>
            </a:r>
            <a:r>
              <a:rPr lang="en-US" sz="2000" b="0" i="0" dirty="0">
                <a:solidFill>
                  <a:schemeClr val="tx1">
                    <a:alpha val="80000"/>
                  </a:schemeClr>
                </a:solidFill>
                <a:effectLst/>
              </a:rPr>
              <a:t> </a:t>
            </a:r>
            <a:r>
              <a:rPr lang="en-US" sz="2000" b="0" i="0" dirty="0" err="1">
                <a:solidFill>
                  <a:schemeClr val="tx1">
                    <a:alpha val="80000"/>
                  </a:schemeClr>
                </a:solidFill>
                <a:effectLst/>
              </a:rPr>
              <a:t>en</a:t>
            </a:r>
            <a:r>
              <a:rPr lang="en-US" sz="2000" b="0" i="0" dirty="0">
                <a:solidFill>
                  <a:schemeClr val="tx1">
                    <a:alpha val="80000"/>
                  </a:schemeClr>
                </a:solidFill>
                <a:effectLst/>
              </a:rPr>
              <a:t> </a:t>
            </a:r>
            <a:r>
              <a:rPr lang="en-US" sz="2000" b="0" i="0" dirty="0" err="1">
                <a:solidFill>
                  <a:schemeClr val="tx1">
                    <a:alpha val="80000"/>
                  </a:schemeClr>
                </a:solidFill>
                <a:effectLst/>
              </a:rPr>
              <a:t>groupes</a:t>
            </a:r>
            <a:r>
              <a:rPr lang="en-US" sz="2000" b="0" i="0" dirty="0">
                <a:solidFill>
                  <a:schemeClr val="tx1">
                    <a:alpha val="80000"/>
                  </a:schemeClr>
                </a:solidFill>
                <a:effectLst/>
              </a:rPr>
              <a:t> </a:t>
            </a:r>
            <a:r>
              <a:rPr lang="en-US" sz="2000" b="0" i="0" dirty="0" err="1">
                <a:solidFill>
                  <a:schemeClr val="tx1">
                    <a:alpha val="80000"/>
                  </a:schemeClr>
                </a:solidFill>
                <a:effectLst/>
              </a:rPr>
              <a:t>distincts</a:t>
            </a:r>
            <a:r>
              <a:rPr lang="en-US" sz="2000" b="0" i="0" dirty="0">
                <a:solidFill>
                  <a:schemeClr val="tx1">
                    <a:alpha val="80000"/>
                  </a:schemeClr>
                </a:solidFill>
                <a:effectLst/>
              </a:rPr>
              <a:t>.</a:t>
            </a:r>
          </a:p>
          <a:p>
            <a:pPr indent="-228600" defTabSz="914400">
              <a:lnSpc>
                <a:spcPct val="90000"/>
              </a:lnSpc>
              <a:spcAft>
                <a:spcPts val="600"/>
              </a:spcAft>
              <a:buFont typeface="Arial" panose="020B0604020202020204" pitchFamily="34" charset="0"/>
              <a:buChar char="•"/>
            </a:pPr>
            <a:endParaRPr lang="en-US" sz="2000" dirty="0">
              <a:solidFill>
                <a:schemeClr val="tx1">
                  <a:alpha val="80000"/>
                </a:schemeClr>
              </a:solidFill>
            </a:endParaRPr>
          </a:p>
          <a:p>
            <a:pPr indent="-228600" defTabSz="914400">
              <a:lnSpc>
                <a:spcPct val="90000"/>
              </a:lnSpc>
              <a:spcAft>
                <a:spcPts val="600"/>
              </a:spcAft>
              <a:buFont typeface="Arial" panose="020B0604020202020204" pitchFamily="34" charset="0"/>
              <a:buChar char="•"/>
            </a:pPr>
            <a:endParaRPr lang="en-US" sz="2000" dirty="0">
              <a:solidFill>
                <a:schemeClr val="tx1">
                  <a:alpha val="80000"/>
                </a:schemeClr>
              </a:solidFill>
            </a:endParaRPr>
          </a:p>
        </p:txBody>
      </p:sp>
      <p:sp>
        <p:nvSpPr>
          <p:cNvPr id="4" name="Espace réservé du numéro de diapositive 3">
            <a:extLst>
              <a:ext uri="{FF2B5EF4-FFF2-40B4-BE49-F238E27FC236}">
                <a16:creationId xmlns:a16="http://schemas.microsoft.com/office/drawing/2014/main" id="{E6AE776D-03F3-57C2-9BBB-8BFE6E55F05A}"/>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defTabSz="914400">
              <a:spcAft>
                <a:spcPts val="600"/>
              </a:spcAft>
            </a:pPr>
            <a:fld id="{B2DC25EE-239B-4C5F-AAD1-255A7D5F1EE2}" type="slidenum">
              <a:rPr lang="en-US">
                <a:solidFill>
                  <a:schemeClr val="tx1">
                    <a:alpha val="60000"/>
                  </a:schemeClr>
                </a:solidFill>
              </a:rPr>
              <a:pPr defTabSz="914400">
                <a:spcAft>
                  <a:spcPts val="600"/>
                </a:spcAft>
              </a:pPr>
              <a:t>6</a:t>
            </a:fld>
            <a:endParaRPr lang="en-US">
              <a:solidFill>
                <a:schemeClr val="tx1">
                  <a:alpha val="60000"/>
                </a:schemeClr>
              </a:solidFill>
            </a:endParaRPr>
          </a:p>
        </p:txBody>
      </p:sp>
      <p:cxnSp>
        <p:nvCxnSpPr>
          <p:cNvPr id="62" name="Straight Connector 6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7623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AE6CA01B-0DEB-4E9A-9768-B728DA42C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9798FF2-1D42-2C7D-32CF-C149D98227B5}"/>
              </a:ext>
            </a:extLst>
          </p:cNvPr>
          <p:cNvSpPr>
            <a:spLocks noGrp="1"/>
          </p:cNvSpPr>
          <p:nvPr>
            <p:ph type="title"/>
          </p:nvPr>
        </p:nvSpPr>
        <p:spPr>
          <a:xfrm>
            <a:off x="804672" y="802955"/>
            <a:ext cx="6318649" cy="1454051"/>
          </a:xfrm>
        </p:spPr>
        <p:txBody>
          <a:bodyPr anchor="b">
            <a:normAutofit/>
          </a:bodyPr>
          <a:lstStyle/>
          <a:p>
            <a:r>
              <a:rPr lang="fr-FR" sz="3600">
                <a:solidFill>
                  <a:schemeClr val="tx2"/>
                </a:solidFill>
              </a:rPr>
              <a:t>K-means : choix du nombre de clusters</a:t>
            </a:r>
          </a:p>
        </p:txBody>
      </p:sp>
      <p:grpSp>
        <p:nvGrpSpPr>
          <p:cNvPr id="42" name="Group 41">
            <a:extLst>
              <a:ext uri="{FF2B5EF4-FFF2-40B4-BE49-F238E27FC236}">
                <a16:creationId xmlns:a16="http://schemas.microsoft.com/office/drawing/2014/main" id="{A57D8C8E-634E-4E83-9657-225A4DFE47E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155"/>
            <a:ext cx="2514948" cy="2174333"/>
            <a:chOff x="-305" y="-4155"/>
            <a:chExt cx="2514948" cy="2174333"/>
          </a:xfrm>
        </p:grpSpPr>
        <p:sp>
          <p:nvSpPr>
            <p:cNvPr id="43" name="Freeform: Shape 42">
              <a:extLst>
                <a:ext uri="{FF2B5EF4-FFF2-40B4-BE49-F238E27FC236}">
                  <a16:creationId xmlns:a16="http://schemas.microsoft.com/office/drawing/2014/main" id="{9D5D1578-BE90-4A7E-9856-BB4025E5AE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18ADDDE1-EC05-4BE5-9866-89714E0B7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0A118A52-E1FF-455C-B1A1-1CF50EE05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6" name="Freeform: Shape 45">
              <a:extLst>
                <a:ext uri="{FF2B5EF4-FFF2-40B4-BE49-F238E27FC236}">
                  <a16:creationId xmlns:a16="http://schemas.microsoft.com/office/drawing/2014/main" id="{30E1677B-677B-48F1-971D-9E7F3CA51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Image 3">
            <a:extLst>
              <a:ext uri="{FF2B5EF4-FFF2-40B4-BE49-F238E27FC236}">
                <a16:creationId xmlns:a16="http://schemas.microsoft.com/office/drawing/2014/main" id="{22B76644-9A8A-F58B-34FE-8102E739B61E}"/>
              </a:ext>
            </a:extLst>
          </p:cNvPr>
          <p:cNvPicPr>
            <a:picLocks noChangeAspect="1"/>
          </p:cNvPicPr>
          <p:nvPr/>
        </p:nvPicPr>
        <p:blipFill>
          <a:blip r:embed="rId2"/>
          <a:stretch>
            <a:fillRect/>
          </a:stretch>
        </p:blipFill>
        <p:spPr>
          <a:xfrm>
            <a:off x="8647675" y="451945"/>
            <a:ext cx="2602480" cy="1906317"/>
          </a:xfrm>
          <a:prstGeom prst="rect">
            <a:avLst/>
          </a:prstGeom>
        </p:spPr>
      </p:pic>
      <p:sp>
        <p:nvSpPr>
          <p:cNvPr id="28" name="Content Placeholder 27">
            <a:extLst>
              <a:ext uri="{FF2B5EF4-FFF2-40B4-BE49-F238E27FC236}">
                <a16:creationId xmlns:a16="http://schemas.microsoft.com/office/drawing/2014/main" id="{A81D2D24-1AE7-269C-C44D-8D7C5CEE103D}"/>
              </a:ext>
            </a:extLst>
          </p:cNvPr>
          <p:cNvSpPr>
            <a:spLocks noGrp="1"/>
          </p:cNvSpPr>
          <p:nvPr>
            <p:ph idx="1"/>
          </p:nvPr>
        </p:nvSpPr>
        <p:spPr>
          <a:xfrm>
            <a:off x="804672" y="2421682"/>
            <a:ext cx="4650524" cy="3639289"/>
          </a:xfrm>
        </p:spPr>
        <p:txBody>
          <a:bodyPr anchor="ctr">
            <a:normAutofit/>
          </a:bodyPr>
          <a:lstStyle/>
          <a:p>
            <a:r>
              <a:rPr lang="fr-FR" sz="1300" b="0" i="0">
                <a:solidFill>
                  <a:schemeClr val="tx2"/>
                </a:solidFill>
                <a:effectLst/>
                <a:latin typeface="Arial" panose="020B0604020202020204" pitchFamily="34" charset="0"/>
              </a:rPr>
              <a:t>La méthode silhouette : le coefficient de silhouette est la différence entre la distance moyenne d’un point avec les points du même groupe que lui (cohésion) et la distance moyenne avec les points des autres groupes voisins (séparation). Le coefficient de silhouette proprement dit est la moyenne du coefficient de silhouette pour tous les points.</a:t>
            </a:r>
          </a:p>
          <a:p>
            <a:r>
              <a:rPr lang="fr-FR" sz="1300">
                <a:solidFill>
                  <a:schemeClr val="tx2"/>
                </a:solidFill>
              </a:rPr>
              <a:t>L’indice de Davies-Bouldin est la moyenne du rapport maximal entre la distance d’un point au centre de son groupe et la distance entre deux centres de groupes. L’indice de Davies-Bouldin varie entre 0 ( meilleure classification et l’infini ( pire classification )</a:t>
            </a:r>
          </a:p>
          <a:p>
            <a:r>
              <a:rPr lang="fr-FR" sz="1300" b="0" i="0">
                <a:solidFill>
                  <a:schemeClr val="tx2"/>
                </a:solidFill>
                <a:effectLst/>
                <a:latin typeface="arial" panose="020B0604020202020204" pitchFamily="34" charset="0"/>
              </a:rPr>
              <a:t> La méthode du "coude": On représente graphiquement la relation entre le nombre de clusters et la somme des carrés internes (Within Cluster Sum of Squares (WCSS)) puis on sélectionne le nombre de clusters pour lequel le changement de WCSS commence à s'applatir.</a:t>
            </a:r>
          </a:p>
          <a:p>
            <a:endParaRPr lang="en-US" sz="1300">
              <a:solidFill>
                <a:schemeClr val="tx2"/>
              </a:solidFill>
            </a:endParaRPr>
          </a:p>
        </p:txBody>
      </p:sp>
      <p:pic>
        <p:nvPicPr>
          <p:cNvPr id="9" name="Image 8">
            <a:extLst>
              <a:ext uri="{FF2B5EF4-FFF2-40B4-BE49-F238E27FC236}">
                <a16:creationId xmlns:a16="http://schemas.microsoft.com/office/drawing/2014/main" id="{5D1767FC-D893-A740-8970-0F520B22D5E9}"/>
              </a:ext>
            </a:extLst>
          </p:cNvPr>
          <p:cNvPicPr>
            <a:picLocks noChangeAspect="1"/>
          </p:cNvPicPr>
          <p:nvPr/>
        </p:nvPicPr>
        <p:blipFill>
          <a:blip r:embed="rId3"/>
          <a:stretch>
            <a:fillRect/>
          </a:stretch>
        </p:blipFill>
        <p:spPr>
          <a:xfrm>
            <a:off x="8620471" y="2382727"/>
            <a:ext cx="2656887" cy="1906317"/>
          </a:xfrm>
          <a:prstGeom prst="rect">
            <a:avLst/>
          </a:prstGeom>
        </p:spPr>
      </p:pic>
      <p:pic>
        <p:nvPicPr>
          <p:cNvPr id="6" name="Image 5">
            <a:extLst>
              <a:ext uri="{FF2B5EF4-FFF2-40B4-BE49-F238E27FC236}">
                <a16:creationId xmlns:a16="http://schemas.microsoft.com/office/drawing/2014/main" id="{4E023C90-7255-AA72-7252-BD15CC4B395D}"/>
              </a:ext>
            </a:extLst>
          </p:cNvPr>
          <p:cNvPicPr>
            <a:picLocks noChangeAspect="1"/>
          </p:cNvPicPr>
          <p:nvPr/>
        </p:nvPicPr>
        <p:blipFill>
          <a:blip r:embed="rId4"/>
          <a:stretch>
            <a:fillRect/>
          </a:stretch>
        </p:blipFill>
        <p:spPr>
          <a:xfrm>
            <a:off x="8601694" y="4313508"/>
            <a:ext cx="2694442" cy="1906317"/>
          </a:xfrm>
          <a:prstGeom prst="rect">
            <a:avLst/>
          </a:prstGeom>
        </p:spPr>
      </p:pic>
      <p:sp>
        <p:nvSpPr>
          <p:cNvPr id="16" name="Espace réservé du numéro de diapositive 15">
            <a:extLst>
              <a:ext uri="{FF2B5EF4-FFF2-40B4-BE49-F238E27FC236}">
                <a16:creationId xmlns:a16="http://schemas.microsoft.com/office/drawing/2014/main" id="{82456F75-0F6E-E14C-E5F0-7FFB04E8DE22}"/>
              </a:ext>
            </a:extLst>
          </p:cNvPr>
          <p:cNvSpPr>
            <a:spLocks noGrp="1"/>
          </p:cNvSpPr>
          <p:nvPr>
            <p:ph type="sldNum" sz="quarter" idx="12"/>
          </p:nvPr>
        </p:nvSpPr>
        <p:spPr>
          <a:xfrm>
            <a:off x="8610600" y="6356350"/>
            <a:ext cx="2743200" cy="365125"/>
          </a:xfrm>
        </p:spPr>
        <p:txBody>
          <a:bodyPr>
            <a:normAutofit/>
          </a:bodyPr>
          <a:lstStyle/>
          <a:p>
            <a:pPr>
              <a:spcAft>
                <a:spcPts val="600"/>
              </a:spcAft>
            </a:pPr>
            <a:fld id="{B2DC25EE-239B-4C5F-AAD1-255A7D5F1EE2}" type="slidenum">
              <a:rPr lang="en-US" smtClean="0"/>
              <a:pPr>
                <a:spcAft>
                  <a:spcPts val="600"/>
                </a:spcAft>
              </a:pPr>
              <a:t>7</a:t>
            </a:fld>
            <a:endParaRPr lang="en-US"/>
          </a:p>
        </p:txBody>
      </p:sp>
    </p:spTree>
    <p:extLst>
      <p:ext uri="{BB962C8B-B14F-4D97-AF65-F5344CB8AC3E}">
        <p14:creationId xmlns:p14="http://schemas.microsoft.com/office/powerpoint/2010/main" val="1219434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43">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45">
            <a:extLst>
              <a:ext uri="{FF2B5EF4-FFF2-40B4-BE49-F238E27FC236}">
                <a16:creationId xmlns:a16="http://schemas.microsoft.com/office/drawing/2014/main" id="{4C6B5652-C661-4C58-B937-F0F490F7FC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47">
            <a:extLst>
              <a:ext uri="{FF2B5EF4-FFF2-40B4-BE49-F238E27FC236}">
                <a16:creationId xmlns:a16="http://schemas.microsoft.com/office/drawing/2014/main" id="{0B936867-6407-43FB-9DE6-1B0879D0C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ACD0B258-678B-4A8C-894F-848AF24A1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C8D58395-74AF-401A-AF2F-76B6FCF71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4" name="Rectangle 53">
            <a:extLst>
              <a:ext uri="{FF2B5EF4-FFF2-40B4-BE49-F238E27FC236}">
                <a16:creationId xmlns:a16="http://schemas.microsoft.com/office/drawing/2014/main" id="{2F003F3F-F118-41D2-AA3F-74DB0D1970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Image 10" descr="Une image contenant texte&#10;&#10;Description générée automatiquement">
            <a:extLst>
              <a:ext uri="{FF2B5EF4-FFF2-40B4-BE49-F238E27FC236}">
                <a16:creationId xmlns:a16="http://schemas.microsoft.com/office/drawing/2014/main" id="{2E369CDC-31EE-B69A-F925-F51F8FCAE4D0}"/>
              </a:ext>
            </a:extLst>
          </p:cNvPr>
          <p:cNvPicPr>
            <a:picLocks noChangeAspect="1"/>
          </p:cNvPicPr>
          <p:nvPr/>
        </p:nvPicPr>
        <p:blipFill>
          <a:blip r:embed="rId3"/>
          <a:stretch>
            <a:fillRect/>
          </a:stretch>
        </p:blipFill>
        <p:spPr>
          <a:xfrm>
            <a:off x="4121230" y="511388"/>
            <a:ext cx="7942587" cy="1727510"/>
          </a:xfrm>
          <a:prstGeom prst="rect">
            <a:avLst/>
          </a:prstGeom>
        </p:spPr>
      </p:pic>
      <p:pic>
        <p:nvPicPr>
          <p:cNvPr id="17" name="Image 16">
            <a:extLst>
              <a:ext uri="{FF2B5EF4-FFF2-40B4-BE49-F238E27FC236}">
                <a16:creationId xmlns:a16="http://schemas.microsoft.com/office/drawing/2014/main" id="{10708460-1B0F-DAD3-AC16-5011189AF43D}"/>
              </a:ext>
            </a:extLst>
          </p:cNvPr>
          <p:cNvPicPr>
            <a:picLocks noChangeAspect="1"/>
          </p:cNvPicPr>
          <p:nvPr/>
        </p:nvPicPr>
        <p:blipFill>
          <a:blip r:embed="rId4"/>
          <a:stretch>
            <a:fillRect/>
          </a:stretch>
        </p:blipFill>
        <p:spPr>
          <a:xfrm>
            <a:off x="4258081" y="2941870"/>
            <a:ext cx="7515010" cy="3175089"/>
          </a:xfrm>
          <a:prstGeom prst="rect">
            <a:avLst/>
          </a:prstGeom>
        </p:spPr>
      </p:pic>
      <p:sp>
        <p:nvSpPr>
          <p:cNvPr id="9" name="Espace réservé du numéro de diapositive 8">
            <a:extLst>
              <a:ext uri="{FF2B5EF4-FFF2-40B4-BE49-F238E27FC236}">
                <a16:creationId xmlns:a16="http://schemas.microsoft.com/office/drawing/2014/main" id="{46782318-9825-AED2-84A6-744D0D9EDA8D}"/>
              </a:ext>
            </a:extLst>
          </p:cNvPr>
          <p:cNvSpPr>
            <a:spLocks noGrp="1"/>
          </p:cNvSpPr>
          <p:nvPr>
            <p:ph type="sldNum" sz="quarter" idx="12"/>
          </p:nvPr>
        </p:nvSpPr>
        <p:spPr>
          <a:xfrm>
            <a:off x="11704320" y="6455664"/>
            <a:ext cx="448056" cy="365125"/>
          </a:xfrm>
        </p:spPr>
        <p:txBody>
          <a:bodyPr vert="horz" lIns="91440" tIns="45720" rIns="91440" bIns="45720" rtlCol="0" anchor="ctr">
            <a:normAutofit/>
          </a:bodyPr>
          <a:lstStyle/>
          <a:p>
            <a:pPr defTabSz="914400">
              <a:spcAft>
                <a:spcPts val="600"/>
              </a:spcAft>
            </a:pPr>
            <a:fld id="{B2DC25EE-239B-4C5F-AAD1-255A7D5F1EE2}" type="slidenum">
              <a:rPr lang="en-US" sz="1100" smtClean="0">
                <a:solidFill>
                  <a:schemeClr val="tx1">
                    <a:lumMod val="50000"/>
                    <a:lumOff val="50000"/>
                  </a:schemeClr>
                </a:solidFill>
              </a:rPr>
              <a:pPr defTabSz="914400">
                <a:spcAft>
                  <a:spcPts val="600"/>
                </a:spcAft>
              </a:pPr>
              <a:t>8</a:t>
            </a:fld>
            <a:endParaRPr lang="en-US" sz="1100">
              <a:solidFill>
                <a:schemeClr val="tx1">
                  <a:lumMod val="50000"/>
                  <a:lumOff val="50000"/>
                </a:schemeClr>
              </a:solidFill>
            </a:endParaRPr>
          </a:p>
        </p:txBody>
      </p:sp>
      <p:sp>
        <p:nvSpPr>
          <p:cNvPr id="4" name="Titre 3">
            <a:extLst>
              <a:ext uri="{FF2B5EF4-FFF2-40B4-BE49-F238E27FC236}">
                <a16:creationId xmlns:a16="http://schemas.microsoft.com/office/drawing/2014/main" id="{6CB7FC04-29D8-D1EE-FD05-B3D984246A65}"/>
              </a:ext>
            </a:extLst>
          </p:cNvPr>
          <p:cNvSpPr>
            <a:spLocks noGrp="1"/>
          </p:cNvSpPr>
          <p:nvPr>
            <p:ph type="title"/>
          </p:nvPr>
        </p:nvSpPr>
        <p:spPr>
          <a:xfrm>
            <a:off x="128183" y="365125"/>
            <a:ext cx="3447355" cy="1182321"/>
          </a:xfrm>
        </p:spPr>
        <p:txBody>
          <a:bodyPr anchor="t">
            <a:normAutofit fontScale="90000"/>
          </a:bodyPr>
          <a:lstStyle/>
          <a:p>
            <a:r>
              <a:rPr lang="en-US" sz="3300" dirty="0" err="1">
                <a:solidFill>
                  <a:srgbClr val="FFFFFF"/>
                </a:solidFill>
              </a:rPr>
              <a:t>Analyse</a:t>
            </a:r>
            <a:r>
              <a:rPr lang="en-US" sz="3300" dirty="0">
                <a:solidFill>
                  <a:srgbClr val="FFFFFF"/>
                </a:solidFill>
              </a:rPr>
              <a:t> des clusters : </a:t>
            </a:r>
            <a:br>
              <a:rPr lang="en-US" sz="3300" dirty="0">
                <a:solidFill>
                  <a:srgbClr val="FFFFFF"/>
                </a:solidFill>
              </a:rPr>
            </a:br>
            <a:r>
              <a:rPr lang="en-US" sz="3300" dirty="0" err="1">
                <a:solidFill>
                  <a:srgbClr val="FFFFFF"/>
                </a:solidFill>
              </a:rPr>
              <a:t>moyennes</a:t>
            </a:r>
            <a:r>
              <a:rPr lang="en-US" sz="3300" dirty="0">
                <a:solidFill>
                  <a:srgbClr val="FFFFFF"/>
                </a:solidFill>
              </a:rPr>
              <a:t> / cluster</a:t>
            </a:r>
            <a:br>
              <a:rPr lang="en-US" sz="4400" dirty="0">
                <a:solidFill>
                  <a:srgbClr val="FFFFFF"/>
                </a:solidFill>
              </a:rPr>
            </a:br>
            <a:br>
              <a:rPr lang="en-US" sz="4400" dirty="0">
                <a:solidFill>
                  <a:srgbClr val="FFFFFF"/>
                </a:solidFill>
              </a:rPr>
            </a:br>
            <a:endParaRPr lang="fr-FR" dirty="0"/>
          </a:p>
        </p:txBody>
      </p:sp>
      <p:sp>
        <p:nvSpPr>
          <p:cNvPr id="5" name="ZoneTexte 4">
            <a:extLst>
              <a:ext uri="{FF2B5EF4-FFF2-40B4-BE49-F238E27FC236}">
                <a16:creationId xmlns:a16="http://schemas.microsoft.com/office/drawing/2014/main" id="{6C342F88-DB8A-3F39-DFA3-7CE9831F359A}"/>
              </a:ext>
            </a:extLst>
          </p:cNvPr>
          <p:cNvSpPr txBox="1"/>
          <p:nvPr/>
        </p:nvSpPr>
        <p:spPr>
          <a:xfrm>
            <a:off x="211015" y="1699846"/>
            <a:ext cx="3689958" cy="3231654"/>
          </a:xfrm>
          <a:prstGeom prst="rect">
            <a:avLst/>
          </a:prstGeom>
          <a:noFill/>
        </p:spPr>
        <p:txBody>
          <a:bodyPr wrap="square" rtlCol="0">
            <a:spAutoFit/>
          </a:bodyPr>
          <a:lstStyle/>
          <a:p>
            <a:r>
              <a:rPr lang="fr-FR" sz="1200" dirty="0"/>
              <a:t>Cluster 0 : toutes les données sont basses, a l’exception de l’</a:t>
            </a:r>
            <a:r>
              <a:rPr lang="fr-FR" sz="1200" dirty="0" err="1"/>
              <a:t>evolution</a:t>
            </a:r>
            <a:r>
              <a:rPr lang="fr-FR" sz="1200" dirty="0"/>
              <a:t> de la population.</a:t>
            </a:r>
          </a:p>
          <a:p>
            <a:endParaRPr lang="fr-FR" sz="1200" dirty="0"/>
          </a:p>
          <a:p>
            <a:r>
              <a:rPr lang="fr-FR" sz="1200" dirty="0"/>
              <a:t>Cluster 1 : importations, </a:t>
            </a:r>
            <a:r>
              <a:rPr lang="fr-FR" sz="1200" dirty="0" err="1"/>
              <a:t>pib</a:t>
            </a:r>
            <a:r>
              <a:rPr lang="fr-FR" sz="1200" dirty="0"/>
              <a:t>/habitant, indice stabilité politique </a:t>
            </a:r>
            <a:r>
              <a:rPr lang="fr-FR" sz="1200" dirty="0" err="1"/>
              <a:t>elevés</a:t>
            </a:r>
            <a:r>
              <a:rPr lang="fr-FR" sz="1200" dirty="0"/>
              <a:t>.</a:t>
            </a:r>
          </a:p>
          <a:p>
            <a:endParaRPr lang="fr-FR" sz="1200" dirty="0"/>
          </a:p>
          <a:p>
            <a:r>
              <a:rPr lang="fr-FR" sz="1200" dirty="0"/>
              <a:t>Cluster 2 :  disponibilité de volailles et </a:t>
            </a:r>
            <a:r>
              <a:rPr lang="fr-FR" sz="1200" dirty="0" err="1"/>
              <a:t>pib</a:t>
            </a:r>
            <a:r>
              <a:rPr lang="fr-FR" sz="1200" dirty="0"/>
              <a:t>/habitant </a:t>
            </a:r>
            <a:r>
              <a:rPr lang="fr-FR" sz="1200" dirty="0" err="1"/>
              <a:t>elevés</a:t>
            </a:r>
            <a:r>
              <a:rPr lang="fr-FR" sz="1200" dirty="0"/>
              <a:t>, mais </a:t>
            </a:r>
            <a:r>
              <a:rPr lang="fr-FR" sz="1200" dirty="0" err="1"/>
              <a:t>tres</a:t>
            </a:r>
            <a:r>
              <a:rPr lang="fr-FR" sz="1200" dirty="0"/>
              <a:t> peu d’importations.</a:t>
            </a:r>
          </a:p>
          <a:p>
            <a:endParaRPr lang="fr-FR" sz="1200" dirty="0"/>
          </a:p>
          <a:p>
            <a:r>
              <a:rPr lang="fr-FR" sz="1200" dirty="0"/>
              <a:t>Cluster 3 : faible disponibilité </a:t>
            </a:r>
            <a:r>
              <a:rPr lang="fr-FR" sz="1200" dirty="0" err="1"/>
              <a:t>interieure</a:t>
            </a:r>
            <a:r>
              <a:rPr lang="fr-FR" sz="1200" dirty="0"/>
              <a:t> et importations,  stabilité politique </a:t>
            </a:r>
            <a:r>
              <a:rPr lang="fr-FR" sz="1200" dirty="0" err="1"/>
              <a:t>elevée</a:t>
            </a:r>
            <a:r>
              <a:rPr lang="fr-FR" sz="1200" dirty="0"/>
              <a:t>.</a:t>
            </a:r>
          </a:p>
          <a:p>
            <a:endParaRPr lang="fr-FR" sz="1200" dirty="0"/>
          </a:p>
          <a:p>
            <a:r>
              <a:rPr lang="fr-FR" sz="1200" dirty="0"/>
              <a:t>Cluster 4 : population et </a:t>
            </a:r>
            <a:r>
              <a:rPr lang="fr-FR" sz="1200" dirty="0" err="1"/>
              <a:t>evolution</a:t>
            </a:r>
            <a:r>
              <a:rPr lang="fr-FR" sz="1200" dirty="0"/>
              <a:t> du PIB </a:t>
            </a:r>
            <a:r>
              <a:rPr lang="fr-FR" sz="1200" dirty="0" err="1"/>
              <a:t>tres</a:t>
            </a:r>
            <a:r>
              <a:rPr lang="fr-FR" sz="1200" dirty="0"/>
              <a:t> </a:t>
            </a:r>
            <a:r>
              <a:rPr lang="fr-FR" sz="1200" dirty="0" err="1"/>
              <a:t>elevés</a:t>
            </a:r>
            <a:r>
              <a:rPr lang="fr-FR" sz="1200" dirty="0"/>
              <a:t>, importations </a:t>
            </a:r>
            <a:r>
              <a:rPr lang="fr-FR" sz="1200" dirty="0" err="1"/>
              <a:t>tres</a:t>
            </a:r>
            <a:r>
              <a:rPr lang="fr-FR" sz="1200" dirty="0"/>
              <a:t> faible.</a:t>
            </a:r>
          </a:p>
          <a:p>
            <a:endParaRPr lang="fr-FR" sz="1200" dirty="0"/>
          </a:p>
          <a:p>
            <a:r>
              <a:rPr lang="fr-FR" sz="1200" dirty="0"/>
              <a:t>Cluster 5 : </a:t>
            </a:r>
            <a:r>
              <a:rPr lang="fr-FR" sz="1200" dirty="0" err="1"/>
              <a:t>evolution</a:t>
            </a:r>
            <a:r>
              <a:rPr lang="fr-FR" sz="1200" dirty="0"/>
              <a:t> de population </a:t>
            </a:r>
            <a:r>
              <a:rPr lang="fr-FR" sz="1200" dirty="0" err="1"/>
              <a:t>tres</a:t>
            </a:r>
            <a:r>
              <a:rPr lang="fr-FR" sz="1200" dirty="0"/>
              <a:t> </a:t>
            </a:r>
            <a:r>
              <a:rPr lang="fr-FR" sz="1200" dirty="0" err="1"/>
              <a:t>elevée</a:t>
            </a:r>
            <a:r>
              <a:rPr lang="fr-FR" sz="1200" dirty="0"/>
              <a:t>, ratio importations/dispo </a:t>
            </a:r>
            <a:r>
              <a:rPr lang="fr-FR" sz="1200" dirty="0" err="1"/>
              <a:t>elevé</a:t>
            </a:r>
            <a:r>
              <a:rPr lang="fr-FR" sz="1200" dirty="0"/>
              <a:t>, mais importations faibles.</a:t>
            </a:r>
          </a:p>
        </p:txBody>
      </p:sp>
    </p:spTree>
    <p:extLst>
      <p:ext uri="{BB962C8B-B14F-4D97-AF65-F5344CB8AC3E}">
        <p14:creationId xmlns:p14="http://schemas.microsoft.com/office/powerpoint/2010/main" val="3293657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61C24E-A1F7-D076-7B00-EDE37D05D4E5}"/>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2800"/>
              <a:t>Comparaison entre clusters CAH et K-means</a:t>
            </a:r>
          </a:p>
        </p:txBody>
      </p:sp>
      <p:sp>
        <p:nvSpPr>
          <p:cNvPr id="4" name="Espace réservé du numéro de diapositive 3">
            <a:extLst>
              <a:ext uri="{FF2B5EF4-FFF2-40B4-BE49-F238E27FC236}">
                <a16:creationId xmlns:a16="http://schemas.microsoft.com/office/drawing/2014/main" id="{FA4F221A-1C55-474A-C9AE-8281F0183F28}"/>
              </a:ext>
            </a:extLst>
          </p:cNvPr>
          <p:cNvSpPr>
            <a:spLocks noGrp="1"/>
          </p:cNvSpPr>
          <p:nvPr>
            <p:ph type="sldNum" sz="quarter" idx="12"/>
          </p:nvPr>
        </p:nvSpPr>
        <p:spPr>
          <a:xfrm>
            <a:off x="8869680" y="6356350"/>
            <a:ext cx="2743200" cy="365125"/>
          </a:xfrm>
        </p:spPr>
        <p:txBody>
          <a:bodyPr vert="horz" lIns="91440" tIns="45720" rIns="91440" bIns="45720" rtlCol="0" anchor="ctr">
            <a:normAutofit/>
          </a:bodyPr>
          <a:lstStyle/>
          <a:p>
            <a:pPr>
              <a:spcAft>
                <a:spcPts val="600"/>
              </a:spcAft>
            </a:pPr>
            <a:fld id="{B2DC25EE-239B-4C5F-AAD1-255A7D5F1EE2}" type="slidenum">
              <a:rPr lang="en-US">
                <a:solidFill>
                  <a:schemeClr val="tx2">
                    <a:lumMod val="50000"/>
                    <a:lumOff val="50000"/>
                  </a:schemeClr>
                </a:solidFill>
              </a:rPr>
              <a:pPr>
                <a:spcAft>
                  <a:spcPts val="600"/>
                </a:spcAft>
              </a:pPr>
              <a:t>9</a:t>
            </a:fld>
            <a:endParaRPr lang="en-US">
              <a:solidFill>
                <a:schemeClr val="tx2">
                  <a:lumMod val="50000"/>
                  <a:lumOff val="50000"/>
                </a:schemeClr>
              </a:solidFill>
            </a:endParaRPr>
          </a:p>
        </p:txBody>
      </p:sp>
      <p:pic>
        <p:nvPicPr>
          <p:cNvPr id="12" name="Espace réservé du contenu 11">
            <a:extLst>
              <a:ext uri="{FF2B5EF4-FFF2-40B4-BE49-F238E27FC236}">
                <a16:creationId xmlns:a16="http://schemas.microsoft.com/office/drawing/2014/main" id="{8D091B2A-A5DD-40F4-5576-1F0E73B055FA}"/>
              </a:ext>
            </a:extLst>
          </p:cNvPr>
          <p:cNvPicPr>
            <a:picLocks noGrp="1" noChangeAspect="1"/>
          </p:cNvPicPr>
          <p:nvPr>
            <p:ph idx="1"/>
          </p:nvPr>
        </p:nvPicPr>
        <p:blipFill>
          <a:blip r:embed="rId2"/>
          <a:stretch>
            <a:fillRect/>
          </a:stretch>
        </p:blipFill>
        <p:spPr>
          <a:xfrm>
            <a:off x="529029" y="1972133"/>
            <a:ext cx="4586188" cy="2652590"/>
          </a:xfrm>
        </p:spPr>
      </p:pic>
      <p:pic>
        <p:nvPicPr>
          <p:cNvPr id="3" name="Image 2" descr="Une image contenant carte&#10;&#10;Description générée automatiquement">
            <a:extLst>
              <a:ext uri="{FF2B5EF4-FFF2-40B4-BE49-F238E27FC236}">
                <a16:creationId xmlns:a16="http://schemas.microsoft.com/office/drawing/2014/main" id="{7F6FDCD8-5040-7507-8B41-6AEB288A0928}"/>
              </a:ext>
            </a:extLst>
          </p:cNvPr>
          <p:cNvPicPr>
            <a:picLocks noChangeAspect="1"/>
          </p:cNvPicPr>
          <p:nvPr/>
        </p:nvPicPr>
        <p:blipFill>
          <a:blip r:embed="rId3"/>
          <a:stretch>
            <a:fillRect/>
          </a:stretch>
        </p:blipFill>
        <p:spPr>
          <a:xfrm>
            <a:off x="5878450" y="997820"/>
            <a:ext cx="5549705" cy="2425307"/>
          </a:xfrm>
          <a:prstGeom prst="rect">
            <a:avLst/>
          </a:prstGeom>
        </p:spPr>
      </p:pic>
      <p:pic>
        <p:nvPicPr>
          <p:cNvPr id="6" name="Image 5" descr="Une image contenant carte&#10;&#10;Description générée automatiquement">
            <a:extLst>
              <a:ext uri="{FF2B5EF4-FFF2-40B4-BE49-F238E27FC236}">
                <a16:creationId xmlns:a16="http://schemas.microsoft.com/office/drawing/2014/main" id="{3B158F46-9EE6-1399-20C6-2CDB444E3C74}"/>
              </a:ext>
            </a:extLst>
          </p:cNvPr>
          <p:cNvPicPr>
            <a:picLocks noChangeAspect="1"/>
          </p:cNvPicPr>
          <p:nvPr/>
        </p:nvPicPr>
        <p:blipFill>
          <a:blip r:embed="rId4"/>
          <a:stretch>
            <a:fillRect/>
          </a:stretch>
        </p:blipFill>
        <p:spPr>
          <a:xfrm>
            <a:off x="5878450" y="3740917"/>
            <a:ext cx="5549705" cy="2406127"/>
          </a:xfrm>
          <a:prstGeom prst="rect">
            <a:avLst/>
          </a:prstGeom>
        </p:spPr>
      </p:pic>
    </p:spTree>
    <p:extLst>
      <p:ext uri="{BB962C8B-B14F-4D97-AF65-F5344CB8AC3E}">
        <p14:creationId xmlns:p14="http://schemas.microsoft.com/office/powerpoint/2010/main" val="1446859475"/>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F46216B-77A9-411A-B9D3-5023FCB70208}"/>
    </a:ext>
  </a:extLst>
</a:theme>
</file>

<file path=ppt/theme/theme2.xml><?xml version="1.0" encoding="utf-8"?>
<a:theme xmlns:a="http://schemas.openxmlformats.org/drawingml/2006/main" name="Thème Offic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46740</TotalTime>
  <Words>670</Words>
  <Application>Microsoft Macintosh PowerPoint</Application>
  <PresentationFormat>Grand écran</PresentationFormat>
  <Paragraphs>72</Paragraphs>
  <Slides>15</Slides>
  <Notes>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15</vt:i4>
      </vt:variant>
    </vt:vector>
  </HeadingPairs>
  <TitlesOfParts>
    <vt:vector size="22" baseType="lpstr">
      <vt:lpstr>Arial</vt:lpstr>
      <vt:lpstr>Arial</vt:lpstr>
      <vt:lpstr>Calibri</vt:lpstr>
      <vt:lpstr>Calibri Light</vt:lpstr>
      <vt:lpstr>Century Schoolbook</vt:lpstr>
      <vt:lpstr>Inter</vt:lpstr>
      <vt:lpstr>Thème Office</vt:lpstr>
      <vt:lpstr>Produisez une étude de marché avec R ou Python</vt:lpstr>
      <vt:lpstr>Index</vt:lpstr>
      <vt:lpstr>Présentation des données</vt:lpstr>
      <vt:lpstr>Classification ascendante hiérarchique</vt:lpstr>
      <vt:lpstr>Classification ascendante hiérarchique</vt:lpstr>
      <vt:lpstr>K-means clustering</vt:lpstr>
      <vt:lpstr>K-means : choix du nombre de clusters</vt:lpstr>
      <vt:lpstr>Analyse des clusters :  moyennes / cluster  </vt:lpstr>
      <vt:lpstr>Comparaison entre clusters CAH et K-means</vt:lpstr>
      <vt:lpstr>Annalyse en composante principale</vt:lpstr>
      <vt:lpstr>Cercles de correlations et projections des individus sur le premier plan factoriel </vt:lpstr>
      <vt:lpstr>Projection des individus sur le premier plan factoriel </vt:lpstr>
      <vt:lpstr>Cercles de correlations et projections des individus sur le deuxieme plan factoriel </vt:lpstr>
      <vt:lpstr>Analyse des clusters : variables importantes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Analysez des indicateurs de l'égalité femme-homme avec Knime </dc:title>
  <dc:creator>Bahia Benali</dc:creator>
  <cp:lastModifiedBy>Bahia Benali</cp:lastModifiedBy>
  <cp:revision>12</cp:revision>
  <dcterms:created xsi:type="dcterms:W3CDTF">2022-12-27T16:17:18Z</dcterms:created>
  <dcterms:modified xsi:type="dcterms:W3CDTF">2023-03-24T15:24:39Z</dcterms:modified>
</cp:coreProperties>
</file>