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9" r:id="rId3"/>
    <p:sldId id="300" r:id="rId4"/>
    <p:sldId id="301" r:id="rId5"/>
    <p:sldId id="302" r:id="rId6"/>
    <p:sldId id="304" r:id="rId7"/>
    <p:sldId id="305" r:id="rId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  <p:embeddedFont>
      <p:font typeface="Rubik" panose="020B0604020202020204" charset="-79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559B8E-274D-4329-B7AE-2218FA88106B}">
  <a:tblStyle styleId="{C8559B8E-274D-4329-B7AE-2218FA8810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9AFE83-BDD3-423A-95FD-97CB6D2BA4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64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5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202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63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49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68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840525" y="817600"/>
            <a:ext cx="45903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61200" y="3555250"/>
            <a:ext cx="4469700" cy="417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65613" y="539550"/>
            <a:ext cx="3375900" cy="10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865613" y="1762900"/>
            <a:ext cx="3375900" cy="26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4804688" y="539550"/>
            <a:ext cx="34737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500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aleway"/>
              <a:buNone/>
              <a:defRPr sz="30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●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○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■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●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○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■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●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○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ubik"/>
              <a:buChar char="■"/>
              <a:defRPr sz="1200">
                <a:solidFill>
                  <a:schemeClr val="accen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ctrTitle"/>
          </p:nvPr>
        </p:nvSpPr>
        <p:spPr>
          <a:xfrm>
            <a:off x="3840525" y="817600"/>
            <a:ext cx="45903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Stock Market</a:t>
            </a:r>
            <a:br>
              <a:rPr lang="en" dirty="0"/>
            </a:br>
            <a:r>
              <a:rPr lang="en" dirty="0"/>
              <a:t>Prediction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50" name="Google Shape;150;p27"/>
          <p:cNvGrpSpPr/>
          <p:nvPr/>
        </p:nvGrpSpPr>
        <p:grpSpPr>
          <a:xfrm>
            <a:off x="-543650" y="539500"/>
            <a:ext cx="3910200" cy="4629013"/>
            <a:chOff x="-543650" y="539500"/>
            <a:chExt cx="3910200" cy="4629013"/>
          </a:xfrm>
        </p:grpSpPr>
        <p:sp>
          <p:nvSpPr>
            <p:cNvPr id="151" name="Google Shape;151;p27"/>
            <p:cNvSpPr/>
            <p:nvPr/>
          </p:nvSpPr>
          <p:spPr>
            <a:xfrm>
              <a:off x="-543650" y="711905"/>
              <a:ext cx="3910200" cy="3910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52" name="Google Shape;152;p27"/>
            <p:cNvGrpSpPr/>
            <p:nvPr/>
          </p:nvGrpSpPr>
          <p:grpSpPr>
            <a:xfrm>
              <a:off x="-472908" y="1424984"/>
              <a:ext cx="763799" cy="763799"/>
              <a:chOff x="2992975" y="656375"/>
              <a:chExt cx="662100" cy="662100"/>
            </a:xfrm>
          </p:grpSpPr>
          <p:sp>
            <p:nvSpPr>
              <p:cNvPr id="153" name="Google Shape;153;p27"/>
              <p:cNvSpPr/>
              <p:nvPr/>
            </p:nvSpPr>
            <p:spPr>
              <a:xfrm>
                <a:off x="2992975" y="656375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3141963" y="806329"/>
                <a:ext cx="364121" cy="362188"/>
              </a:xfrm>
              <a:custGeom>
                <a:avLst/>
                <a:gdLst/>
                <a:ahLst/>
                <a:cxnLst/>
                <a:rect l="l" t="t" r="r" b="b"/>
                <a:pathLst>
                  <a:path w="11491" h="11430" extrusionOk="0">
                    <a:moveTo>
                      <a:pt x="6840" y="1"/>
                    </a:moveTo>
                    <a:cubicBezTo>
                      <a:pt x="6110" y="1"/>
                      <a:pt x="5411" y="92"/>
                      <a:pt x="4803" y="335"/>
                    </a:cubicBezTo>
                    <a:cubicBezTo>
                      <a:pt x="4195" y="548"/>
                      <a:pt x="3679" y="852"/>
                      <a:pt x="3223" y="1247"/>
                    </a:cubicBezTo>
                    <a:cubicBezTo>
                      <a:pt x="2736" y="1612"/>
                      <a:pt x="2341" y="2068"/>
                      <a:pt x="2037" y="2585"/>
                    </a:cubicBezTo>
                    <a:cubicBezTo>
                      <a:pt x="1733" y="3101"/>
                      <a:pt x="1520" y="3588"/>
                      <a:pt x="1368" y="4165"/>
                    </a:cubicBezTo>
                    <a:lnTo>
                      <a:pt x="1368" y="4135"/>
                    </a:lnTo>
                    <a:lnTo>
                      <a:pt x="609" y="4135"/>
                    </a:lnTo>
                    <a:lnTo>
                      <a:pt x="61" y="5503"/>
                    </a:lnTo>
                    <a:lnTo>
                      <a:pt x="1156" y="5503"/>
                    </a:lnTo>
                    <a:lnTo>
                      <a:pt x="1156" y="5563"/>
                    </a:lnTo>
                    <a:lnTo>
                      <a:pt x="1156" y="5898"/>
                    </a:lnTo>
                    <a:cubicBezTo>
                      <a:pt x="1216" y="6019"/>
                      <a:pt x="1216" y="6141"/>
                      <a:pt x="1216" y="6262"/>
                    </a:cubicBezTo>
                    <a:lnTo>
                      <a:pt x="517" y="6262"/>
                    </a:lnTo>
                    <a:lnTo>
                      <a:pt x="1" y="7630"/>
                    </a:lnTo>
                    <a:lnTo>
                      <a:pt x="1581" y="7630"/>
                    </a:lnTo>
                    <a:cubicBezTo>
                      <a:pt x="1764" y="8147"/>
                      <a:pt x="2037" y="8633"/>
                      <a:pt x="2372" y="9089"/>
                    </a:cubicBezTo>
                    <a:cubicBezTo>
                      <a:pt x="2736" y="9545"/>
                      <a:pt x="3101" y="9971"/>
                      <a:pt x="3557" y="10305"/>
                    </a:cubicBezTo>
                    <a:cubicBezTo>
                      <a:pt x="4013" y="10670"/>
                      <a:pt x="4499" y="10913"/>
                      <a:pt x="5046" y="11126"/>
                    </a:cubicBezTo>
                    <a:cubicBezTo>
                      <a:pt x="5563" y="11308"/>
                      <a:pt x="6171" y="11430"/>
                      <a:pt x="6779" y="11430"/>
                    </a:cubicBezTo>
                    <a:cubicBezTo>
                      <a:pt x="7296" y="11430"/>
                      <a:pt x="7752" y="11338"/>
                      <a:pt x="8238" y="11217"/>
                    </a:cubicBezTo>
                    <a:cubicBezTo>
                      <a:pt x="8694" y="11126"/>
                      <a:pt x="9180" y="10974"/>
                      <a:pt x="9606" y="10731"/>
                    </a:cubicBezTo>
                    <a:cubicBezTo>
                      <a:pt x="10031" y="10518"/>
                      <a:pt x="10396" y="10244"/>
                      <a:pt x="10730" y="9910"/>
                    </a:cubicBezTo>
                    <a:cubicBezTo>
                      <a:pt x="11095" y="9606"/>
                      <a:pt x="11338" y="9211"/>
                      <a:pt x="11490" y="8785"/>
                    </a:cubicBezTo>
                    <a:lnTo>
                      <a:pt x="9363" y="7539"/>
                    </a:lnTo>
                    <a:cubicBezTo>
                      <a:pt x="9271" y="7813"/>
                      <a:pt x="9119" y="8086"/>
                      <a:pt x="8907" y="8269"/>
                    </a:cubicBezTo>
                    <a:cubicBezTo>
                      <a:pt x="8724" y="8481"/>
                      <a:pt x="8511" y="8633"/>
                      <a:pt x="8268" y="8755"/>
                    </a:cubicBezTo>
                    <a:cubicBezTo>
                      <a:pt x="8056" y="8876"/>
                      <a:pt x="7812" y="8937"/>
                      <a:pt x="7539" y="9028"/>
                    </a:cubicBezTo>
                    <a:cubicBezTo>
                      <a:pt x="7326" y="9059"/>
                      <a:pt x="7052" y="9089"/>
                      <a:pt x="6840" y="9089"/>
                    </a:cubicBezTo>
                    <a:cubicBezTo>
                      <a:pt x="6293" y="9089"/>
                      <a:pt x="5806" y="8998"/>
                      <a:pt x="5381" y="8724"/>
                    </a:cubicBezTo>
                    <a:cubicBezTo>
                      <a:pt x="4955" y="8451"/>
                      <a:pt x="4621" y="8117"/>
                      <a:pt x="4347" y="7661"/>
                    </a:cubicBezTo>
                    <a:lnTo>
                      <a:pt x="6627" y="7661"/>
                    </a:lnTo>
                    <a:lnTo>
                      <a:pt x="7174" y="6293"/>
                    </a:lnTo>
                    <a:lnTo>
                      <a:pt x="3861" y="6293"/>
                    </a:lnTo>
                    <a:cubicBezTo>
                      <a:pt x="3831" y="6171"/>
                      <a:pt x="3831" y="6110"/>
                      <a:pt x="3831" y="5989"/>
                    </a:cubicBezTo>
                    <a:lnTo>
                      <a:pt x="3831" y="5685"/>
                    </a:lnTo>
                    <a:lnTo>
                      <a:pt x="3831" y="5503"/>
                    </a:lnTo>
                    <a:lnTo>
                      <a:pt x="7083" y="5503"/>
                    </a:lnTo>
                    <a:lnTo>
                      <a:pt x="7630" y="4135"/>
                    </a:lnTo>
                    <a:lnTo>
                      <a:pt x="4104" y="4135"/>
                    </a:lnTo>
                    <a:cubicBezTo>
                      <a:pt x="4317" y="3588"/>
                      <a:pt x="4651" y="3132"/>
                      <a:pt x="5077" y="2797"/>
                    </a:cubicBezTo>
                    <a:cubicBezTo>
                      <a:pt x="5502" y="2463"/>
                      <a:pt x="6080" y="2281"/>
                      <a:pt x="6749" y="2281"/>
                    </a:cubicBezTo>
                    <a:cubicBezTo>
                      <a:pt x="6992" y="2281"/>
                      <a:pt x="7235" y="2311"/>
                      <a:pt x="7478" y="2341"/>
                    </a:cubicBezTo>
                    <a:cubicBezTo>
                      <a:pt x="7752" y="2433"/>
                      <a:pt x="7964" y="2493"/>
                      <a:pt x="8208" y="2615"/>
                    </a:cubicBezTo>
                    <a:cubicBezTo>
                      <a:pt x="8420" y="2767"/>
                      <a:pt x="8663" y="2919"/>
                      <a:pt x="8846" y="3101"/>
                    </a:cubicBezTo>
                    <a:cubicBezTo>
                      <a:pt x="9028" y="3344"/>
                      <a:pt x="9211" y="3557"/>
                      <a:pt x="9332" y="3861"/>
                    </a:cubicBezTo>
                    <a:lnTo>
                      <a:pt x="11369" y="2463"/>
                    </a:lnTo>
                    <a:cubicBezTo>
                      <a:pt x="10974" y="1733"/>
                      <a:pt x="10396" y="1126"/>
                      <a:pt x="9606" y="670"/>
                    </a:cubicBezTo>
                    <a:cubicBezTo>
                      <a:pt x="8815" y="214"/>
                      <a:pt x="7904" y="1"/>
                      <a:pt x="6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27"/>
            <p:cNvGrpSpPr/>
            <p:nvPr/>
          </p:nvGrpSpPr>
          <p:grpSpPr>
            <a:xfrm>
              <a:off x="196129" y="2516154"/>
              <a:ext cx="470886" cy="470886"/>
              <a:chOff x="3711125" y="728900"/>
              <a:chExt cx="662100" cy="662100"/>
            </a:xfrm>
          </p:grpSpPr>
          <p:sp>
            <p:nvSpPr>
              <p:cNvPr id="156" name="Google Shape;156;p27"/>
              <p:cNvSpPr/>
              <p:nvPr/>
            </p:nvSpPr>
            <p:spPr>
              <a:xfrm>
                <a:off x="3711125" y="728900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3943089" y="889943"/>
                <a:ext cx="221609" cy="340014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1521" extrusionOk="0">
                    <a:moveTo>
                      <a:pt x="3800" y="0"/>
                    </a:moveTo>
                    <a:cubicBezTo>
                      <a:pt x="3344" y="0"/>
                      <a:pt x="2888" y="92"/>
                      <a:pt x="2462" y="244"/>
                    </a:cubicBezTo>
                    <a:cubicBezTo>
                      <a:pt x="2037" y="396"/>
                      <a:pt x="1672" y="578"/>
                      <a:pt x="1368" y="851"/>
                    </a:cubicBezTo>
                    <a:cubicBezTo>
                      <a:pt x="1064" y="1095"/>
                      <a:pt x="821" y="1399"/>
                      <a:pt x="639" y="1763"/>
                    </a:cubicBezTo>
                    <a:cubicBezTo>
                      <a:pt x="456" y="2098"/>
                      <a:pt x="365" y="2462"/>
                      <a:pt x="365" y="2858"/>
                    </a:cubicBezTo>
                    <a:cubicBezTo>
                      <a:pt x="365" y="3283"/>
                      <a:pt x="456" y="3678"/>
                      <a:pt x="608" y="4073"/>
                    </a:cubicBezTo>
                    <a:cubicBezTo>
                      <a:pt x="760" y="4438"/>
                      <a:pt x="912" y="4833"/>
                      <a:pt x="1095" y="5198"/>
                    </a:cubicBezTo>
                    <a:lnTo>
                      <a:pt x="152" y="5198"/>
                    </a:lnTo>
                    <a:lnTo>
                      <a:pt x="152" y="7143"/>
                    </a:lnTo>
                    <a:lnTo>
                      <a:pt x="1551" y="7143"/>
                    </a:lnTo>
                    <a:cubicBezTo>
                      <a:pt x="1520" y="7599"/>
                      <a:pt x="1368" y="8055"/>
                      <a:pt x="1095" y="8511"/>
                    </a:cubicBezTo>
                    <a:cubicBezTo>
                      <a:pt x="791" y="8937"/>
                      <a:pt x="456" y="9301"/>
                      <a:pt x="0" y="9636"/>
                    </a:cubicBezTo>
                    <a:lnTo>
                      <a:pt x="517" y="11429"/>
                    </a:lnTo>
                    <a:cubicBezTo>
                      <a:pt x="912" y="11308"/>
                      <a:pt x="1277" y="11247"/>
                      <a:pt x="1672" y="11156"/>
                    </a:cubicBezTo>
                    <a:cubicBezTo>
                      <a:pt x="2037" y="11095"/>
                      <a:pt x="2402" y="11064"/>
                      <a:pt x="2706" y="11064"/>
                    </a:cubicBezTo>
                    <a:cubicBezTo>
                      <a:pt x="2949" y="11064"/>
                      <a:pt x="3192" y="11095"/>
                      <a:pt x="3465" y="11125"/>
                    </a:cubicBezTo>
                    <a:cubicBezTo>
                      <a:pt x="3678" y="11156"/>
                      <a:pt x="3952" y="11216"/>
                      <a:pt x="4225" y="11277"/>
                    </a:cubicBezTo>
                    <a:cubicBezTo>
                      <a:pt x="4469" y="11308"/>
                      <a:pt x="4742" y="11399"/>
                      <a:pt x="4985" y="11429"/>
                    </a:cubicBezTo>
                    <a:cubicBezTo>
                      <a:pt x="5198" y="11460"/>
                      <a:pt x="5472" y="11520"/>
                      <a:pt x="5684" y="11520"/>
                    </a:cubicBezTo>
                    <a:cubicBezTo>
                      <a:pt x="5988" y="11520"/>
                      <a:pt x="6292" y="11429"/>
                      <a:pt x="6657" y="11368"/>
                    </a:cubicBezTo>
                    <a:cubicBezTo>
                      <a:pt x="6991" y="11247"/>
                      <a:pt x="7295" y="11125"/>
                      <a:pt x="7508" y="10973"/>
                    </a:cubicBezTo>
                    <a:lnTo>
                      <a:pt x="6900" y="9119"/>
                    </a:lnTo>
                    <a:cubicBezTo>
                      <a:pt x="6687" y="9180"/>
                      <a:pt x="6505" y="9241"/>
                      <a:pt x="6353" y="9271"/>
                    </a:cubicBezTo>
                    <a:cubicBezTo>
                      <a:pt x="6201" y="9301"/>
                      <a:pt x="5988" y="9301"/>
                      <a:pt x="5806" y="9301"/>
                    </a:cubicBezTo>
                    <a:cubicBezTo>
                      <a:pt x="5472" y="9301"/>
                      <a:pt x="5137" y="9271"/>
                      <a:pt x="4772" y="9180"/>
                    </a:cubicBezTo>
                    <a:cubicBezTo>
                      <a:pt x="4438" y="9119"/>
                      <a:pt x="4104" y="9089"/>
                      <a:pt x="3709" y="9089"/>
                    </a:cubicBezTo>
                    <a:cubicBezTo>
                      <a:pt x="3557" y="9089"/>
                      <a:pt x="3374" y="9089"/>
                      <a:pt x="3192" y="9119"/>
                    </a:cubicBezTo>
                    <a:cubicBezTo>
                      <a:pt x="3010" y="9149"/>
                      <a:pt x="2766" y="9241"/>
                      <a:pt x="2554" y="9301"/>
                    </a:cubicBezTo>
                    <a:cubicBezTo>
                      <a:pt x="2918" y="8906"/>
                      <a:pt x="3192" y="8511"/>
                      <a:pt x="3374" y="8177"/>
                    </a:cubicBezTo>
                    <a:cubicBezTo>
                      <a:pt x="3557" y="7842"/>
                      <a:pt x="3678" y="7447"/>
                      <a:pt x="3709" y="7083"/>
                    </a:cubicBezTo>
                    <a:lnTo>
                      <a:pt x="6353" y="7083"/>
                    </a:lnTo>
                    <a:lnTo>
                      <a:pt x="6353" y="5198"/>
                    </a:lnTo>
                    <a:lnTo>
                      <a:pt x="3405" y="5198"/>
                    </a:lnTo>
                    <a:cubicBezTo>
                      <a:pt x="3253" y="4803"/>
                      <a:pt x="3101" y="4438"/>
                      <a:pt x="2918" y="4104"/>
                    </a:cubicBezTo>
                    <a:cubicBezTo>
                      <a:pt x="2736" y="3769"/>
                      <a:pt x="2645" y="3465"/>
                      <a:pt x="2645" y="3131"/>
                    </a:cubicBezTo>
                    <a:cubicBezTo>
                      <a:pt x="2645" y="2766"/>
                      <a:pt x="2736" y="2523"/>
                      <a:pt x="2949" y="2310"/>
                    </a:cubicBezTo>
                    <a:cubicBezTo>
                      <a:pt x="3192" y="2128"/>
                      <a:pt x="3465" y="2006"/>
                      <a:pt x="3800" y="2006"/>
                    </a:cubicBezTo>
                    <a:cubicBezTo>
                      <a:pt x="4134" y="2006"/>
                      <a:pt x="4529" y="2128"/>
                      <a:pt x="4924" y="2371"/>
                    </a:cubicBezTo>
                    <a:cubicBezTo>
                      <a:pt x="5320" y="2584"/>
                      <a:pt x="5654" y="2858"/>
                      <a:pt x="5928" y="3192"/>
                    </a:cubicBezTo>
                    <a:lnTo>
                      <a:pt x="7204" y="1642"/>
                    </a:lnTo>
                    <a:cubicBezTo>
                      <a:pt x="6809" y="1095"/>
                      <a:pt x="6292" y="699"/>
                      <a:pt x="5684" y="426"/>
                    </a:cubicBezTo>
                    <a:cubicBezTo>
                      <a:pt x="5076" y="152"/>
                      <a:pt x="4438" y="0"/>
                      <a:pt x="38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58;p27"/>
            <p:cNvSpPr/>
            <p:nvPr/>
          </p:nvSpPr>
          <p:spPr>
            <a:xfrm>
              <a:off x="-155253" y="958787"/>
              <a:ext cx="1664400" cy="239100"/>
            </a:xfrm>
            <a:prstGeom prst="roundRect">
              <a:avLst>
                <a:gd name="adj" fmla="val 50000"/>
              </a:avLst>
            </a:prstGeom>
            <a:solidFill>
              <a:srgbClr val="5FD3F6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114050" y="539500"/>
              <a:ext cx="594900" cy="943800"/>
            </a:xfrm>
            <a:prstGeom prst="upArrow">
              <a:avLst>
                <a:gd name="adj1" fmla="val 50000"/>
                <a:gd name="adj2" fmla="val 8068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grpSp>
          <p:nvGrpSpPr>
            <p:cNvPr id="160" name="Google Shape;160;p27"/>
            <p:cNvGrpSpPr/>
            <p:nvPr/>
          </p:nvGrpSpPr>
          <p:grpSpPr>
            <a:xfrm>
              <a:off x="-472965" y="3431326"/>
              <a:ext cx="845168" cy="213089"/>
              <a:chOff x="3618425" y="97592"/>
              <a:chExt cx="1411200" cy="355800"/>
            </a:xfrm>
          </p:grpSpPr>
          <p:sp>
            <p:nvSpPr>
              <p:cNvPr id="161" name="Google Shape;161;p27"/>
              <p:cNvSpPr/>
              <p:nvPr/>
            </p:nvSpPr>
            <p:spPr>
              <a:xfrm rot="10800000" flipH="1">
                <a:off x="3618425" y="97592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 rot="10800000" flipH="1">
                <a:off x="3750493" y="236783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 rot="10800000" flipH="1">
                <a:off x="4749018" y="236732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164" name="Google Shape;164;p27"/>
            <p:cNvSpPr/>
            <p:nvPr/>
          </p:nvSpPr>
          <p:spPr>
            <a:xfrm>
              <a:off x="2780028" y="3715899"/>
              <a:ext cx="115384" cy="417810"/>
            </a:xfrm>
            <a:custGeom>
              <a:avLst/>
              <a:gdLst/>
              <a:ahLst/>
              <a:cxnLst/>
              <a:rect l="l" t="t" r="r" b="b"/>
              <a:pathLst>
                <a:path w="4013" h="14530" extrusionOk="0">
                  <a:moveTo>
                    <a:pt x="153" y="0"/>
                  </a:moveTo>
                  <a:lnTo>
                    <a:pt x="578" y="9453"/>
                  </a:lnTo>
                  <a:lnTo>
                    <a:pt x="3405" y="9453"/>
                  </a:lnTo>
                  <a:lnTo>
                    <a:pt x="3800" y="0"/>
                  </a:lnTo>
                  <a:close/>
                  <a:moveTo>
                    <a:pt x="2007" y="10821"/>
                  </a:moveTo>
                  <a:cubicBezTo>
                    <a:pt x="791" y="10821"/>
                    <a:pt x="1" y="11642"/>
                    <a:pt x="1" y="12706"/>
                  </a:cubicBezTo>
                  <a:cubicBezTo>
                    <a:pt x="1" y="13709"/>
                    <a:pt x="791" y="14529"/>
                    <a:pt x="2007" y="14529"/>
                  </a:cubicBezTo>
                  <a:cubicBezTo>
                    <a:pt x="3223" y="14529"/>
                    <a:pt x="4013" y="13709"/>
                    <a:pt x="3982" y="12706"/>
                  </a:cubicBezTo>
                  <a:cubicBezTo>
                    <a:pt x="3982" y="11642"/>
                    <a:pt x="3192" y="10821"/>
                    <a:pt x="2007" y="108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2309161" y="1718908"/>
              <a:ext cx="470876" cy="469855"/>
            </a:xfrm>
            <a:custGeom>
              <a:avLst/>
              <a:gdLst/>
              <a:ahLst/>
              <a:cxnLst/>
              <a:rect l="l" t="t" r="r" b="b"/>
              <a:pathLst>
                <a:path w="13831" h="13801" extrusionOk="0">
                  <a:moveTo>
                    <a:pt x="7023" y="3922"/>
                  </a:moveTo>
                  <a:cubicBezTo>
                    <a:pt x="7173" y="3922"/>
                    <a:pt x="7325" y="3932"/>
                    <a:pt x="7477" y="3952"/>
                  </a:cubicBezTo>
                  <a:cubicBezTo>
                    <a:pt x="7569" y="3952"/>
                    <a:pt x="7660" y="3982"/>
                    <a:pt x="7751" y="4043"/>
                  </a:cubicBezTo>
                  <a:cubicBezTo>
                    <a:pt x="7964" y="4104"/>
                    <a:pt x="8176" y="4195"/>
                    <a:pt x="8389" y="4286"/>
                  </a:cubicBezTo>
                  <a:cubicBezTo>
                    <a:pt x="8876" y="4560"/>
                    <a:pt x="9271" y="4985"/>
                    <a:pt x="9514" y="5441"/>
                  </a:cubicBezTo>
                  <a:cubicBezTo>
                    <a:pt x="9635" y="5624"/>
                    <a:pt x="9727" y="5867"/>
                    <a:pt x="9787" y="6080"/>
                  </a:cubicBezTo>
                  <a:cubicBezTo>
                    <a:pt x="9909" y="6505"/>
                    <a:pt x="9939" y="6961"/>
                    <a:pt x="9879" y="7417"/>
                  </a:cubicBezTo>
                  <a:cubicBezTo>
                    <a:pt x="9879" y="7508"/>
                    <a:pt x="9818" y="7599"/>
                    <a:pt x="9787" y="7691"/>
                  </a:cubicBezTo>
                  <a:cubicBezTo>
                    <a:pt x="9727" y="7903"/>
                    <a:pt x="9635" y="8116"/>
                    <a:pt x="9514" y="8329"/>
                  </a:cubicBezTo>
                  <a:cubicBezTo>
                    <a:pt x="9271" y="8815"/>
                    <a:pt x="8845" y="9210"/>
                    <a:pt x="8389" y="9484"/>
                  </a:cubicBezTo>
                  <a:cubicBezTo>
                    <a:pt x="8207" y="9575"/>
                    <a:pt x="7964" y="9666"/>
                    <a:pt x="7751" y="9727"/>
                  </a:cubicBezTo>
                  <a:cubicBezTo>
                    <a:pt x="7467" y="9808"/>
                    <a:pt x="7170" y="9849"/>
                    <a:pt x="6868" y="9849"/>
                  </a:cubicBezTo>
                  <a:cubicBezTo>
                    <a:pt x="6717" y="9849"/>
                    <a:pt x="6566" y="9839"/>
                    <a:pt x="6414" y="9818"/>
                  </a:cubicBezTo>
                  <a:cubicBezTo>
                    <a:pt x="6353" y="9818"/>
                    <a:pt x="6231" y="9788"/>
                    <a:pt x="6140" y="9727"/>
                  </a:cubicBezTo>
                  <a:cubicBezTo>
                    <a:pt x="5927" y="9666"/>
                    <a:pt x="5745" y="9575"/>
                    <a:pt x="5502" y="9484"/>
                  </a:cubicBezTo>
                  <a:cubicBezTo>
                    <a:pt x="5015" y="9210"/>
                    <a:pt x="4620" y="8815"/>
                    <a:pt x="4377" y="8329"/>
                  </a:cubicBezTo>
                  <a:cubicBezTo>
                    <a:pt x="4255" y="8147"/>
                    <a:pt x="4164" y="7903"/>
                    <a:pt x="4103" y="7691"/>
                  </a:cubicBezTo>
                  <a:cubicBezTo>
                    <a:pt x="3982" y="7265"/>
                    <a:pt x="3951" y="6809"/>
                    <a:pt x="4012" y="6353"/>
                  </a:cubicBezTo>
                  <a:cubicBezTo>
                    <a:pt x="4012" y="6262"/>
                    <a:pt x="4073" y="6171"/>
                    <a:pt x="4103" y="6080"/>
                  </a:cubicBezTo>
                  <a:cubicBezTo>
                    <a:pt x="4164" y="5867"/>
                    <a:pt x="4255" y="5654"/>
                    <a:pt x="4377" y="5441"/>
                  </a:cubicBezTo>
                  <a:cubicBezTo>
                    <a:pt x="4620" y="4955"/>
                    <a:pt x="5046" y="4560"/>
                    <a:pt x="5502" y="4286"/>
                  </a:cubicBezTo>
                  <a:cubicBezTo>
                    <a:pt x="5684" y="4195"/>
                    <a:pt x="5927" y="4104"/>
                    <a:pt x="6140" y="4043"/>
                  </a:cubicBezTo>
                  <a:cubicBezTo>
                    <a:pt x="6424" y="3962"/>
                    <a:pt x="6721" y="3922"/>
                    <a:pt x="7023" y="3922"/>
                  </a:cubicBezTo>
                  <a:close/>
                  <a:moveTo>
                    <a:pt x="6079" y="1"/>
                  </a:moveTo>
                  <a:lnTo>
                    <a:pt x="6079" y="1885"/>
                  </a:lnTo>
                  <a:cubicBezTo>
                    <a:pt x="5258" y="1976"/>
                    <a:pt x="4499" y="2341"/>
                    <a:pt x="3860" y="2797"/>
                  </a:cubicBezTo>
                  <a:lnTo>
                    <a:pt x="2523" y="1460"/>
                  </a:lnTo>
                  <a:lnTo>
                    <a:pt x="1398" y="2584"/>
                  </a:lnTo>
                  <a:lnTo>
                    <a:pt x="2736" y="3922"/>
                  </a:lnTo>
                  <a:cubicBezTo>
                    <a:pt x="2310" y="4530"/>
                    <a:pt x="1976" y="5229"/>
                    <a:pt x="1854" y="6019"/>
                  </a:cubicBezTo>
                  <a:lnTo>
                    <a:pt x="1854" y="6140"/>
                  </a:lnTo>
                  <a:lnTo>
                    <a:pt x="0" y="6140"/>
                  </a:lnTo>
                  <a:lnTo>
                    <a:pt x="0" y="7751"/>
                  </a:lnTo>
                  <a:lnTo>
                    <a:pt x="1854" y="7751"/>
                  </a:lnTo>
                  <a:cubicBezTo>
                    <a:pt x="1976" y="8572"/>
                    <a:pt x="2310" y="9332"/>
                    <a:pt x="2766" y="9940"/>
                  </a:cubicBezTo>
                  <a:lnTo>
                    <a:pt x="1429" y="11247"/>
                  </a:lnTo>
                  <a:lnTo>
                    <a:pt x="2584" y="12402"/>
                  </a:lnTo>
                  <a:lnTo>
                    <a:pt x="3891" y="11065"/>
                  </a:lnTo>
                  <a:cubicBezTo>
                    <a:pt x="4499" y="11490"/>
                    <a:pt x="5198" y="11824"/>
                    <a:pt x="5988" y="11946"/>
                  </a:cubicBezTo>
                  <a:lnTo>
                    <a:pt x="6110" y="11946"/>
                  </a:lnTo>
                  <a:lnTo>
                    <a:pt x="6110" y="13800"/>
                  </a:lnTo>
                  <a:lnTo>
                    <a:pt x="7751" y="13800"/>
                  </a:lnTo>
                  <a:lnTo>
                    <a:pt x="7751" y="11946"/>
                  </a:lnTo>
                  <a:cubicBezTo>
                    <a:pt x="8541" y="11824"/>
                    <a:pt x="9301" y="11490"/>
                    <a:pt x="9909" y="11034"/>
                  </a:cubicBezTo>
                  <a:lnTo>
                    <a:pt x="11246" y="12372"/>
                  </a:lnTo>
                  <a:lnTo>
                    <a:pt x="12371" y="11217"/>
                  </a:lnTo>
                  <a:lnTo>
                    <a:pt x="11034" y="9879"/>
                  </a:lnTo>
                  <a:cubicBezTo>
                    <a:pt x="11490" y="9271"/>
                    <a:pt x="11794" y="8603"/>
                    <a:pt x="11915" y="7812"/>
                  </a:cubicBezTo>
                  <a:cubicBezTo>
                    <a:pt x="11976" y="7751"/>
                    <a:pt x="11976" y="7751"/>
                    <a:pt x="11976" y="7721"/>
                  </a:cubicBezTo>
                  <a:lnTo>
                    <a:pt x="13830" y="7721"/>
                  </a:lnTo>
                  <a:lnTo>
                    <a:pt x="13830" y="6080"/>
                  </a:lnTo>
                  <a:lnTo>
                    <a:pt x="11976" y="6080"/>
                  </a:lnTo>
                  <a:cubicBezTo>
                    <a:pt x="11854" y="5289"/>
                    <a:pt x="11520" y="4530"/>
                    <a:pt x="11034" y="3891"/>
                  </a:cubicBezTo>
                  <a:lnTo>
                    <a:pt x="12371" y="2554"/>
                  </a:lnTo>
                  <a:lnTo>
                    <a:pt x="11246" y="1429"/>
                  </a:lnTo>
                  <a:lnTo>
                    <a:pt x="9909" y="2736"/>
                  </a:lnTo>
                  <a:cubicBezTo>
                    <a:pt x="9301" y="2341"/>
                    <a:pt x="8602" y="1976"/>
                    <a:pt x="7812" y="1885"/>
                  </a:cubicBezTo>
                  <a:lnTo>
                    <a:pt x="7690" y="1885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27"/>
            <p:cNvGrpSpPr/>
            <p:nvPr/>
          </p:nvGrpSpPr>
          <p:grpSpPr>
            <a:xfrm>
              <a:off x="54796" y="3921003"/>
              <a:ext cx="417918" cy="417785"/>
              <a:chOff x="4044425" y="756463"/>
              <a:chExt cx="662100" cy="662100"/>
            </a:xfrm>
          </p:grpSpPr>
          <p:sp>
            <p:nvSpPr>
              <p:cNvPr id="167" name="Google Shape;167;p27"/>
              <p:cNvSpPr/>
              <p:nvPr/>
            </p:nvSpPr>
            <p:spPr>
              <a:xfrm>
                <a:off x="4044425" y="756463"/>
                <a:ext cx="662100" cy="662100"/>
              </a:xfrm>
              <a:prstGeom prst="ellipse">
                <a:avLst/>
              </a:pr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4219992" y="922524"/>
                <a:ext cx="310971" cy="329996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6840" extrusionOk="0">
                    <a:moveTo>
                      <a:pt x="1" y="1"/>
                    </a:moveTo>
                    <a:lnTo>
                      <a:pt x="1551" y="2828"/>
                    </a:lnTo>
                    <a:lnTo>
                      <a:pt x="852" y="2828"/>
                    </a:lnTo>
                    <a:lnTo>
                      <a:pt x="852" y="3831"/>
                    </a:lnTo>
                    <a:lnTo>
                      <a:pt x="2037" y="3831"/>
                    </a:lnTo>
                    <a:lnTo>
                      <a:pt x="2371" y="4500"/>
                    </a:lnTo>
                    <a:lnTo>
                      <a:pt x="2371" y="4803"/>
                    </a:lnTo>
                    <a:lnTo>
                      <a:pt x="821" y="4803"/>
                    </a:lnTo>
                    <a:lnTo>
                      <a:pt x="821" y="5807"/>
                    </a:lnTo>
                    <a:lnTo>
                      <a:pt x="2371" y="5807"/>
                    </a:lnTo>
                    <a:lnTo>
                      <a:pt x="2371" y="6840"/>
                    </a:lnTo>
                    <a:lnTo>
                      <a:pt x="3952" y="6840"/>
                    </a:lnTo>
                    <a:lnTo>
                      <a:pt x="3952" y="5807"/>
                    </a:lnTo>
                    <a:lnTo>
                      <a:pt x="5502" y="5807"/>
                    </a:lnTo>
                    <a:lnTo>
                      <a:pt x="5502" y="4803"/>
                    </a:lnTo>
                    <a:lnTo>
                      <a:pt x="3952" y="4803"/>
                    </a:lnTo>
                    <a:lnTo>
                      <a:pt x="3952" y="4500"/>
                    </a:lnTo>
                    <a:lnTo>
                      <a:pt x="4317" y="3831"/>
                    </a:lnTo>
                    <a:lnTo>
                      <a:pt x="5502" y="3831"/>
                    </a:lnTo>
                    <a:lnTo>
                      <a:pt x="5502" y="2828"/>
                    </a:lnTo>
                    <a:lnTo>
                      <a:pt x="4803" y="2828"/>
                    </a:lnTo>
                    <a:lnTo>
                      <a:pt x="6444" y="1"/>
                    </a:lnTo>
                    <a:lnTo>
                      <a:pt x="4712" y="1"/>
                    </a:lnTo>
                    <a:lnTo>
                      <a:pt x="3192" y="3132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27"/>
            <p:cNvGrpSpPr/>
            <p:nvPr/>
          </p:nvGrpSpPr>
          <p:grpSpPr>
            <a:xfrm>
              <a:off x="2122003" y="1055748"/>
              <a:ext cx="845168" cy="213089"/>
              <a:chOff x="3538650" y="686217"/>
              <a:chExt cx="1411200" cy="355800"/>
            </a:xfrm>
          </p:grpSpPr>
          <p:sp>
            <p:nvSpPr>
              <p:cNvPr id="170" name="Google Shape;170;p27"/>
              <p:cNvSpPr/>
              <p:nvPr/>
            </p:nvSpPr>
            <p:spPr>
              <a:xfrm>
                <a:off x="3538650" y="686217"/>
                <a:ext cx="1411200" cy="355800"/>
              </a:xfrm>
              <a:prstGeom prst="roundRect">
                <a:avLst>
                  <a:gd name="adj" fmla="val 1346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3670718" y="821827"/>
                <a:ext cx="898800" cy="81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4669243" y="774478"/>
                <a:ext cx="148500" cy="128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</p:grpSp>
        <p:sp>
          <p:nvSpPr>
            <p:cNvPr id="173" name="Google Shape;173;p27"/>
            <p:cNvSpPr/>
            <p:nvPr/>
          </p:nvSpPr>
          <p:spPr>
            <a:xfrm>
              <a:off x="667122" y="1597954"/>
              <a:ext cx="115384" cy="417810"/>
            </a:xfrm>
            <a:custGeom>
              <a:avLst/>
              <a:gdLst/>
              <a:ahLst/>
              <a:cxnLst/>
              <a:rect l="l" t="t" r="r" b="b"/>
              <a:pathLst>
                <a:path w="4013" h="14530" extrusionOk="0">
                  <a:moveTo>
                    <a:pt x="153" y="0"/>
                  </a:moveTo>
                  <a:lnTo>
                    <a:pt x="578" y="9453"/>
                  </a:lnTo>
                  <a:lnTo>
                    <a:pt x="3405" y="9453"/>
                  </a:lnTo>
                  <a:lnTo>
                    <a:pt x="3800" y="0"/>
                  </a:lnTo>
                  <a:close/>
                  <a:moveTo>
                    <a:pt x="2007" y="10821"/>
                  </a:moveTo>
                  <a:cubicBezTo>
                    <a:pt x="791" y="10821"/>
                    <a:pt x="1" y="11642"/>
                    <a:pt x="1" y="12706"/>
                  </a:cubicBezTo>
                  <a:cubicBezTo>
                    <a:pt x="1" y="13709"/>
                    <a:pt x="791" y="14529"/>
                    <a:pt x="2007" y="14529"/>
                  </a:cubicBezTo>
                  <a:cubicBezTo>
                    <a:pt x="3223" y="14529"/>
                    <a:pt x="4013" y="13709"/>
                    <a:pt x="3982" y="12706"/>
                  </a:cubicBezTo>
                  <a:cubicBezTo>
                    <a:pt x="3982" y="11642"/>
                    <a:pt x="3192" y="10821"/>
                    <a:pt x="2007" y="108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27"/>
            <p:cNvGrpSpPr/>
            <p:nvPr/>
          </p:nvGrpSpPr>
          <p:grpSpPr>
            <a:xfrm>
              <a:off x="-262328" y="1907186"/>
              <a:ext cx="3166750" cy="3261327"/>
              <a:chOff x="1772454" y="416713"/>
              <a:chExt cx="1674643" cy="1724840"/>
            </a:xfrm>
          </p:grpSpPr>
          <p:grpSp>
            <p:nvGrpSpPr>
              <p:cNvPr id="175" name="Google Shape;175;p27"/>
              <p:cNvGrpSpPr/>
              <p:nvPr/>
            </p:nvGrpSpPr>
            <p:grpSpPr>
              <a:xfrm>
                <a:off x="1772454" y="540964"/>
                <a:ext cx="1674643" cy="1600589"/>
                <a:chOff x="1712229" y="1258539"/>
                <a:chExt cx="1674643" cy="1600589"/>
              </a:xfrm>
            </p:grpSpPr>
            <p:sp>
              <p:nvSpPr>
                <p:cNvPr id="176" name="Google Shape;176;p27"/>
                <p:cNvSpPr/>
                <p:nvPr/>
              </p:nvSpPr>
              <p:spPr>
                <a:xfrm>
                  <a:off x="1712229" y="1258539"/>
                  <a:ext cx="1104670" cy="1600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30" h="94509" extrusionOk="0">
                      <a:moveTo>
                        <a:pt x="42347" y="1"/>
                      </a:moveTo>
                      <a:cubicBezTo>
                        <a:pt x="42189" y="1"/>
                        <a:pt x="42098" y="9"/>
                        <a:pt x="42098" y="9"/>
                      </a:cubicBezTo>
                      <a:cubicBezTo>
                        <a:pt x="42098" y="9"/>
                        <a:pt x="41521" y="5237"/>
                        <a:pt x="41369" y="7395"/>
                      </a:cubicBezTo>
                      <a:cubicBezTo>
                        <a:pt x="41369" y="7699"/>
                        <a:pt x="41308" y="8003"/>
                        <a:pt x="41217" y="8307"/>
                      </a:cubicBezTo>
                      <a:lnTo>
                        <a:pt x="41126" y="8763"/>
                      </a:lnTo>
                      <a:cubicBezTo>
                        <a:pt x="41065" y="8915"/>
                        <a:pt x="41034" y="9097"/>
                        <a:pt x="40974" y="9249"/>
                      </a:cubicBezTo>
                      <a:cubicBezTo>
                        <a:pt x="40913" y="9401"/>
                        <a:pt x="40852" y="9523"/>
                        <a:pt x="40822" y="9675"/>
                      </a:cubicBezTo>
                      <a:cubicBezTo>
                        <a:pt x="40730" y="9827"/>
                        <a:pt x="40700" y="9979"/>
                        <a:pt x="40609" y="10131"/>
                      </a:cubicBezTo>
                      <a:cubicBezTo>
                        <a:pt x="40518" y="10404"/>
                        <a:pt x="40396" y="10708"/>
                        <a:pt x="40274" y="10951"/>
                      </a:cubicBezTo>
                      <a:cubicBezTo>
                        <a:pt x="40244" y="11073"/>
                        <a:pt x="40153" y="11225"/>
                        <a:pt x="40092" y="11377"/>
                      </a:cubicBezTo>
                      <a:cubicBezTo>
                        <a:pt x="40001" y="11529"/>
                        <a:pt x="39910" y="11711"/>
                        <a:pt x="39818" y="11924"/>
                      </a:cubicBezTo>
                      <a:cubicBezTo>
                        <a:pt x="39727" y="12076"/>
                        <a:pt x="39636" y="12258"/>
                        <a:pt x="39545" y="12441"/>
                      </a:cubicBezTo>
                      <a:cubicBezTo>
                        <a:pt x="39454" y="12623"/>
                        <a:pt x="39363" y="12836"/>
                        <a:pt x="39241" y="13018"/>
                      </a:cubicBezTo>
                      <a:cubicBezTo>
                        <a:pt x="38694" y="14052"/>
                        <a:pt x="38147" y="14994"/>
                        <a:pt x="37782" y="15663"/>
                      </a:cubicBezTo>
                      <a:cubicBezTo>
                        <a:pt x="37539" y="16058"/>
                        <a:pt x="37356" y="16392"/>
                        <a:pt x="37144" y="16727"/>
                      </a:cubicBezTo>
                      <a:cubicBezTo>
                        <a:pt x="37083" y="16970"/>
                        <a:pt x="36961" y="17152"/>
                        <a:pt x="36870" y="17334"/>
                      </a:cubicBezTo>
                      <a:cubicBezTo>
                        <a:pt x="36445" y="18094"/>
                        <a:pt x="36019" y="18854"/>
                        <a:pt x="35624" y="19675"/>
                      </a:cubicBezTo>
                      <a:cubicBezTo>
                        <a:pt x="35533" y="19857"/>
                        <a:pt x="35442" y="20070"/>
                        <a:pt x="35350" y="20283"/>
                      </a:cubicBezTo>
                      <a:cubicBezTo>
                        <a:pt x="35138" y="20678"/>
                        <a:pt x="34955" y="21073"/>
                        <a:pt x="34773" y="21499"/>
                      </a:cubicBezTo>
                      <a:cubicBezTo>
                        <a:pt x="34621" y="21803"/>
                        <a:pt x="34469" y="22137"/>
                        <a:pt x="34317" y="22471"/>
                      </a:cubicBezTo>
                      <a:cubicBezTo>
                        <a:pt x="34195" y="22836"/>
                        <a:pt x="34043" y="23170"/>
                        <a:pt x="33891" y="23505"/>
                      </a:cubicBezTo>
                      <a:cubicBezTo>
                        <a:pt x="33770" y="23778"/>
                        <a:pt x="33679" y="24082"/>
                        <a:pt x="33557" y="24356"/>
                      </a:cubicBezTo>
                      <a:cubicBezTo>
                        <a:pt x="33466" y="24447"/>
                        <a:pt x="33435" y="24569"/>
                        <a:pt x="33405" y="24690"/>
                      </a:cubicBezTo>
                      <a:cubicBezTo>
                        <a:pt x="33375" y="24842"/>
                        <a:pt x="33283" y="24964"/>
                        <a:pt x="33253" y="25116"/>
                      </a:cubicBezTo>
                      <a:cubicBezTo>
                        <a:pt x="32949" y="25876"/>
                        <a:pt x="32675" y="26635"/>
                        <a:pt x="32463" y="27395"/>
                      </a:cubicBezTo>
                      <a:cubicBezTo>
                        <a:pt x="32007" y="28824"/>
                        <a:pt x="31581" y="30313"/>
                        <a:pt x="31308" y="31803"/>
                      </a:cubicBezTo>
                      <a:cubicBezTo>
                        <a:pt x="30730" y="34994"/>
                        <a:pt x="30548" y="38216"/>
                        <a:pt x="30426" y="41438"/>
                      </a:cubicBezTo>
                      <a:cubicBezTo>
                        <a:pt x="30426" y="42654"/>
                        <a:pt x="30791" y="45420"/>
                        <a:pt x="30730" y="47548"/>
                      </a:cubicBezTo>
                      <a:cubicBezTo>
                        <a:pt x="30730" y="48581"/>
                        <a:pt x="30639" y="49463"/>
                        <a:pt x="30305" y="49919"/>
                      </a:cubicBezTo>
                      <a:cubicBezTo>
                        <a:pt x="30305" y="49919"/>
                        <a:pt x="6809" y="84478"/>
                        <a:pt x="0" y="94509"/>
                      </a:cubicBezTo>
                      <a:lnTo>
                        <a:pt x="36657" y="94509"/>
                      </a:lnTo>
                      <a:lnTo>
                        <a:pt x="48420" y="74235"/>
                      </a:lnTo>
                      <a:lnTo>
                        <a:pt x="53375" y="69828"/>
                      </a:lnTo>
                      <a:lnTo>
                        <a:pt x="53892" y="69372"/>
                      </a:lnTo>
                      <a:lnTo>
                        <a:pt x="62737" y="61499"/>
                      </a:lnTo>
                      <a:lnTo>
                        <a:pt x="65229" y="59311"/>
                      </a:lnTo>
                      <a:lnTo>
                        <a:pt x="64865" y="58672"/>
                      </a:lnTo>
                      <a:lnTo>
                        <a:pt x="62342" y="53627"/>
                      </a:lnTo>
                      <a:lnTo>
                        <a:pt x="61065" y="50982"/>
                      </a:lnTo>
                      <a:lnTo>
                        <a:pt x="59758" y="48308"/>
                      </a:lnTo>
                      <a:lnTo>
                        <a:pt x="58481" y="45663"/>
                      </a:lnTo>
                      <a:lnTo>
                        <a:pt x="57174" y="42988"/>
                      </a:lnTo>
                      <a:lnTo>
                        <a:pt x="55381" y="39432"/>
                      </a:lnTo>
                      <a:lnTo>
                        <a:pt x="53223" y="35055"/>
                      </a:lnTo>
                      <a:lnTo>
                        <a:pt x="49879" y="28277"/>
                      </a:lnTo>
                      <a:lnTo>
                        <a:pt x="47569" y="23626"/>
                      </a:lnTo>
                      <a:lnTo>
                        <a:pt x="47326" y="23809"/>
                      </a:lnTo>
                      <a:lnTo>
                        <a:pt x="44439" y="25906"/>
                      </a:lnTo>
                      <a:lnTo>
                        <a:pt x="44408" y="25936"/>
                      </a:lnTo>
                      <a:cubicBezTo>
                        <a:pt x="44530" y="24265"/>
                        <a:pt x="46627" y="18945"/>
                        <a:pt x="47326" y="17152"/>
                      </a:cubicBezTo>
                      <a:cubicBezTo>
                        <a:pt x="47326" y="17122"/>
                        <a:pt x="47387" y="17091"/>
                        <a:pt x="47387" y="17030"/>
                      </a:cubicBezTo>
                      <a:cubicBezTo>
                        <a:pt x="47478" y="16787"/>
                        <a:pt x="47569" y="16575"/>
                        <a:pt x="47569" y="16575"/>
                      </a:cubicBezTo>
                      <a:cubicBezTo>
                        <a:pt x="47569" y="16575"/>
                        <a:pt x="48268" y="7881"/>
                        <a:pt x="47326" y="3869"/>
                      </a:cubicBezTo>
                      <a:cubicBezTo>
                        <a:pt x="47205" y="3292"/>
                        <a:pt x="47053" y="2805"/>
                        <a:pt x="46840" y="2441"/>
                      </a:cubicBezTo>
                      <a:cubicBezTo>
                        <a:pt x="46688" y="2197"/>
                        <a:pt x="46536" y="1954"/>
                        <a:pt x="46354" y="1772"/>
                      </a:cubicBezTo>
                      <a:lnTo>
                        <a:pt x="46323" y="1742"/>
                      </a:lnTo>
                      <a:cubicBezTo>
                        <a:pt x="46232" y="1650"/>
                        <a:pt x="46202" y="1590"/>
                        <a:pt x="46110" y="1498"/>
                      </a:cubicBezTo>
                      <a:cubicBezTo>
                        <a:pt x="45898" y="1225"/>
                        <a:pt x="45594" y="1042"/>
                        <a:pt x="45320" y="860"/>
                      </a:cubicBezTo>
                      <a:cubicBezTo>
                        <a:pt x="44130" y="90"/>
                        <a:pt x="42869" y="1"/>
                        <a:pt x="42347" y="1"/>
                      </a:cubicBezTo>
                      <a:close/>
                    </a:path>
                  </a:pathLst>
                </a:custGeom>
                <a:solidFill>
                  <a:srgbClr val="AA8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2455596" y="1545429"/>
                  <a:ext cx="61271" cy="1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8" h="761" extrusionOk="0">
                      <a:moveTo>
                        <a:pt x="3435" y="0"/>
                      </a:moveTo>
                      <a:cubicBezTo>
                        <a:pt x="2894" y="255"/>
                        <a:pt x="2302" y="385"/>
                        <a:pt x="1712" y="385"/>
                      </a:cubicBezTo>
                      <a:cubicBezTo>
                        <a:pt x="1177" y="385"/>
                        <a:pt x="644" y="278"/>
                        <a:pt x="152" y="61"/>
                      </a:cubicBezTo>
                      <a:lnTo>
                        <a:pt x="1" y="426"/>
                      </a:lnTo>
                      <a:cubicBezTo>
                        <a:pt x="517" y="639"/>
                        <a:pt x="1095" y="760"/>
                        <a:pt x="1703" y="760"/>
                      </a:cubicBezTo>
                      <a:cubicBezTo>
                        <a:pt x="2341" y="760"/>
                        <a:pt x="3040" y="608"/>
                        <a:pt x="3618" y="335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solidFill>
                  <a:srgbClr val="826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2396911" y="1659717"/>
                  <a:ext cx="420056" cy="782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04" h="46185" extrusionOk="0">
                      <a:moveTo>
                        <a:pt x="7235" y="0"/>
                      </a:moveTo>
                      <a:lnTo>
                        <a:pt x="4104" y="2280"/>
                      </a:lnTo>
                      <a:cubicBezTo>
                        <a:pt x="3830" y="4499"/>
                        <a:pt x="4560" y="6778"/>
                        <a:pt x="5016" y="9028"/>
                      </a:cubicBezTo>
                      <a:cubicBezTo>
                        <a:pt x="5958" y="13830"/>
                        <a:pt x="5472" y="18815"/>
                        <a:pt x="4134" y="23526"/>
                      </a:cubicBezTo>
                      <a:cubicBezTo>
                        <a:pt x="2918" y="27873"/>
                        <a:pt x="0" y="32037"/>
                        <a:pt x="578" y="36718"/>
                      </a:cubicBezTo>
                      <a:cubicBezTo>
                        <a:pt x="1034" y="40669"/>
                        <a:pt x="3435" y="43983"/>
                        <a:pt x="7174" y="45381"/>
                      </a:cubicBezTo>
                      <a:cubicBezTo>
                        <a:pt x="8699" y="45922"/>
                        <a:pt x="10283" y="46184"/>
                        <a:pt x="11879" y="46184"/>
                      </a:cubicBezTo>
                      <a:cubicBezTo>
                        <a:pt x="12255" y="46184"/>
                        <a:pt x="12633" y="46170"/>
                        <a:pt x="13010" y="46141"/>
                      </a:cubicBezTo>
                      <a:lnTo>
                        <a:pt x="13496" y="45685"/>
                      </a:lnTo>
                      <a:lnTo>
                        <a:pt x="24803" y="35624"/>
                      </a:lnTo>
                      <a:lnTo>
                        <a:pt x="7235" y="0"/>
                      </a:ln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3169629" y="1506712"/>
                  <a:ext cx="201797" cy="182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6" h="10753" extrusionOk="0">
                      <a:moveTo>
                        <a:pt x="3153" y="1"/>
                      </a:moveTo>
                      <a:cubicBezTo>
                        <a:pt x="1924" y="1"/>
                        <a:pt x="773" y="660"/>
                        <a:pt x="395" y="2347"/>
                      </a:cubicBezTo>
                      <a:cubicBezTo>
                        <a:pt x="0" y="4019"/>
                        <a:pt x="517" y="4748"/>
                        <a:pt x="730" y="6420"/>
                      </a:cubicBezTo>
                      <a:cubicBezTo>
                        <a:pt x="760" y="6694"/>
                        <a:pt x="821" y="6998"/>
                        <a:pt x="912" y="7302"/>
                      </a:cubicBezTo>
                      <a:cubicBezTo>
                        <a:pt x="1520" y="9125"/>
                        <a:pt x="3162" y="10220"/>
                        <a:pt x="4985" y="10615"/>
                      </a:cubicBezTo>
                      <a:cubicBezTo>
                        <a:pt x="5421" y="10707"/>
                        <a:pt x="5865" y="10752"/>
                        <a:pt x="6309" y="10752"/>
                      </a:cubicBezTo>
                      <a:cubicBezTo>
                        <a:pt x="7318" y="10752"/>
                        <a:pt x="8323" y="10520"/>
                        <a:pt x="9210" y="10098"/>
                      </a:cubicBezTo>
                      <a:cubicBezTo>
                        <a:pt x="11915" y="8791"/>
                        <a:pt x="11156" y="6299"/>
                        <a:pt x="9514" y="4444"/>
                      </a:cubicBezTo>
                      <a:cubicBezTo>
                        <a:pt x="9241" y="4110"/>
                        <a:pt x="8937" y="3806"/>
                        <a:pt x="8633" y="3502"/>
                      </a:cubicBezTo>
                      <a:cubicBezTo>
                        <a:pt x="8146" y="2985"/>
                        <a:pt x="7660" y="2529"/>
                        <a:pt x="7143" y="2074"/>
                      </a:cubicBezTo>
                      <a:cubicBezTo>
                        <a:pt x="6657" y="1618"/>
                        <a:pt x="6140" y="1222"/>
                        <a:pt x="5593" y="827"/>
                      </a:cubicBezTo>
                      <a:cubicBezTo>
                        <a:pt x="4896" y="317"/>
                        <a:pt x="4006" y="1"/>
                        <a:pt x="3153" y="1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3169629" y="1506203"/>
                  <a:ext cx="120459" cy="17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3" h="10584" extrusionOk="0">
                      <a:moveTo>
                        <a:pt x="3153" y="0"/>
                      </a:moveTo>
                      <a:cubicBezTo>
                        <a:pt x="1924" y="0"/>
                        <a:pt x="773" y="659"/>
                        <a:pt x="395" y="2347"/>
                      </a:cubicBezTo>
                      <a:cubicBezTo>
                        <a:pt x="0" y="4018"/>
                        <a:pt x="517" y="4748"/>
                        <a:pt x="730" y="6420"/>
                      </a:cubicBezTo>
                      <a:cubicBezTo>
                        <a:pt x="760" y="6693"/>
                        <a:pt x="821" y="6997"/>
                        <a:pt x="912" y="7301"/>
                      </a:cubicBezTo>
                      <a:cubicBezTo>
                        <a:pt x="1520" y="9125"/>
                        <a:pt x="3162" y="10219"/>
                        <a:pt x="4985" y="10584"/>
                      </a:cubicBezTo>
                      <a:cubicBezTo>
                        <a:pt x="4377" y="10189"/>
                        <a:pt x="3891" y="9611"/>
                        <a:pt x="3496" y="8973"/>
                      </a:cubicBezTo>
                      <a:cubicBezTo>
                        <a:pt x="2614" y="7453"/>
                        <a:pt x="2858" y="5234"/>
                        <a:pt x="4256" y="4170"/>
                      </a:cubicBezTo>
                      <a:cubicBezTo>
                        <a:pt x="5259" y="3441"/>
                        <a:pt x="6687" y="3228"/>
                        <a:pt x="7113" y="2073"/>
                      </a:cubicBezTo>
                      <a:cubicBezTo>
                        <a:pt x="6627" y="1678"/>
                        <a:pt x="6079" y="1252"/>
                        <a:pt x="5593" y="827"/>
                      </a:cubicBezTo>
                      <a:cubicBezTo>
                        <a:pt x="4896" y="317"/>
                        <a:pt x="4006" y="0"/>
                        <a:pt x="3153" y="0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3176827" y="1384226"/>
                  <a:ext cx="210045" cy="159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3" h="9443" extrusionOk="0">
                      <a:moveTo>
                        <a:pt x="3870" y="1"/>
                      </a:moveTo>
                      <a:cubicBezTo>
                        <a:pt x="3785" y="1"/>
                        <a:pt x="3701" y="2"/>
                        <a:pt x="3618" y="4"/>
                      </a:cubicBezTo>
                      <a:cubicBezTo>
                        <a:pt x="2615" y="96"/>
                        <a:pt x="1794" y="308"/>
                        <a:pt x="1217" y="886"/>
                      </a:cubicBezTo>
                      <a:lnTo>
                        <a:pt x="1095" y="1008"/>
                      </a:lnTo>
                      <a:cubicBezTo>
                        <a:pt x="1" y="2406"/>
                        <a:pt x="639" y="6631"/>
                        <a:pt x="609" y="8211"/>
                      </a:cubicBezTo>
                      <a:cubicBezTo>
                        <a:pt x="609" y="8454"/>
                        <a:pt x="609" y="8728"/>
                        <a:pt x="639" y="8941"/>
                      </a:cubicBezTo>
                      <a:cubicBezTo>
                        <a:pt x="913" y="9275"/>
                        <a:pt x="1308" y="9427"/>
                        <a:pt x="1764" y="9427"/>
                      </a:cubicBezTo>
                      <a:cubicBezTo>
                        <a:pt x="1888" y="9437"/>
                        <a:pt x="2012" y="9442"/>
                        <a:pt x="2138" y="9442"/>
                      </a:cubicBezTo>
                      <a:cubicBezTo>
                        <a:pt x="3125" y="9442"/>
                        <a:pt x="4167" y="9143"/>
                        <a:pt x="5138" y="8819"/>
                      </a:cubicBezTo>
                      <a:cubicBezTo>
                        <a:pt x="6475" y="8272"/>
                        <a:pt x="7995" y="7755"/>
                        <a:pt x="9211" y="6965"/>
                      </a:cubicBezTo>
                      <a:cubicBezTo>
                        <a:pt x="9879" y="6509"/>
                        <a:pt x="10487" y="5932"/>
                        <a:pt x="10883" y="5172"/>
                      </a:cubicBezTo>
                      <a:cubicBezTo>
                        <a:pt x="12402" y="2345"/>
                        <a:pt x="8907" y="916"/>
                        <a:pt x="6779" y="369"/>
                      </a:cubicBezTo>
                      <a:cubicBezTo>
                        <a:pt x="5834" y="147"/>
                        <a:pt x="4786" y="1"/>
                        <a:pt x="3870" y="1"/>
                      </a:cubicBezTo>
                      <a:close/>
                    </a:path>
                  </a:pathLst>
                </a:custGeom>
                <a:solidFill>
                  <a:srgbClr val="AA8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3181468" y="1384293"/>
                  <a:ext cx="151348" cy="16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7" h="9492" extrusionOk="0">
                      <a:moveTo>
                        <a:pt x="3374" y="0"/>
                      </a:moveTo>
                      <a:cubicBezTo>
                        <a:pt x="2402" y="92"/>
                        <a:pt x="1551" y="304"/>
                        <a:pt x="973" y="882"/>
                      </a:cubicBezTo>
                      <a:lnTo>
                        <a:pt x="882" y="1004"/>
                      </a:lnTo>
                      <a:cubicBezTo>
                        <a:pt x="122" y="1915"/>
                        <a:pt x="61" y="3162"/>
                        <a:pt x="61" y="4317"/>
                      </a:cubicBezTo>
                      <a:cubicBezTo>
                        <a:pt x="61" y="5229"/>
                        <a:pt x="61" y="6171"/>
                        <a:pt x="122" y="7083"/>
                      </a:cubicBezTo>
                      <a:cubicBezTo>
                        <a:pt x="152" y="7599"/>
                        <a:pt x="0" y="8207"/>
                        <a:pt x="213" y="8663"/>
                      </a:cubicBezTo>
                      <a:cubicBezTo>
                        <a:pt x="304" y="8785"/>
                        <a:pt x="335" y="8906"/>
                        <a:pt x="426" y="8967"/>
                      </a:cubicBezTo>
                      <a:cubicBezTo>
                        <a:pt x="669" y="9332"/>
                        <a:pt x="1064" y="9484"/>
                        <a:pt x="1520" y="9484"/>
                      </a:cubicBezTo>
                      <a:cubicBezTo>
                        <a:pt x="1608" y="9489"/>
                        <a:pt x="1696" y="9491"/>
                        <a:pt x="1785" y="9491"/>
                      </a:cubicBezTo>
                      <a:cubicBezTo>
                        <a:pt x="2804" y="9491"/>
                        <a:pt x="3888" y="9184"/>
                        <a:pt x="4894" y="8876"/>
                      </a:cubicBezTo>
                      <a:cubicBezTo>
                        <a:pt x="5077" y="8815"/>
                        <a:pt x="5320" y="8754"/>
                        <a:pt x="5502" y="8663"/>
                      </a:cubicBezTo>
                      <a:cubicBezTo>
                        <a:pt x="6140" y="8450"/>
                        <a:pt x="6809" y="8177"/>
                        <a:pt x="7447" y="7873"/>
                      </a:cubicBezTo>
                      <a:cubicBezTo>
                        <a:pt x="7599" y="7751"/>
                        <a:pt x="8937" y="7204"/>
                        <a:pt x="8937" y="6991"/>
                      </a:cubicBezTo>
                      <a:cubicBezTo>
                        <a:pt x="8876" y="6688"/>
                        <a:pt x="8815" y="6384"/>
                        <a:pt x="8785" y="6080"/>
                      </a:cubicBezTo>
                      <a:cubicBezTo>
                        <a:pt x="8329" y="4955"/>
                        <a:pt x="7265" y="4195"/>
                        <a:pt x="6414" y="3314"/>
                      </a:cubicBezTo>
                      <a:cubicBezTo>
                        <a:pt x="5654" y="2523"/>
                        <a:pt x="5046" y="1581"/>
                        <a:pt x="4286" y="760"/>
                      </a:cubicBezTo>
                      <a:cubicBezTo>
                        <a:pt x="4013" y="456"/>
                        <a:pt x="3709" y="244"/>
                        <a:pt x="3374" y="0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3205670" y="1514028"/>
                  <a:ext cx="99866" cy="33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7" h="2007" extrusionOk="0">
                      <a:moveTo>
                        <a:pt x="5714" y="0"/>
                      </a:moveTo>
                      <a:cubicBezTo>
                        <a:pt x="4043" y="912"/>
                        <a:pt x="1611" y="1429"/>
                        <a:pt x="0" y="1611"/>
                      </a:cubicBezTo>
                      <a:lnTo>
                        <a:pt x="61" y="2006"/>
                      </a:lnTo>
                      <a:cubicBezTo>
                        <a:pt x="1641" y="1824"/>
                        <a:pt x="4164" y="1277"/>
                        <a:pt x="5897" y="335"/>
                      </a:cubicBezTo>
                      <a:lnTo>
                        <a:pt x="5714" y="0"/>
                      </a:lnTo>
                      <a:close/>
                    </a:path>
                  </a:pathLst>
                </a:custGeom>
                <a:solidFill>
                  <a:srgbClr val="826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3161906" y="1689272"/>
                  <a:ext cx="212094" cy="16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9818" extrusionOk="0">
                      <a:moveTo>
                        <a:pt x="2332" y="1"/>
                      </a:moveTo>
                      <a:cubicBezTo>
                        <a:pt x="1874" y="1"/>
                        <a:pt x="1459" y="121"/>
                        <a:pt x="1186" y="444"/>
                      </a:cubicBezTo>
                      <a:cubicBezTo>
                        <a:pt x="0" y="1690"/>
                        <a:pt x="426" y="5216"/>
                        <a:pt x="821" y="6705"/>
                      </a:cubicBezTo>
                      <a:cubicBezTo>
                        <a:pt x="973" y="7374"/>
                        <a:pt x="1277" y="8103"/>
                        <a:pt x="1824" y="8529"/>
                      </a:cubicBezTo>
                      <a:cubicBezTo>
                        <a:pt x="2128" y="8711"/>
                        <a:pt x="2523" y="8833"/>
                        <a:pt x="2888" y="8954"/>
                      </a:cubicBezTo>
                      <a:cubicBezTo>
                        <a:pt x="4226" y="9294"/>
                        <a:pt x="5997" y="9817"/>
                        <a:pt x="7598" y="9817"/>
                      </a:cubicBezTo>
                      <a:cubicBezTo>
                        <a:pt x="8433" y="9817"/>
                        <a:pt x="9222" y="9674"/>
                        <a:pt x="9879" y="9289"/>
                      </a:cubicBezTo>
                      <a:cubicBezTo>
                        <a:pt x="10457" y="8954"/>
                        <a:pt x="10943" y="8407"/>
                        <a:pt x="11308" y="7647"/>
                      </a:cubicBezTo>
                      <a:cubicBezTo>
                        <a:pt x="12523" y="4760"/>
                        <a:pt x="10001" y="3027"/>
                        <a:pt x="7569" y="1994"/>
                      </a:cubicBezTo>
                      <a:cubicBezTo>
                        <a:pt x="7265" y="1872"/>
                        <a:pt x="6839" y="1659"/>
                        <a:pt x="6353" y="1416"/>
                      </a:cubicBezTo>
                      <a:cubicBezTo>
                        <a:pt x="5228" y="869"/>
                        <a:pt x="3769" y="109"/>
                        <a:pt x="2645" y="18"/>
                      </a:cubicBezTo>
                      <a:cubicBezTo>
                        <a:pt x="2539" y="7"/>
                        <a:pt x="2434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AA8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3173745" y="1860400"/>
                  <a:ext cx="138477" cy="161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7" h="9519" extrusionOk="0">
                      <a:moveTo>
                        <a:pt x="4257" y="0"/>
                      </a:moveTo>
                      <a:cubicBezTo>
                        <a:pt x="4196" y="0"/>
                        <a:pt x="4135" y="2"/>
                        <a:pt x="4074" y="5"/>
                      </a:cubicBezTo>
                      <a:cubicBezTo>
                        <a:pt x="3648" y="66"/>
                        <a:pt x="3222" y="127"/>
                        <a:pt x="2858" y="370"/>
                      </a:cubicBezTo>
                      <a:cubicBezTo>
                        <a:pt x="2767" y="401"/>
                        <a:pt x="2706" y="461"/>
                        <a:pt x="2615" y="522"/>
                      </a:cubicBezTo>
                      <a:cubicBezTo>
                        <a:pt x="2341" y="674"/>
                        <a:pt x="2128" y="917"/>
                        <a:pt x="1946" y="1160"/>
                      </a:cubicBezTo>
                      <a:cubicBezTo>
                        <a:pt x="365" y="3045"/>
                        <a:pt x="1" y="5750"/>
                        <a:pt x="760" y="8030"/>
                      </a:cubicBezTo>
                      <a:cubicBezTo>
                        <a:pt x="1110" y="9095"/>
                        <a:pt x="1329" y="9518"/>
                        <a:pt x="1728" y="9518"/>
                      </a:cubicBezTo>
                      <a:cubicBezTo>
                        <a:pt x="2024" y="9518"/>
                        <a:pt x="2419" y="9286"/>
                        <a:pt x="3040" y="8911"/>
                      </a:cubicBezTo>
                      <a:cubicBezTo>
                        <a:pt x="4165" y="8212"/>
                        <a:pt x="5533" y="7908"/>
                        <a:pt x="6566" y="7057"/>
                      </a:cubicBezTo>
                      <a:cubicBezTo>
                        <a:pt x="7174" y="6540"/>
                        <a:pt x="7630" y="5872"/>
                        <a:pt x="7873" y="5112"/>
                      </a:cubicBezTo>
                      <a:cubicBezTo>
                        <a:pt x="8116" y="4261"/>
                        <a:pt x="8177" y="3410"/>
                        <a:pt x="7903" y="2589"/>
                      </a:cubicBezTo>
                      <a:cubicBezTo>
                        <a:pt x="7377" y="1098"/>
                        <a:pt x="5810" y="0"/>
                        <a:pt x="4257" y="0"/>
                      </a:cubicBezTo>
                      <a:close/>
                    </a:path>
                  </a:pathLst>
                </a:custGeom>
                <a:solidFill>
                  <a:srgbClr val="AA8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3161906" y="1689966"/>
                  <a:ext cx="167318" cy="166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9820" extrusionOk="0">
                      <a:moveTo>
                        <a:pt x="2404" y="1"/>
                      </a:moveTo>
                      <a:cubicBezTo>
                        <a:pt x="1918" y="1"/>
                        <a:pt x="1473" y="93"/>
                        <a:pt x="1186" y="433"/>
                      </a:cubicBezTo>
                      <a:cubicBezTo>
                        <a:pt x="0" y="1679"/>
                        <a:pt x="426" y="5205"/>
                        <a:pt x="821" y="6694"/>
                      </a:cubicBezTo>
                      <a:cubicBezTo>
                        <a:pt x="973" y="7394"/>
                        <a:pt x="1277" y="8093"/>
                        <a:pt x="1824" y="8518"/>
                      </a:cubicBezTo>
                      <a:cubicBezTo>
                        <a:pt x="2128" y="8701"/>
                        <a:pt x="2523" y="8822"/>
                        <a:pt x="2888" y="8944"/>
                      </a:cubicBezTo>
                      <a:cubicBezTo>
                        <a:pt x="4226" y="9283"/>
                        <a:pt x="5998" y="9820"/>
                        <a:pt x="7599" y="9820"/>
                      </a:cubicBezTo>
                      <a:cubicBezTo>
                        <a:pt x="8434" y="9820"/>
                        <a:pt x="9223" y="9674"/>
                        <a:pt x="9879" y="9278"/>
                      </a:cubicBezTo>
                      <a:cubicBezTo>
                        <a:pt x="9788" y="8761"/>
                        <a:pt x="9241" y="8245"/>
                        <a:pt x="8815" y="8093"/>
                      </a:cubicBezTo>
                      <a:cubicBezTo>
                        <a:pt x="8329" y="7910"/>
                        <a:pt x="7843" y="7880"/>
                        <a:pt x="7295" y="7789"/>
                      </a:cubicBezTo>
                      <a:cubicBezTo>
                        <a:pt x="5684" y="7546"/>
                        <a:pt x="4408" y="6239"/>
                        <a:pt x="4043" y="4688"/>
                      </a:cubicBezTo>
                      <a:cubicBezTo>
                        <a:pt x="3952" y="4384"/>
                        <a:pt x="3921" y="4050"/>
                        <a:pt x="3921" y="3746"/>
                      </a:cubicBezTo>
                      <a:cubicBezTo>
                        <a:pt x="3891" y="2621"/>
                        <a:pt x="4043" y="1497"/>
                        <a:pt x="3283" y="585"/>
                      </a:cubicBezTo>
                      <a:cubicBezTo>
                        <a:pt x="3101" y="342"/>
                        <a:pt x="2858" y="159"/>
                        <a:pt x="2645" y="7"/>
                      </a:cubicBezTo>
                      <a:cubicBezTo>
                        <a:pt x="2564" y="3"/>
                        <a:pt x="2483" y="1"/>
                        <a:pt x="2404" y="1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3173745" y="1869241"/>
                  <a:ext cx="133329" cy="15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3" h="8997" extrusionOk="0">
                      <a:moveTo>
                        <a:pt x="2615" y="0"/>
                      </a:moveTo>
                      <a:cubicBezTo>
                        <a:pt x="2341" y="152"/>
                        <a:pt x="2128" y="395"/>
                        <a:pt x="1946" y="638"/>
                      </a:cubicBezTo>
                      <a:cubicBezTo>
                        <a:pt x="365" y="2523"/>
                        <a:pt x="1" y="5228"/>
                        <a:pt x="760" y="7508"/>
                      </a:cubicBezTo>
                      <a:cubicBezTo>
                        <a:pt x="1110" y="8573"/>
                        <a:pt x="1329" y="8996"/>
                        <a:pt x="1728" y="8996"/>
                      </a:cubicBezTo>
                      <a:cubicBezTo>
                        <a:pt x="2024" y="8996"/>
                        <a:pt x="2419" y="8764"/>
                        <a:pt x="3040" y="8389"/>
                      </a:cubicBezTo>
                      <a:cubicBezTo>
                        <a:pt x="4165" y="7690"/>
                        <a:pt x="5533" y="7386"/>
                        <a:pt x="6566" y="6535"/>
                      </a:cubicBezTo>
                      <a:cubicBezTo>
                        <a:pt x="7174" y="6018"/>
                        <a:pt x="7630" y="5350"/>
                        <a:pt x="7873" y="4590"/>
                      </a:cubicBezTo>
                      <a:cubicBezTo>
                        <a:pt x="7654" y="4410"/>
                        <a:pt x="7391" y="4341"/>
                        <a:pt x="7104" y="4341"/>
                      </a:cubicBezTo>
                      <a:cubicBezTo>
                        <a:pt x="6276" y="4341"/>
                        <a:pt x="5252" y="4918"/>
                        <a:pt x="4529" y="5076"/>
                      </a:cubicBezTo>
                      <a:cubicBezTo>
                        <a:pt x="4383" y="5125"/>
                        <a:pt x="4219" y="5156"/>
                        <a:pt x="4057" y="5156"/>
                      </a:cubicBezTo>
                      <a:cubicBezTo>
                        <a:pt x="3915" y="5156"/>
                        <a:pt x="3775" y="5133"/>
                        <a:pt x="3648" y="5076"/>
                      </a:cubicBezTo>
                      <a:cubicBezTo>
                        <a:pt x="2098" y="4438"/>
                        <a:pt x="3496" y="2006"/>
                        <a:pt x="3101" y="638"/>
                      </a:cubicBezTo>
                      <a:cubicBezTo>
                        <a:pt x="3040" y="365"/>
                        <a:pt x="2888" y="152"/>
                        <a:pt x="2615" y="0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1712229" y="2063826"/>
                  <a:ext cx="536890" cy="795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03" h="46962" extrusionOk="0">
                      <a:moveTo>
                        <a:pt x="30730" y="1"/>
                      </a:moveTo>
                      <a:cubicBezTo>
                        <a:pt x="30730" y="1034"/>
                        <a:pt x="30639" y="1916"/>
                        <a:pt x="30305" y="2372"/>
                      </a:cubicBezTo>
                      <a:cubicBezTo>
                        <a:pt x="30305" y="2372"/>
                        <a:pt x="6809" y="36931"/>
                        <a:pt x="0" y="46962"/>
                      </a:cubicBezTo>
                      <a:lnTo>
                        <a:pt x="7204" y="46962"/>
                      </a:lnTo>
                      <a:cubicBezTo>
                        <a:pt x="9149" y="44682"/>
                        <a:pt x="10912" y="42220"/>
                        <a:pt x="12614" y="39788"/>
                      </a:cubicBezTo>
                      <a:cubicBezTo>
                        <a:pt x="18359" y="31703"/>
                        <a:pt x="24134" y="23557"/>
                        <a:pt x="28602" y="14682"/>
                      </a:cubicBezTo>
                      <a:cubicBezTo>
                        <a:pt x="30183" y="11521"/>
                        <a:pt x="31612" y="8207"/>
                        <a:pt x="31642" y="4712"/>
                      </a:cubicBezTo>
                      <a:cubicBezTo>
                        <a:pt x="31703" y="3101"/>
                        <a:pt x="31338" y="1460"/>
                        <a:pt x="30730" y="1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2263060" y="1273104"/>
                  <a:ext cx="235769" cy="449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2" h="26536" extrusionOk="0">
                      <a:moveTo>
                        <a:pt x="12858" y="0"/>
                      </a:moveTo>
                      <a:cubicBezTo>
                        <a:pt x="12463" y="1976"/>
                        <a:pt x="11672" y="3830"/>
                        <a:pt x="10487" y="5441"/>
                      </a:cubicBezTo>
                      <a:cubicBezTo>
                        <a:pt x="9970" y="6140"/>
                        <a:pt x="9393" y="6809"/>
                        <a:pt x="8785" y="7447"/>
                      </a:cubicBezTo>
                      <a:cubicBezTo>
                        <a:pt x="8207" y="9727"/>
                        <a:pt x="6353" y="13131"/>
                        <a:pt x="5320" y="14894"/>
                      </a:cubicBezTo>
                      <a:cubicBezTo>
                        <a:pt x="3283" y="18511"/>
                        <a:pt x="1308" y="22462"/>
                        <a:pt x="1" y="26535"/>
                      </a:cubicBezTo>
                      <a:cubicBezTo>
                        <a:pt x="3192" y="23435"/>
                        <a:pt x="6019" y="19544"/>
                        <a:pt x="8329" y="15897"/>
                      </a:cubicBezTo>
                      <a:cubicBezTo>
                        <a:pt x="11186" y="11307"/>
                        <a:pt x="13344" y="6262"/>
                        <a:pt x="13922" y="912"/>
                      </a:cubicBezTo>
                      <a:cubicBezTo>
                        <a:pt x="13557" y="547"/>
                        <a:pt x="13223" y="243"/>
                        <a:pt x="12858" y="0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2362411" y="2317114"/>
                  <a:ext cx="178122" cy="199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8" h="11764" extrusionOk="0">
                      <a:moveTo>
                        <a:pt x="214" y="0"/>
                      </a:moveTo>
                      <a:lnTo>
                        <a:pt x="1" y="304"/>
                      </a:lnTo>
                      <a:cubicBezTo>
                        <a:pt x="3527" y="2827"/>
                        <a:pt x="7357" y="5867"/>
                        <a:pt x="9120" y="9301"/>
                      </a:cubicBezTo>
                      <a:cubicBezTo>
                        <a:pt x="9180" y="9423"/>
                        <a:pt x="9241" y="9575"/>
                        <a:pt x="9332" y="9727"/>
                      </a:cubicBezTo>
                      <a:cubicBezTo>
                        <a:pt x="9667" y="10365"/>
                        <a:pt x="10092" y="11034"/>
                        <a:pt x="9879" y="11642"/>
                      </a:cubicBezTo>
                      <a:lnTo>
                        <a:pt x="10214" y="11763"/>
                      </a:lnTo>
                      <a:cubicBezTo>
                        <a:pt x="10518" y="11034"/>
                        <a:pt x="10062" y="10244"/>
                        <a:pt x="9667" y="9514"/>
                      </a:cubicBezTo>
                      <a:cubicBezTo>
                        <a:pt x="9606" y="9362"/>
                        <a:pt x="9515" y="9271"/>
                        <a:pt x="9454" y="9119"/>
                      </a:cubicBezTo>
                      <a:cubicBezTo>
                        <a:pt x="7661" y="5654"/>
                        <a:pt x="3800" y="2523"/>
                        <a:pt x="214" y="0"/>
                      </a:cubicBezTo>
                      <a:close/>
                    </a:path>
                  </a:pathLst>
                </a:custGeom>
                <a:solidFill>
                  <a:srgbClr val="826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3192798" y="1869241"/>
                  <a:ext cx="54057" cy="12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7539" extrusionOk="0">
                      <a:moveTo>
                        <a:pt x="1520" y="0"/>
                      </a:moveTo>
                      <a:cubicBezTo>
                        <a:pt x="274" y="760"/>
                        <a:pt x="0" y="2158"/>
                        <a:pt x="91" y="3374"/>
                      </a:cubicBezTo>
                      <a:cubicBezTo>
                        <a:pt x="122" y="4256"/>
                        <a:pt x="304" y="5167"/>
                        <a:pt x="821" y="5927"/>
                      </a:cubicBezTo>
                      <a:cubicBezTo>
                        <a:pt x="1307" y="6687"/>
                        <a:pt x="2097" y="7325"/>
                        <a:pt x="3101" y="7538"/>
                      </a:cubicBezTo>
                      <a:cubicBezTo>
                        <a:pt x="3161" y="7295"/>
                        <a:pt x="3192" y="7022"/>
                        <a:pt x="3040" y="6778"/>
                      </a:cubicBezTo>
                      <a:cubicBezTo>
                        <a:pt x="2888" y="6566"/>
                        <a:pt x="2675" y="6414"/>
                        <a:pt x="2493" y="6231"/>
                      </a:cubicBezTo>
                      <a:cubicBezTo>
                        <a:pt x="1733" y="5471"/>
                        <a:pt x="1307" y="4407"/>
                        <a:pt x="1216" y="3283"/>
                      </a:cubicBezTo>
                      <a:cubicBezTo>
                        <a:pt x="1125" y="2189"/>
                        <a:pt x="1307" y="1064"/>
                        <a:pt x="1520" y="0"/>
                      </a:cubicBezTo>
                      <a:close/>
                    </a:path>
                  </a:pathLst>
                </a:custGeom>
                <a:solidFill>
                  <a:srgbClr val="9373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2457662" y="1697808"/>
                  <a:ext cx="39645" cy="178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1" h="10518" extrusionOk="0">
                      <a:moveTo>
                        <a:pt x="395" y="0"/>
                      </a:moveTo>
                      <a:lnTo>
                        <a:pt x="395" y="0"/>
                      </a:lnTo>
                      <a:cubicBezTo>
                        <a:pt x="0" y="1642"/>
                        <a:pt x="365" y="3435"/>
                        <a:pt x="790" y="4833"/>
                      </a:cubicBezTo>
                      <a:cubicBezTo>
                        <a:pt x="851" y="5016"/>
                        <a:pt x="912" y="5198"/>
                        <a:pt x="973" y="5411"/>
                      </a:cubicBezTo>
                      <a:cubicBezTo>
                        <a:pt x="1429" y="7083"/>
                        <a:pt x="1976" y="8785"/>
                        <a:pt x="1611" y="10456"/>
                      </a:cubicBezTo>
                      <a:lnTo>
                        <a:pt x="2006" y="10517"/>
                      </a:lnTo>
                      <a:cubicBezTo>
                        <a:pt x="2341" y="8754"/>
                        <a:pt x="1824" y="6991"/>
                        <a:pt x="1368" y="5259"/>
                      </a:cubicBezTo>
                      <a:cubicBezTo>
                        <a:pt x="1277" y="5046"/>
                        <a:pt x="1216" y="4864"/>
                        <a:pt x="1155" y="4681"/>
                      </a:cubicBezTo>
                      <a:cubicBezTo>
                        <a:pt x="790" y="3344"/>
                        <a:pt x="395" y="1611"/>
                        <a:pt x="790" y="92"/>
                      </a:cubicBezTo>
                      <a:lnTo>
                        <a:pt x="395" y="0"/>
                      </a:lnTo>
                      <a:close/>
                    </a:path>
                  </a:pathLst>
                </a:custGeom>
                <a:solidFill>
                  <a:srgbClr val="826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2342849" y="2278498"/>
                  <a:ext cx="257920" cy="5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0" h="3527" extrusionOk="0">
                      <a:moveTo>
                        <a:pt x="183" y="1"/>
                      </a:moveTo>
                      <a:lnTo>
                        <a:pt x="1" y="305"/>
                      </a:lnTo>
                      <a:cubicBezTo>
                        <a:pt x="2433" y="1855"/>
                        <a:pt x="4955" y="2888"/>
                        <a:pt x="7387" y="3283"/>
                      </a:cubicBezTo>
                      <a:cubicBezTo>
                        <a:pt x="8238" y="3435"/>
                        <a:pt x="9120" y="3526"/>
                        <a:pt x="10001" y="3526"/>
                      </a:cubicBezTo>
                      <a:cubicBezTo>
                        <a:pt x="11855" y="3526"/>
                        <a:pt x="13649" y="3131"/>
                        <a:pt x="15229" y="2432"/>
                      </a:cubicBezTo>
                      <a:lnTo>
                        <a:pt x="15077" y="2068"/>
                      </a:lnTo>
                      <a:cubicBezTo>
                        <a:pt x="13505" y="2780"/>
                        <a:pt x="11760" y="3131"/>
                        <a:pt x="9931" y="3131"/>
                      </a:cubicBezTo>
                      <a:cubicBezTo>
                        <a:pt x="9107" y="3131"/>
                        <a:pt x="8267" y="3060"/>
                        <a:pt x="7417" y="2919"/>
                      </a:cubicBezTo>
                      <a:cubicBezTo>
                        <a:pt x="5016" y="2493"/>
                        <a:pt x="2584" y="1520"/>
                        <a:pt x="183" y="1"/>
                      </a:cubicBezTo>
                      <a:close/>
                    </a:path>
                  </a:pathLst>
                </a:custGeom>
                <a:solidFill>
                  <a:srgbClr val="826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2465894" y="1740471"/>
                  <a:ext cx="48925" cy="1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" h="825" extrusionOk="0">
                      <a:moveTo>
                        <a:pt x="2018" y="1"/>
                      </a:moveTo>
                      <a:cubicBezTo>
                        <a:pt x="1326" y="1"/>
                        <a:pt x="618" y="171"/>
                        <a:pt x="0" y="491"/>
                      </a:cubicBezTo>
                      <a:lnTo>
                        <a:pt x="183" y="825"/>
                      </a:lnTo>
                      <a:cubicBezTo>
                        <a:pt x="698" y="536"/>
                        <a:pt x="1325" y="402"/>
                        <a:pt x="1941" y="402"/>
                      </a:cubicBezTo>
                      <a:cubicBezTo>
                        <a:pt x="2233" y="402"/>
                        <a:pt x="2523" y="432"/>
                        <a:pt x="2797" y="491"/>
                      </a:cubicBezTo>
                      <a:lnTo>
                        <a:pt x="2888" y="95"/>
                      </a:lnTo>
                      <a:cubicBezTo>
                        <a:pt x="2606" y="32"/>
                        <a:pt x="2313" y="1"/>
                        <a:pt x="2018" y="1"/>
                      </a:cubicBezTo>
                      <a:close/>
                    </a:path>
                  </a:pathLst>
                </a:custGeom>
                <a:solidFill>
                  <a:srgbClr val="826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" name="Google Shape;195;p27"/>
              <p:cNvGrpSpPr/>
              <p:nvPr/>
            </p:nvGrpSpPr>
            <p:grpSpPr>
              <a:xfrm>
                <a:off x="2576614" y="416713"/>
                <a:ext cx="693912" cy="1441321"/>
                <a:chOff x="3889827" y="1458425"/>
                <a:chExt cx="693912" cy="1441321"/>
              </a:xfrm>
            </p:grpSpPr>
            <p:sp>
              <p:nvSpPr>
                <p:cNvPr id="196" name="Google Shape;196;p27"/>
                <p:cNvSpPr/>
                <p:nvPr/>
              </p:nvSpPr>
              <p:spPr>
                <a:xfrm>
                  <a:off x="3889827" y="1458425"/>
                  <a:ext cx="693912" cy="1441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5" h="85109" extrusionOk="0">
                      <a:moveTo>
                        <a:pt x="3679" y="0"/>
                      </a:moveTo>
                      <a:cubicBezTo>
                        <a:pt x="1642" y="0"/>
                        <a:pt x="1" y="1672"/>
                        <a:pt x="1" y="3678"/>
                      </a:cubicBezTo>
                      <a:lnTo>
                        <a:pt x="1" y="81430"/>
                      </a:lnTo>
                      <a:cubicBezTo>
                        <a:pt x="1" y="83467"/>
                        <a:pt x="1673" y="85108"/>
                        <a:pt x="3679" y="85108"/>
                      </a:cubicBezTo>
                      <a:lnTo>
                        <a:pt x="37266" y="85108"/>
                      </a:lnTo>
                      <a:cubicBezTo>
                        <a:pt x="39333" y="85108"/>
                        <a:pt x="40974" y="83436"/>
                        <a:pt x="40974" y="81430"/>
                      </a:cubicBezTo>
                      <a:lnTo>
                        <a:pt x="40974" y="3678"/>
                      </a:lnTo>
                      <a:cubicBezTo>
                        <a:pt x="40974" y="1642"/>
                        <a:pt x="39303" y="0"/>
                        <a:pt x="372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3933083" y="1504239"/>
                  <a:ext cx="607374" cy="134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5" h="79578" extrusionOk="0">
                      <a:moveTo>
                        <a:pt x="4924" y="1"/>
                      </a:moveTo>
                      <a:cubicBezTo>
                        <a:pt x="2189" y="1"/>
                        <a:pt x="0" y="2463"/>
                        <a:pt x="0" y="5472"/>
                      </a:cubicBezTo>
                      <a:lnTo>
                        <a:pt x="0" y="74531"/>
                      </a:lnTo>
                      <a:cubicBezTo>
                        <a:pt x="0" y="77283"/>
                        <a:pt x="1831" y="79577"/>
                        <a:pt x="3934" y="79577"/>
                      </a:cubicBezTo>
                      <a:cubicBezTo>
                        <a:pt x="4130" y="79577"/>
                        <a:pt x="4329" y="79557"/>
                        <a:pt x="4529" y="79515"/>
                      </a:cubicBezTo>
                      <a:lnTo>
                        <a:pt x="30457" y="79515"/>
                      </a:lnTo>
                      <a:cubicBezTo>
                        <a:pt x="30729" y="79557"/>
                        <a:pt x="30995" y="79578"/>
                        <a:pt x="31254" y="79578"/>
                      </a:cubicBezTo>
                      <a:cubicBezTo>
                        <a:pt x="33989" y="79578"/>
                        <a:pt x="35864" y="77308"/>
                        <a:pt x="35837" y="74531"/>
                      </a:cubicBezTo>
                      <a:lnTo>
                        <a:pt x="35837" y="5472"/>
                      </a:lnTo>
                      <a:cubicBezTo>
                        <a:pt x="35837" y="2432"/>
                        <a:pt x="33618" y="1"/>
                        <a:pt x="308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4008756" y="2585323"/>
                  <a:ext cx="458651" cy="3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3" h="183" extrusionOk="0">
                      <a:moveTo>
                        <a:pt x="0" y="0"/>
                      </a:moveTo>
                      <a:lnTo>
                        <a:pt x="0" y="183"/>
                      </a:lnTo>
                      <a:lnTo>
                        <a:pt x="27083" y="183"/>
                      </a:lnTo>
                      <a:lnTo>
                        <a:pt x="2708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4008756" y="2630104"/>
                  <a:ext cx="458651" cy="3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3" h="214" extrusionOk="0">
                      <a:moveTo>
                        <a:pt x="0" y="1"/>
                      </a:moveTo>
                      <a:lnTo>
                        <a:pt x="0" y="214"/>
                      </a:lnTo>
                      <a:lnTo>
                        <a:pt x="27083" y="214"/>
                      </a:lnTo>
                      <a:lnTo>
                        <a:pt x="2708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4008756" y="2674376"/>
                  <a:ext cx="458651" cy="3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3" h="214" extrusionOk="0">
                      <a:moveTo>
                        <a:pt x="0" y="1"/>
                      </a:moveTo>
                      <a:lnTo>
                        <a:pt x="0" y="214"/>
                      </a:lnTo>
                      <a:lnTo>
                        <a:pt x="27083" y="214"/>
                      </a:lnTo>
                      <a:lnTo>
                        <a:pt x="2708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4008756" y="2719682"/>
                  <a:ext cx="458651" cy="3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3" h="183" extrusionOk="0">
                      <a:moveTo>
                        <a:pt x="0" y="1"/>
                      </a:moveTo>
                      <a:lnTo>
                        <a:pt x="0" y="183"/>
                      </a:lnTo>
                      <a:lnTo>
                        <a:pt x="27083" y="183"/>
                      </a:lnTo>
                      <a:lnTo>
                        <a:pt x="2708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4008756" y="2763954"/>
                  <a:ext cx="292908" cy="3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14" extrusionOk="0">
                      <a:moveTo>
                        <a:pt x="0" y="1"/>
                      </a:moveTo>
                      <a:lnTo>
                        <a:pt x="0" y="213"/>
                      </a:lnTo>
                      <a:lnTo>
                        <a:pt x="17296" y="213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4088037" y="1622135"/>
                  <a:ext cx="105014" cy="11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1" h="6901" extrusionOk="0">
                      <a:moveTo>
                        <a:pt x="0" y="0"/>
                      </a:moveTo>
                      <a:lnTo>
                        <a:pt x="0" y="6900"/>
                      </a:lnTo>
                      <a:lnTo>
                        <a:pt x="6140" y="6900"/>
                      </a:lnTo>
                      <a:cubicBezTo>
                        <a:pt x="6201" y="6687"/>
                        <a:pt x="6201" y="6414"/>
                        <a:pt x="6201" y="6171"/>
                      </a:cubicBezTo>
                      <a:cubicBezTo>
                        <a:pt x="6201" y="2766"/>
                        <a:pt x="3435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3982504" y="1622135"/>
                  <a:ext cx="172974" cy="21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4" h="12402" extrusionOk="0">
                      <a:moveTo>
                        <a:pt x="6201" y="0"/>
                      </a:moveTo>
                      <a:cubicBezTo>
                        <a:pt x="4316" y="0"/>
                        <a:pt x="2614" y="851"/>
                        <a:pt x="1490" y="2189"/>
                      </a:cubicBezTo>
                      <a:cubicBezTo>
                        <a:pt x="578" y="3283"/>
                        <a:pt x="0" y="4712"/>
                        <a:pt x="0" y="6231"/>
                      </a:cubicBezTo>
                      <a:cubicBezTo>
                        <a:pt x="0" y="6444"/>
                        <a:pt x="0" y="6718"/>
                        <a:pt x="31" y="6930"/>
                      </a:cubicBezTo>
                      <a:cubicBezTo>
                        <a:pt x="365" y="10031"/>
                        <a:pt x="3009" y="12402"/>
                        <a:pt x="6201" y="12402"/>
                      </a:cubicBezTo>
                      <a:cubicBezTo>
                        <a:pt x="7751" y="12402"/>
                        <a:pt x="9149" y="11855"/>
                        <a:pt x="10213" y="10943"/>
                      </a:cubicBezTo>
                      <a:lnTo>
                        <a:pt x="6201" y="6900"/>
                      </a:lnTo>
                      <a:lnTo>
                        <a:pt x="620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4087004" y="1738998"/>
                  <a:ext cx="104506" cy="6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1" h="4043" extrusionOk="0">
                      <a:moveTo>
                        <a:pt x="0" y="0"/>
                      </a:moveTo>
                      <a:lnTo>
                        <a:pt x="4013" y="4043"/>
                      </a:lnTo>
                      <a:cubicBezTo>
                        <a:pt x="5198" y="3009"/>
                        <a:pt x="5988" y="1611"/>
                        <a:pt x="61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4242482" y="1702432"/>
                  <a:ext cx="251722" cy="6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4" h="366" extrusionOk="0">
                      <a:moveTo>
                        <a:pt x="0" y="1"/>
                      </a:moveTo>
                      <a:lnTo>
                        <a:pt x="0" y="366"/>
                      </a:lnTo>
                      <a:lnTo>
                        <a:pt x="14864" y="366"/>
                      </a:lnTo>
                      <a:lnTo>
                        <a:pt x="148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4242482" y="1741047"/>
                  <a:ext cx="251722" cy="6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4" h="366" extrusionOk="0">
                      <a:moveTo>
                        <a:pt x="0" y="1"/>
                      </a:moveTo>
                      <a:lnTo>
                        <a:pt x="0" y="365"/>
                      </a:lnTo>
                      <a:lnTo>
                        <a:pt x="14864" y="365"/>
                      </a:lnTo>
                      <a:lnTo>
                        <a:pt x="148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4242482" y="1779663"/>
                  <a:ext cx="251722" cy="6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4" h="366" extrusionOk="0">
                      <a:moveTo>
                        <a:pt x="0" y="0"/>
                      </a:moveTo>
                      <a:lnTo>
                        <a:pt x="0" y="365"/>
                      </a:lnTo>
                      <a:lnTo>
                        <a:pt x="14864" y="365"/>
                      </a:lnTo>
                      <a:lnTo>
                        <a:pt x="148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4242482" y="1818262"/>
                  <a:ext cx="110162" cy="6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5" h="366" extrusionOk="0">
                      <a:moveTo>
                        <a:pt x="0" y="1"/>
                      </a:moveTo>
                      <a:lnTo>
                        <a:pt x="0" y="366"/>
                      </a:lnTo>
                      <a:lnTo>
                        <a:pt x="6505" y="366"/>
                      </a:lnTo>
                      <a:lnTo>
                        <a:pt x="65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4242482" y="1654569"/>
                  <a:ext cx="175531" cy="2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5" h="1460" extrusionOk="0">
                      <a:moveTo>
                        <a:pt x="0" y="0"/>
                      </a:moveTo>
                      <a:lnTo>
                        <a:pt x="0" y="1459"/>
                      </a:lnTo>
                      <a:lnTo>
                        <a:pt x="10365" y="1459"/>
                      </a:lnTo>
                      <a:lnTo>
                        <a:pt x="103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3935658" y="2524571"/>
                  <a:ext cx="605359" cy="3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6" h="214" extrusionOk="0">
                      <a:moveTo>
                        <a:pt x="0" y="1"/>
                      </a:moveTo>
                      <a:lnTo>
                        <a:pt x="0" y="213"/>
                      </a:lnTo>
                      <a:lnTo>
                        <a:pt x="35746" y="213"/>
                      </a:lnTo>
                      <a:lnTo>
                        <a:pt x="35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3935658" y="1888803"/>
                  <a:ext cx="605359" cy="3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6" h="213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35746" y="213"/>
                      </a:lnTo>
                      <a:lnTo>
                        <a:pt x="357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3988161" y="1894460"/>
                  <a:ext cx="1558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37205" extrusionOk="0">
                      <a:moveTo>
                        <a:pt x="1" y="1"/>
                      </a:moveTo>
                      <a:lnTo>
                        <a:pt x="1" y="37205"/>
                      </a:lnTo>
                      <a:lnTo>
                        <a:pt x="92" y="37205"/>
                      </a:lnTo>
                      <a:lnTo>
                        <a:pt x="9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4044797" y="1894460"/>
                  <a:ext cx="1558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37205" extrusionOk="0">
                      <a:moveTo>
                        <a:pt x="0" y="1"/>
                      </a:moveTo>
                      <a:lnTo>
                        <a:pt x="0" y="37205"/>
                      </a:lnTo>
                      <a:lnTo>
                        <a:pt x="91" y="37205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4100909" y="1894460"/>
                  <a:ext cx="1558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37205" extrusionOk="0">
                      <a:moveTo>
                        <a:pt x="0" y="1"/>
                      </a:moveTo>
                      <a:lnTo>
                        <a:pt x="0" y="37205"/>
                      </a:lnTo>
                      <a:lnTo>
                        <a:pt x="91" y="37205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4157528" y="1894460"/>
                  <a:ext cx="1558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37205" extrusionOk="0">
                      <a:moveTo>
                        <a:pt x="1" y="1"/>
                      </a:moveTo>
                      <a:lnTo>
                        <a:pt x="1" y="37205"/>
                      </a:lnTo>
                      <a:lnTo>
                        <a:pt x="92" y="37205"/>
                      </a:lnTo>
                      <a:lnTo>
                        <a:pt x="9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4213639" y="1894460"/>
                  <a:ext cx="1050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37205" extrusionOk="0">
                      <a:moveTo>
                        <a:pt x="1" y="1"/>
                      </a:moveTo>
                      <a:lnTo>
                        <a:pt x="1" y="37205"/>
                      </a:lnTo>
                      <a:lnTo>
                        <a:pt x="62" y="37205"/>
                      </a:lnTo>
                      <a:lnTo>
                        <a:pt x="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4270275" y="1894460"/>
                  <a:ext cx="1050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37205" extrusionOk="0">
                      <a:moveTo>
                        <a:pt x="0" y="1"/>
                      </a:moveTo>
                      <a:lnTo>
                        <a:pt x="0" y="37205"/>
                      </a:lnTo>
                      <a:lnTo>
                        <a:pt x="61" y="37205"/>
                      </a:lnTo>
                      <a:lnTo>
                        <a:pt x="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4326386" y="1894460"/>
                  <a:ext cx="1050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37205" extrusionOk="0">
                      <a:moveTo>
                        <a:pt x="1" y="1"/>
                      </a:moveTo>
                      <a:lnTo>
                        <a:pt x="1" y="37205"/>
                      </a:lnTo>
                      <a:lnTo>
                        <a:pt x="61" y="37205"/>
                      </a:lnTo>
                      <a:lnTo>
                        <a:pt x="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4381989" y="1894460"/>
                  <a:ext cx="1558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37205" extrusionOk="0">
                      <a:moveTo>
                        <a:pt x="0" y="1"/>
                      </a:moveTo>
                      <a:lnTo>
                        <a:pt x="0" y="37205"/>
                      </a:lnTo>
                      <a:lnTo>
                        <a:pt x="91" y="37205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4438609" y="1894460"/>
                  <a:ext cx="1558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37205" extrusionOk="0">
                      <a:moveTo>
                        <a:pt x="1" y="1"/>
                      </a:moveTo>
                      <a:lnTo>
                        <a:pt x="1" y="37205"/>
                      </a:lnTo>
                      <a:lnTo>
                        <a:pt x="92" y="37205"/>
                      </a:lnTo>
                      <a:lnTo>
                        <a:pt x="9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4494720" y="1894460"/>
                  <a:ext cx="1050" cy="630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37205" extrusionOk="0">
                      <a:moveTo>
                        <a:pt x="1" y="1"/>
                      </a:moveTo>
                      <a:lnTo>
                        <a:pt x="1" y="37205"/>
                      </a:lnTo>
                      <a:lnTo>
                        <a:pt x="62" y="37205"/>
                      </a:lnTo>
                      <a:lnTo>
                        <a:pt x="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3973240" y="2311965"/>
                  <a:ext cx="30381" cy="10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" h="6262" extrusionOk="0">
                      <a:moveTo>
                        <a:pt x="0" y="0"/>
                      </a:moveTo>
                      <a:lnTo>
                        <a:pt x="0" y="6262"/>
                      </a:lnTo>
                      <a:lnTo>
                        <a:pt x="1793" y="6262"/>
                      </a:lnTo>
                      <a:lnTo>
                        <a:pt x="179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4030367" y="2246590"/>
                  <a:ext cx="29365" cy="179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10609" extrusionOk="0">
                      <a:moveTo>
                        <a:pt x="1" y="0"/>
                      </a:moveTo>
                      <a:lnTo>
                        <a:pt x="1" y="10608"/>
                      </a:lnTo>
                      <a:lnTo>
                        <a:pt x="1734" y="10608"/>
                      </a:lnTo>
                      <a:lnTo>
                        <a:pt x="173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4310432" y="2058677"/>
                  <a:ext cx="29873" cy="179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10609" extrusionOk="0">
                      <a:moveTo>
                        <a:pt x="0" y="1"/>
                      </a:moveTo>
                      <a:lnTo>
                        <a:pt x="0" y="10609"/>
                      </a:lnTo>
                      <a:lnTo>
                        <a:pt x="1763" y="10609"/>
                      </a:lnTo>
                      <a:lnTo>
                        <a:pt x="176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4087512" y="2217238"/>
                  <a:ext cx="26791" cy="1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7721" extrusionOk="0">
                      <a:moveTo>
                        <a:pt x="1" y="1"/>
                      </a:moveTo>
                      <a:lnTo>
                        <a:pt x="1" y="7721"/>
                      </a:lnTo>
                      <a:lnTo>
                        <a:pt x="1581" y="7721"/>
                      </a:lnTo>
                      <a:lnTo>
                        <a:pt x="15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4142607" y="2140024"/>
                  <a:ext cx="29873" cy="179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10609" extrusionOk="0">
                      <a:moveTo>
                        <a:pt x="0" y="0"/>
                      </a:moveTo>
                      <a:lnTo>
                        <a:pt x="0" y="10608"/>
                      </a:lnTo>
                      <a:lnTo>
                        <a:pt x="1763" y="10608"/>
                      </a:lnTo>
                      <a:lnTo>
                        <a:pt x="17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4198718" y="2163702"/>
                  <a:ext cx="29348" cy="6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3831" extrusionOk="0">
                      <a:moveTo>
                        <a:pt x="0" y="0"/>
                      </a:moveTo>
                      <a:lnTo>
                        <a:pt x="0" y="3830"/>
                      </a:lnTo>
                      <a:lnTo>
                        <a:pt x="1733" y="3830"/>
                      </a:lnTo>
                      <a:lnTo>
                        <a:pt x="17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4254829" y="2223928"/>
                  <a:ext cx="29365" cy="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3861" extrusionOk="0">
                      <a:moveTo>
                        <a:pt x="0" y="1"/>
                      </a:moveTo>
                      <a:lnTo>
                        <a:pt x="0" y="3861"/>
                      </a:lnTo>
                      <a:lnTo>
                        <a:pt x="1733" y="3861"/>
                      </a:lnTo>
                      <a:lnTo>
                        <a:pt x="173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4366543" y="2098834"/>
                  <a:ext cx="29873" cy="6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3831" extrusionOk="0">
                      <a:moveTo>
                        <a:pt x="0" y="1"/>
                      </a:moveTo>
                      <a:lnTo>
                        <a:pt x="0" y="3830"/>
                      </a:lnTo>
                      <a:lnTo>
                        <a:pt x="1763" y="3830"/>
                      </a:lnTo>
                      <a:lnTo>
                        <a:pt x="176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4423162" y="2016979"/>
                  <a:ext cx="28857" cy="9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5807" extrusionOk="0">
                      <a:moveTo>
                        <a:pt x="1" y="1"/>
                      </a:moveTo>
                      <a:lnTo>
                        <a:pt x="1" y="5806"/>
                      </a:lnTo>
                      <a:lnTo>
                        <a:pt x="1703" y="5806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4479291" y="1964476"/>
                  <a:ext cx="28840" cy="134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7934" extrusionOk="0">
                      <a:moveTo>
                        <a:pt x="0" y="0"/>
                      </a:moveTo>
                      <a:lnTo>
                        <a:pt x="0" y="7934"/>
                      </a:lnTo>
                      <a:lnTo>
                        <a:pt x="1702" y="7934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4080822" y="2022128"/>
                  <a:ext cx="40170" cy="33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2007" extrusionOk="0">
                      <a:moveTo>
                        <a:pt x="1186" y="1"/>
                      </a:moveTo>
                      <a:lnTo>
                        <a:pt x="578" y="1034"/>
                      </a:lnTo>
                      <a:lnTo>
                        <a:pt x="1" y="2007"/>
                      </a:lnTo>
                      <a:lnTo>
                        <a:pt x="2372" y="2007"/>
                      </a:lnTo>
                      <a:lnTo>
                        <a:pt x="1764" y="1034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3977356" y="2027277"/>
                  <a:ext cx="80306" cy="2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2" h="1460" extrusionOk="0">
                      <a:moveTo>
                        <a:pt x="0" y="1"/>
                      </a:moveTo>
                      <a:lnTo>
                        <a:pt x="0" y="1460"/>
                      </a:lnTo>
                      <a:lnTo>
                        <a:pt x="4742" y="1460"/>
                      </a:lnTo>
                      <a:lnTo>
                        <a:pt x="47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4477224" y="2278498"/>
                  <a:ext cx="40170" cy="34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2038" extrusionOk="0">
                      <a:moveTo>
                        <a:pt x="1186" y="1"/>
                      </a:moveTo>
                      <a:lnTo>
                        <a:pt x="608" y="1004"/>
                      </a:lnTo>
                      <a:lnTo>
                        <a:pt x="0" y="2037"/>
                      </a:lnTo>
                      <a:lnTo>
                        <a:pt x="2371" y="2037"/>
                      </a:lnTo>
                      <a:lnTo>
                        <a:pt x="1794" y="1004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4374266" y="2283647"/>
                  <a:ext cx="80831" cy="2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" h="1430" extrusionOk="0">
                      <a:moveTo>
                        <a:pt x="0" y="1"/>
                      </a:moveTo>
                      <a:lnTo>
                        <a:pt x="0" y="1429"/>
                      </a:lnTo>
                      <a:lnTo>
                        <a:pt x="4772" y="1429"/>
                      </a:lnTo>
                      <a:lnTo>
                        <a:pt x="47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4061260" y="1502698"/>
                  <a:ext cx="351588" cy="58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1" h="3466" extrusionOk="0">
                      <a:moveTo>
                        <a:pt x="1" y="0"/>
                      </a:moveTo>
                      <a:cubicBezTo>
                        <a:pt x="1" y="1915"/>
                        <a:pt x="1551" y="3466"/>
                        <a:pt x="3435" y="3466"/>
                      </a:cubicBezTo>
                      <a:lnTo>
                        <a:pt x="17265" y="3466"/>
                      </a:lnTo>
                      <a:cubicBezTo>
                        <a:pt x="19180" y="3466"/>
                        <a:pt x="20731" y="1915"/>
                        <a:pt x="207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4126635" y="1506305"/>
                  <a:ext cx="220341" cy="6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1" h="365" extrusionOk="0">
                      <a:moveTo>
                        <a:pt x="1" y="0"/>
                      </a:moveTo>
                      <a:lnTo>
                        <a:pt x="1" y="365"/>
                      </a:lnTo>
                      <a:lnTo>
                        <a:pt x="13010" y="365"/>
                      </a:lnTo>
                      <a:lnTo>
                        <a:pt x="130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F10F510-1D33-4CF3-9126-0E4F5E4FFF14}"/>
              </a:ext>
            </a:extLst>
          </p:cNvPr>
          <p:cNvSpPr txBox="1"/>
          <p:nvPr/>
        </p:nvSpPr>
        <p:spPr>
          <a:xfrm>
            <a:off x="6678118" y="4023426"/>
            <a:ext cx="24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95000"/>
                  </a:schemeClr>
                </a:solidFill>
                <a:latin typeface="Arial Narrow" panose="020B0606020202030204" pitchFamily="34" charset="0"/>
              </a:rPr>
              <a:t>Presented by:</a:t>
            </a:r>
            <a:br>
              <a:rPr lang="en-US" dirty="0">
                <a:solidFill>
                  <a:schemeClr val="accent2">
                    <a:lumMod val="95000"/>
                  </a:schemeClr>
                </a:solidFill>
                <a:latin typeface="Arial Narrow" panose="020B0606020202030204" pitchFamily="34" charset="0"/>
              </a:rPr>
            </a:br>
            <a:r>
              <a:rPr lang="en-US" dirty="0">
                <a:solidFill>
                  <a:schemeClr val="accent2">
                    <a:lumMod val="95000"/>
                  </a:schemeClr>
                </a:solidFill>
                <a:latin typeface="Arial Narrow" panose="020B0606020202030204" pitchFamily="34" charset="0"/>
              </a:rPr>
              <a:t>Aqsa Zubair</a:t>
            </a:r>
            <a:endParaRPr lang="en-PK" dirty="0">
              <a:solidFill>
                <a:schemeClr val="accent2">
                  <a:lumMod val="95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603146" y="539550"/>
            <a:ext cx="3375900" cy="6457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Fetching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"/>
          </p:nvPr>
        </p:nvSpPr>
        <p:spPr>
          <a:xfrm>
            <a:off x="662326" y="1405106"/>
            <a:ext cx="3909674" cy="3198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u="sng" dirty="0"/>
          </a:p>
          <a:p>
            <a:pPr marL="171450" indent="-171450"/>
            <a:r>
              <a:rPr lang="en-US" dirty="0"/>
              <a:t>These lines of code fetch historical stock market data for the Google stock (ticker symbol 'GOOG') from Yahoo Finance using the </a:t>
            </a:r>
            <a:r>
              <a:rPr lang="en-US" dirty="0" err="1"/>
              <a:t>yfinance</a:t>
            </a:r>
            <a:r>
              <a:rPr lang="en-US" dirty="0"/>
              <a:t> library.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171450" indent="-171450"/>
            <a:r>
              <a:rPr lang="en-US" dirty="0"/>
              <a:t>In this case, </a:t>
            </a:r>
            <a:r>
              <a:rPr lang="en-US" dirty="0" err="1"/>
              <a:t>data.reset_index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 resets the index of the </a:t>
            </a:r>
            <a:r>
              <a:rPr lang="en-US" dirty="0" err="1"/>
              <a:t>DataFrame</a:t>
            </a:r>
            <a:r>
              <a:rPr lang="en-US" dirty="0"/>
              <a:t> data to a default range index and modifies the </a:t>
            </a:r>
            <a:r>
              <a:rPr lang="en-US" dirty="0" err="1"/>
              <a:t>DataFrame</a:t>
            </a:r>
            <a:r>
              <a:rPr lang="en-US" dirty="0"/>
              <a:t> in place.</a:t>
            </a:r>
            <a:endParaRPr dirty="0"/>
          </a:p>
        </p:txBody>
      </p:sp>
      <p:grpSp>
        <p:nvGrpSpPr>
          <p:cNvPr id="283" name="Google Shape;283;p30"/>
          <p:cNvGrpSpPr/>
          <p:nvPr/>
        </p:nvGrpSpPr>
        <p:grpSpPr>
          <a:xfrm flipH="1">
            <a:off x="2994888" y="3916784"/>
            <a:ext cx="910201" cy="906939"/>
            <a:chOff x="6045213" y="2403762"/>
            <a:chExt cx="910201" cy="906939"/>
          </a:xfrm>
        </p:grpSpPr>
        <p:sp>
          <p:nvSpPr>
            <p:cNvPr id="284" name="Google Shape;284;p30"/>
            <p:cNvSpPr/>
            <p:nvPr/>
          </p:nvSpPr>
          <p:spPr>
            <a:xfrm>
              <a:off x="6045213" y="24299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074614" y="24037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AD65E6F-9C37-41B6-B3A9-13CEC771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66" y="457200"/>
            <a:ext cx="4665133" cy="40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8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499787" y="539550"/>
            <a:ext cx="4182279" cy="9594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100-day and 200-day moving averages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"/>
          </p:nvPr>
        </p:nvSpPr>
        <p:spPr>
          <a:xfrm>
            <a:off x="499788" y="1718732"/>
            <a:ext cx="3909674" cy="2885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100-day moving average (in red), the 200-day moving average (in blue), and the actual closing prices (in green) overlaid on the same graph.</a:t>
            </a:r>
          </a:p>
        </p:txBody>
      </p:sp>
      <p:grpSp>
        <p:nvGrpSpPr>
          <p:cNvPr id="283" name="Google Shape;283;p30"/>
          <p:cNvGrpSpPr/>
          <p:nvPr/>
        </p:nvGrpSpPr>
        <p:grpSpPr>
          <a:xfrm flipH="1">
            <a:off x="2994888" y="3916784"/>
            <a:ext cx="910201" cy="906939"/>
            <a:chOff x="6045213" y="2403762"/>
            <a:chExt cx="910201" cy="906939"/>
          </a:xfrm>
        </p:grpSpPr>
        <p:sp>
          <p:nvSpPr>
            <p:cNvPr id="284" name="Google Shape;284;p30"/>
            <p:cNvSpPr/>
            <p:nvPr/>
          </p:nvSpPr>
          <p:spPr>
            <a:xfrm>
              <a:off x="6045213" y="24299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074614" y="24037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420E5AD-AAEB-4C4F-9E7A-F00D44C1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485" y="539550"/>
            <a:ext cx="4580515" cy="40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3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499787" y="539550"/>
            <a:ext cx="4182279" cy="865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Splitting and Min-Max scaling 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"/>
          </p:nvPr>
        </p:nvSpPr>
        <p:spPr>
          <a:xfrm>
            <a:off x="499788" y="1566332"/>
            <a:ext cx="3909674" cy="3037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Split the data into training and testing sets based on the 'Close' prices of the stock data. The training set contains the initial 80% of the data, while the testing set contains the remaining 20%.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prepare the scaled input features and target values for training a machine learning model, such as a recurrent neural network (RNN) or long short-term memory (LSTM) network, on the historical stock price data.</a:t>
            </a:r>
          </a:p>
        </p:txBody>
      </p:sp>
      <p:grpSp>
        <p:nvGrpSpPr>
          <p:cNvPr id="283" name="Google Shape;283;p30"/>
          <p:cNvGrpSpPr/>
          <p:nvPr/>
        </p:nvGrpSpPr>
        <p:grpSpPr>
          <a:xfrm flipH="1">
            <a:off x="2994888" y="3916784"/>
            <a:ext cx="910201" cy="906939"/>
            <a:chOff x="6045213" y="2403762"/>
            <a:chExt cx="910201" cy="906939"/>
          </a:xfrm>
        </p:grpSpPr>
        <p:sp>
          <p:nvSpPr>
            <p:cNvPr id="284" name="Google Shape;284;p30"/>
            <p:cNvSpPr/>
            <p:nvPr/>
          </p:nvSpPr>
          <p:spPr>
            <a:xfrm>
              <a:off x="6045213" y="24299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074614" y="24037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C13750E-E505-42F7-9395-91A84DFA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60399"/>
            <a:ext cx="4392827" cy="40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8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499787" y="539550"/>
            <a:ext cx="4072213" cy="865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Building Neural Networks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"/>
          </p:nvPr>
        </p:nvSpPr>
        <p:spPr>
          <a:xfrm>
            <a:off x="499788" y="1566332"/>
            <a:ext cx="3909674" cy="3037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It's designed to learn from historical stock price data to predict future stock prices.</a:t>
            </a:r>
          </a:p>
        </p:txBody>
      </p:sp>
      <p:grpSp>
        <p:nvGrpSpPr>
          <p:cNvPr id="283" name="Google Shape;283;p30"/>
          <p:cNvGrpSpPr/>
          <p:nvPr/>
        </p:nvGrpSpPr>
        <p:grpSpPr>
          <a:xfrm flipH="1">
            <a:off x="2994888" y="3916784"/>
            <a:ext cx="910201" cy="906939"/>
            <a:chOff x="6045213" y="2403762"/>
            <a:chExt cx="910201" cy="906939"/>
          </a:xfrm>
        </p:grpSpPr>
        <p:sp>
          <p:nvSpPr>
            <p:cNvPr id="284" name="Google Shape;284;p30"/>
            <p:cNvSpPr/>
            <p:nvPr/>
          </p:nvSpPr>
          <p:spPr>
            <a:xfrm>
              <a:off x="6045213" y="24299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074614" y="24037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C1A44B8-6EED-4A7D-AFA7-9942CD38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48" y="1266024"/>
            <a:ext cx="487748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9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499787" y="539550"/>
            <a:ext cx="4182279" cy="908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Testing Data and Make Predictions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"/>
          </p:nvPr>
        </p:nvSpPr>
        <p:spPr>
          <a:xfrm>
            <a:off x="499788" y="1566332"/>
            <a:ext cx="3909674" cy="3037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/>
              <a:t>Prepare the testing data, make predictions using the trained model, and scale back the predicted and actual target values to their original scale for evaluation.</a:t>
            </a:r>
          </a:p>
        </p:txBody>
      </p:sp>
      <p:grpSp>
        <p:nvGrpSpPr>
          <p:cNvPr id="283" name="Google Shape;283;p30"/>
          <p:cNvGrpSpPr/>
          <p:nvPr/>
        </p:nvGrpSpPr>
        <p:grpSpPr>
          <a:xfrm flipH="1">
            <a:off x="2994888" y="3916784"/>
            <a:ext cx="910201" cy="906939"/>
            <a:chOff x="6045213" y="2403762"/>
            <a:chExt cx="910201" cy="906939"/>
          </a:xfrm>
        </p:grpSpPr>
        <p:sp>
          <p:nvSpPr>
            <p:cNvPr id="284" name="Google Shape;284;p30"/>
            <p:cNvSpPr/>
            <p:nvPr/>
          </p:nvSpPr>
          <p:spPr>
            <a:xfrm>
              <a:off x="6045213" y="24299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074614" y="24037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2A37030-8880-4F31-BE7F-5BF419759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67" y="1038011"/>
            <a:ext cx="375337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499787" y="539550"/>
            <a:ext cx="4182279" cy="908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Predicted Prices and Original Prices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"/>
          </p:nvPr>
        </p:nvSpPr>
        <p:spPr>
          <a:xfrm>
            <a:off x="499788" y="1566332"/>
            <a:ext cx="3909674" cy="3037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/>
              <a:t>the resulting plot will show the predicted prices (in red) and the original prices (in green) of the stock overlaid on the same graph.</a:t>
            </a:r>
            <a:endParaRPr lang="en-US" dirty="0"/>
          </a:p>
        </p:txBody>
      </p:sp>
      <p:grpSp>
        <p:nvGrpSpPr>
          <p:cNvPr id="283" name="Google Shape;283;p30"/>
          <p:cNvGrpSpPr/>
          <p:nvPr/>
        </p:nvGrpSpPr>
        <p:grpSpPr>
          <a:xfrm flipH="1">
            <a:off x="2994888" y="3916784"/>
            <a:ext cx="910201" cy="906939"/>
            <a:chOff x="6045213" y="2403762"/>
            <a:chExt cx="910201" cy="906939"/>
          </a:xfrm>
        </p:grpSpPr>
        <p:sp>
          <p:nvSpPr>
            <p:cNvPr id="284" name="Google Shape;284;p30"/>
            <p:cNvSpPr/>
            <p:nvPr/>
          </p:nvSpPr>
          <p:spPr>
            <a:xfrm>
              <a:off x="6045213" y="2429901"/>
              <a:ext cx="880800" cy="880800"/>
            </a:xfrm>
            <a:prstGeom prst="pie">
              <a:avLst>
                <a:gd name="adj1" fmla="val 0"/>
                <a:gd name="adj2" fmla="val 16147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074614" y="2403762"/>
              <a:ext cx="880800" cy="880800"/>
            </a:xfrm>
            <a:prstGeom prst="pie">
              <a:avLst>
                <a:gd name="adj1" fmla="val 16092614"/>
                <a:gd name="adj2" fmla="val 215785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14DDA9-E95F-4600-9069-0FCFAF17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45" y="561116"/>
            <a:ext cx="4641555" cy="40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44394"/>
      </p:ext>
    </p:extLst>
  </p:cSld>
  <p:clrMapOvr>
    <a:masterClrMapping/>
  </p:clrMapOvr>
</p:sld>
</file>

<file path=ppt/theme/theme1.xml><?xml version="1.0" encoding="utf-8"?>
<a:theme xmlns:a="http://schemas.openxmlformats.org/drawingml/2006/main" name="Stock Market Quotes App Pitch Deck by Slidesgo">
  <a:themeElements>
    <a:clrScheme name="Simple Light">
      <a:dk1>
        <a:srgbClr val="192559"/>
      </a:dk1>
      <a:lt1>
        <a:srgbClr val="454DE1"/>
      </a:lt1>
      <a:dk2>
        <a:srgbClr val="5FD3F6"/>
      </a:dk2>
      <a:lt2>
        <a:srgbClr val="FBDE56"/>
      </a:lt2>
      <a:accent1>
        <a:srgbClr val="E7449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277</Words>
  <Application>Microsoft Office PowerPoint</Application>
  <PresentationFormat>On-screen Show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Raleway</vt:lpstr>
      <vt:lpstr>Arial Narrow</vt:lpstr>
      <vt:lpstr>Nunito Light</vt:lpstr>
      <vt:lpstr>Rubik</vt:lpstr>
      <vt:lpstr>Stock Market Quotes App Pitch Deck by Slidesgo</vt:lpstr>
      <vt:lpstr>Stock Market Prediction</vt:lpstr>
      <vt:lpstr>Data Fetching</vt:lpstr>
      <vt:lpstr>100-day and 200-day moving averages</vt:lpstr>
      <vt:lpstr>Data Splitting and Min-Max scaling </vt:lpstr>
      <vt:lpstr>Building Neural Networks</vt:lpstr>
      <vt:lpstr>Testing Data and Make Predictions</vt:lpstr>
      <vt:lpstr>Predicted Prices and Original Prices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lab4</dc:creator>
  <cp:lastModifiedBy>lab11</cp:lastModifiedBy>
  <cp:revision>14</cp:revision>
  <dcterms:modified xsi:type="dcterms:W3CDTF">2024-10-07T10:19:49Z</dcterms:modified>
</cp:coreProperties>
</file>