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0" r:id="rId7"/>
    <p:sldId id="258" r:id="rId8"/>
    <p:sldId id="289" r:id="rId9"/>
    <p:sldId id="290" r:id="rId10"/>
    <p:sldId id="292" r:id="rId11"/>
    <p:sldId id="293" r:id="rId12"/>
    <p:sldId id="29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Developing a Next-Gen E-Learning Platform</a:t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639311"/>
            <a:ext cx="8682652" cy="3006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Aenexz</a:t>
            </a:r>
            <a:r>
              <a:rPr lang="en-US" dirty="0" smtClean="0"/>
              <a:t> Tech –Smarter Web for Smarter </a:t>
            </a:r>
            <a:r>
              <a:rPr lang="en-US" dirty="0" err="1" smtClean="0"/>
              <a:t>Leanring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Presented </a:t>
            </a:r>
            <a:r>
              <a:rPr lang="en-US" dirty="0" err="1" smtClean="0"/>
              <a:t>by:Aqsa</a:t>
            </a:r>
            <a:r>
              <a:rPr lang="en-US" dirty="0" smtClean="0"/>
              <a:t> </a:t>
            </a:r>
            <a:r>
              <a:rPr lang="en-US" dirty="0" err="1" smtClean="0"/>
              <a:t>Amreen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Date:30/09/2025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676" y="577391"/>
            <a:ext cx="7781544" cy="85905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ABOUT AENEXZ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362" y="1885361"/>
            <a:ext cx="9323110" cy="399696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/>
              <a:t>Tech </a:t>
            </a:r>
            <a:r>
              <a:rPr lang="en-GB" sz="2400" dirty="0" err="1"/>
              <a:t>Aenexz</a:t>
            </a:r>
            <a:r>
              <a:rPr lang="en-GB" sz="2400" dirty="0"/>
              <a:t> Tech is a modern, device-friendly platform designed to deliver accessible, high-quality education anywhere. </a:t>
            </a:r>
            <a:endParaRPr lang="en-GB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/>
              <a:t>What </a:t>
            </a:r>
            <a:r>
              <a:rPr lang="en-GB" sz="2400" dirty="0"/>
              <a:t>We Offer </a:t>
            </a:r>
            <a:endParaRPr lang="en-GB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/>
              <a:t>Structured </a:t>
            </a:r>
            <a:r>
              <a:rPr lang="en-GB" sz="2400" dirty="0"/>
              <a:t>online courses with smooth navigation</a:t>
            </a:r>
            <a:r>
              <a:rPr lang="en-GB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/>
              <a:t>Engaging </a:t>
            </a:r>
            <a:r>
              <a:rPr lang="en-GB" sz="2400" dirty="0"/>
              <a:t>lessons designed for active learning. </a:t>
            </a:r>
            <a:r>
              <a:rPr lang="en-GB" sz="2400" dirty="0" smtClean="0"/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/>
              <a:t>Tools </a:t>
            </a:r>
            <a:r>
              <a:rPr lang="en-GB" sz="2400" dirty="0"/>
              <a:t>that make learning and teaching efficient for both students and instructors.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322" y="869623"/>
            <a:ext cx="7781544" cy="85905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PROJECT OVERVIEW</a:t>
            </a:r>
            <a:endParaRPr lang="en-US" sz="4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3190" y="2219070"/>
            <a:ext cx="9949010" cy="3644402"/>
          </a:xfrm>
        </p:spPr>
        <p:txBody>
          <a:bodyPr>
            <a:normAutofit/>
          </a:bodyPr>
          <a:lstStyle/>
          <a:p>
            <a:r>
              <a:rPr lang="en-GB" sz="2400" dirty="0"/>
              <a:t>Responsive by Design: Built with Bootstrap 5 for a flawless experience on any device. 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Course </a:t>
            </a:r>
            <a:r>
              <a:rPr lang="en-GB" sz="2400" dirty="0" err="1"/>
              <a:t>Catalog</a:t>
            </a:r>
            <a:r>
              <a:rPr lang="en-GB" sz="2400" dirty="0"/>
              <a:t>: </a:t>
            </a:r>
            <a:r>
              <a:rPr lang="en-GB" sz="2400" dirty="0" smtClean="0"/>
              <a:t>Clear </a:t>
            </a:r>
            <a:r>
              <a:rPr lang="en-GB" sz="2400" dirty="0"/>
              <a:t>categorized courses with detailed information for easy browsing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r>
              <a:rPr lang="en-GB" sz="2400" dirty="0" smtClean="0"/>
              <a:t> </a:t>
            </a:r>
            <a:r>
              <a:rPr lang="en-GB" sz="2400" dirty="0"/>
              <a:t>Interactive Learning: Lessons that encourage participation and improve retention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24071"/>
            <a:ext cx="11214100" cy="535531"/>
          </a:xfrm>
        </p:spPr>
        <p:txBody>
          <a:bodyPr/>
          <a:lstStyle/>
          <a:p>
            <a:r>
              <a:rPr lang="en-US" dirty="0" smtClean="0"/>
              <a:t>Core Features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434032" cy="4093243"/>
          </a:xfrm>
        </p:spPr>
        <p:txBody>
          <a:bodyPr/>
          <a:lstStyle/>
          <a:p>
            <a:r>
              <a:rPr lang="en-GB" sz="2400" dirty="0"/>
              <a:t>Secure Login &amp; Registration: Strong passwords, encryption, and optional two-factor authentication safeguard user accounts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 </a:t>
            </a:r>
            <a:r>
              <a:rPr lang="en-GB" sz="2400" dirty="0"/>
              <a:t>Instructor </a:t>
            </a:r>
            <a:r>
              <a:rPr lang="en-GB" sz="2400" dirty="0" err="1"/>
              <a:t>Enrollment</a:t>
            </a:r>
            <a:r>
              <a:rPr lang="en-GB" sz="2400" dirty="0"/>
              <a:t>: Quick and validated application process for educators. </a:t>
            </a:r>
            <a:endParaRPr lang="en-GB" sz="2400" dirty="0" smtClean="0"/>
          </a:p>
          <a:p>
            <a:r>
              <a:rPr lang="en-GB" sz="2400" dirty="0" smtClean="0"/>
              <a:t>Support </a:t>
            </a:r>
            <a:r>
              <a:rPr lang="en-GB" sz="2400" dirty="0" err="1"/>
              <a:t>Center</a:t>
            </a:r>
            <a:r>
              <a:rPr lang="en-GB" sz="2400" dirty="0"/>
              <a:t>: Easy ways to get help, share feedback, or resolve issues directly</a:t>
            </a:r>
            <a:r>
              <a:rPr lang="en-GB" sz="2000" dirty="0"/>
              <a:t>.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676" y="577391"/>
            <a:ext cx="7781544" cy="85905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User Experience tools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362" y="1885361"/>
            <a:ext cx="9323110" cy="399696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 smtClean="0"/>
              <a:t>HTML5</a:t>
            </a:r>
            <a:r>
              <a:rPr lang="en-GB" sz="2400" dirty="0"/>
              <a:t>: Provides clean structure and accessibility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 smtClean="0"/>
              <a:t> </a:t>
            </a:r>
            <a:r>
              <a:rPr lang="en-GB" sz="2400" dirty="0"/>
              <a:t>CSS3: Adds design elements and smooth animations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 smtClean="0"/>
              <a:t> </a:t>
            </a:r>
            <a:r>
              <a:rPr lang="en-GB" sz="2400" dirty="0"/>
              <a:t>Bootstrap 5: Ensures consistent, mobile-first layouts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400" dirty="0" smtClean="0"/>
              <a:t> </a:t>
            </a:r>
            <a:r>
              <a:rPr lang="en-GB" sz="2400" dirty="0"/>
              <a:t>JavaScript: Powers dynamic interactions and real-time engagement.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3322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676" y="577391"/>
            <a:ext cx="7781544" cy="859055"/>
          </a:xfrm>
        </p:spPr>
        <p:txBody>
          <a:bodyPr>
            <a:normAutofit/>
          </a:bodyPr>
          <a:lstStyle/>
          <a:p>
            <a:r>
              <a:rPr lang="en-IN" sz="4400" dirty="0"/>
              <a:t>Technology Focus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362" y="1885361"/>
            <a:ext cx="9323110" cy="399696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/>
              <a:t>Mobile-First Thinking: Optimized first for smartphones, then scaled up</a:t>
            </a:r>
            <a:r>
              <a:rPr lang="en-GB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/>
              <a:t> </a:t>
            </a:r>
            <a:r>
              <a:rPr lang="en-GB" sz="2400" dirty="0"/>
              <a:t>Flexible Layouts: Smooth adaptation across mobile, tablet, and desktop</a:t>
            </a:r>
            <a:r>
              <a:rPr lang="en-GB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/>
              <a:t> </a:t>
            </a:r>
            <a:r>
              <a:rPr lang="en-GB" sz="2400" dirty="0"/>
              <a:t>Inclusive Access: Everyone can use it regardless of device.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2131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676" y="577391"/>
            <a:ext cx="7781544" cy="859055"/>
          </a:xfrm>
        </p:spPr>
        <p:txBody>
          <a:bodyPr>
            <a:normAutofit/>
          </a:bodyPr>
          <a:lstStyle/>
          <a:p>
            <a:r>
              <a:rPr lang="en-US" sz="4400" dirty="0" smtClean="0"/>
              <a:t>GETTING STARTED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362" y="1885361"/>
            <a:ext cx="9323110" cy="399696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/>
              <a:t>What You </a:t>
            </a:r>
            <a:r>
              <a:rPr lang="en-GB" sz="2400" dirty="0" smtClean="0"/>
              <a:t>Need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/>
              <a:t> </a:t>
            </a:r>
            <a:r>
              <a:rPr lang="en-GB" sz="2400" dirty="0"/>
              <a:t>A modern browser (Chrome, Firefox, Safari, or Edge). </a:t>
            </a:r>
            <a:endParaRPr lang="en-GB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/>
              <a:t>Basic </a:t>
            </a:r>
            <a:r>
              <a:rPr lang="en-GB" sz="2400" dirty="0"/>
              <a:t>skills in HTML, CSS, and JavaScript</a:t>
            </a:r>
            <a:r>
              <a:rPr lang="en-GB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/>
              <a:t>Development </a:t>
            </a:r>
            <a:r>
              <a:rPr lang="en-GB" sz="2400" dirty="0" smtClean="0"/>
              <a:t>Tools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/>
              <a:t> </a:t>
            </a:r>
            <a:r>
              <a:rPr lang="en-GB" sz="2400" dirty="0"/>
              <a:t>Editors like Visual Studio Code or Sublime Text for writing and testing.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8717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676" y="577391"/>
            <a:ext cx="7781544" cy="859055"/>
          </a:xfrm>
        </p:spPr>
        <p:txBody>
          <a:bodyPr>
            <a:normAutofit/>
          </a:bodyPr>
          <a:lstStyle/>
          <a:p>
            <a:r>
              <a:rPr lang="en-IN" sz="4400" dirty="0"/>
              <a:t>Benefits &amp; Impact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362" y="1885361"/>
            <a:ext cx="9323110" cy="399696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/>
              <a:t>Breaking Barriers: Learn anytime, anywhere</a:t>
            </a:r>
            <a:r>
              <a:rPr lang="en-GB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/>
              <a:t> </a:t>
            </a:r>
            <a:r>
              <a:rPr lang="en-GB" sz="2400" dirty="0"/>
              <a:t>For Educators: Easy tools to share knowledge and reach more learners</a:t>
            </a:r>
            <a:r>
              <a:rPr lang="en-GB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/>
              <a:t> </a:t>
            </a:r>
            <a:r>
              <a:rPr lang="en-GB" sz="2400" dirty="0"/>
              <a:t>Better Outcomes: Interactive, multimedia content keeps learners motivated.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7879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676" y="577391"/>
            <a:ext cx="7781544" cy="859055"/>
          </a:xfrm>
        </p:spPr>
        <p:txBody>
          <a:bodyPr>
            <a:normAutofit/>
          </a:bodyPr>
          <a:lstStyle/>
          <a:p>
            <a:r>
              <a:rPr lang="en-IN" sz="4400" dirty="0"/>
              <a:t>Conclusion</a:t>
            </a: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362" y="1885361"/>
            <a:ext cx="9323110" cy="399696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err="1"/>
              <a:t>Aenexz</a:t>
            </a:r>
            <a:r>
              <a:rPr lang="en-GB" sz="2400" dirty="0"/>
              <a:t> Tech provides flexible, accessible, and user-friendly learning for students and instructors alike</a:t>
            </a:r>
            <a:r>
              <a:rPr lang="en-GB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400" dirty="0" smtClean="0"/>
              <a:t> </a:t>
            </a:r>
            <a:r>
              <a:rPr lang="en-GB" sz="2400" dirty="0"/>
              <a:t>We welcome learners and educators to explore, </a:t>
            </a:r>
            <a:r>
              <a:rPr lang="en-GB" sz="2400" dirty="0" err="1"/>
              <a:t>enroll</a:t>
            </a:r>
            <a:r>
              <a:rPr lang="en-GB" sz="2400" dirty="0"/>
              <a:t>, or contribute to the platform.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493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369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Tahoma</vt:lpstr>
      <vt:lpstr>Trade Gothic LT Pro</vt:lpstr>
      <vt:lpstr>Trebuchet MS</vt:lpstr>
      <vt:lpstr>Wingdings</vt:lpstr>
      <vt:lpstr>Office Theme</vt:lpstr>
      <vt:lpstr>Developing a Next-Gen E-Learning Platform </vt:lpstr>
      <vt:lpstr>ABOUT AENEXZ</vt:lpstr>
      <vt:lpstr>PROJECT OVERVIEW</vt:lpstr>
      <vt:lpstr>Core Features</vt:lpstr>
      <vt:lpstr>User Experience tools</vt:lpstr>
      <vt:lpstr>Technology Focus</vt:lpstr>
      <vt:lpstr>GETTING STARTED</vt:lpstr>
      <vt:lpstr>Benefits &amp; Impact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2025-09-30T10:37:39Z</dcterms:created>
  <dcterms:modified xsi:type="dcterms:W3CDTF">2025-10-01T05:33:11Z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