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8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>
      <p:cViewPr>
        <p:scale>
          <a:sx n="70" d="100"/>
          <a:sy n="70" d="100"/>
        </p:scale>
        <p:origin x="536" y="-24"/>
      </p:cViewPr>
      <p:guideLst/>
    </p:cSldViewPr>
  </p:slideViewPr>
  <p:outlineViewPr>
    <p:cViewPr>
      <p:scale>
        <a:sx n="33" d="100"/>
        <a:sy n="33" d="100"/>
      </p:scale>
      <p:origin x="0" y="-45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76"/>
    </p:cViewPr>
  </p:sorterViewPr>
  <p:notesViewPr>
    <p:cSldViewPr snapToGrid="0">
      <p:cViewPr varScale="1">
        <p:scale>
          <a:sx n="51" d="100"/>
          <a:sy n="51" d="100"/>
        </p:scale>
        <p:origin x="2692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9F50E-5AD3-4C11-97F9-3F3909B5CD8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6D39A-1DAE-4D3F-869C-C7553CD38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43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DAD1-47FE-4E76-A928-5427C989C1DB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7660-E757-4EB4-849E-EE565F059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1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DAD1-47FE-4E76-A928-5427C989C1DB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7660-E757-4EB4-849E-EE565F059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2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DAD1-47FE-4E76-A928-5427C989C1DB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7660-E757-4EB4-849E-EE565F059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2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DAD1-47FE-4E76-A928-5427C989C1DB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7660-E757-4EB4-849E-EE565F0598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7571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DAD1-47FE-4E76-A928-5427C989C1DB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7660-E757-4EB4-849E-EE565F059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7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DAD1-47FE-4E76-A928-5427C989C1DB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7660-E757-4EB4-849E-EE565F059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56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DAD1-47FE-4E76-A928-5427C989C1DB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7660-E757-4EB4-849E-EE565F059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81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DAD1-47FE-4E76-A928-5427C989C1DB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7660-E757-4EB4-849E-EE565F059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97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DAD1-47FE-4E76-A928-5427C989C1DB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7660-E757-4EB4-849E-EE565F059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3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DAD1-47FE-4E76-A928-5427C989C1DB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7660-E757-4EB4-849E-EE565F059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80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DAD1-47FE-4E76-A928-5427C989C1DB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7660-E757-4EB4-849E-EE565F059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1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DAD1-47FE-4E76-A928-5427C989C1DB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7660-E757-4EB4-849E-EE565F059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5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DAD1-47FE-4E76-A928-5427C989C1DB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7660-E757-4EB4-849E-EE565F059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9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DAD1-47FE-4E76-A928-5427C989C1DB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7660-E757-4EB4-849E-EE565F059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0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DAD1-47FE-4E76-A928-5427C989C1DB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7660-E757-4EB4-849E-EE565F059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0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DAD1-47FE-4E76-A928-5427C989C1DB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7660-E757-4EB4-849E-EE565F059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2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DAD1-47FE-4E76-A928-5427C989C1DB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7660-E757-4EB4-849E-EE565F059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0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25CDAD1-47FE-4E76-A928-5427C989C1DB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17660-E757-4EB4-849E-EE565F059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66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639" y="985887"/>
            <a:ext cx="9214529" cy="3329581"/>
          </a:xfrm>
        </p:spPr>
        <p:txBody>
          <a:bodyPr/>
          <a:lstStyle/>
          <a:p>
            <a:r>
              <a:rPr lang="en-US" dirty="0" smtClean="0"/>
              <a:t>NIKE 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35" y="4438016"/>
            <a:ext cx="8825658" cy="861420"/>
          </a:xfrm>
        </p:spPr>
        <p:txBody>
          <a:bodyPr/>
          <a:lstStyle/>
          <a:p>
            <a:r>
              <a:rPr lang="en-US" dirty="0" smtClean="0"/>
              <a:t>GET YOUR GREAT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9916999" y="631596"/>
            <a:ext cx="820132" cy="867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93551" y="5816338"/>
            <a:ext cx="333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Made by: Aqsa </a:t>
            </a:r>
            <a:r>
              <a:rPr lang="en-US" dirty="0" err="1" smtClean="0"/>
              <a:t>Iftikhar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9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399" y="242406"/>
            <a:ext cx="9404723" cy="827442"/>
          </a:xfrm>
        </p:spPr>
        <p:txBody>
          <a:bodyPr/>
          <a:lstStyle/>
          <a:p>
            <a:r>
              <a:rPr lang="en-US" dirty="0" smtClean="0"/>
              <a:t>PRODUCT DETAIL PAGE: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6928" y="1069848"/>
            <a:ext cx="10607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“The Product Detail Page ensures users have all the information they need. From high-quality images and detailed descriptions to customer reviews, it’s built to inspire confidence and drive </a:t>
            </a:r>
            <a:r>
              <a:rPr lang="en-US" dirty="0" smtClean="0"/>
              <a:t>purchases. It shows users related products as well!”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7"/>
          <a:stretch/>
        </p:blipFill>
        <p:spPr>
          <a:xfrm>
            <a:off x="774127" y="2057400"/>
            <a:ext cx="10521332" cy="436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69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FILTERING</a:t>
            </a:r>
            <a:br>
              <a:rPr lang="en-US" dirty="0" smtClean="0"/>
            </a:br>
            <a:r>
              <a:rPr lang="en-US" sz="2000" dirty="0" smtClean="0"/>
              <a:t>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“</a:t>
            </a:r>
            <a:r>
              <a:rPr lang="en-US" sz="2000" dirty="0"/>
              <a:t>W</a:t>
            </a:r>
            <a:r>
              <a:rPr lang="en-US" sz="2000" dirty="0" smtClean="0"/>
              <a:t>e also offers filtering feature to ensure people can browse easily. ”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" y="2767574"/>
            <a:ext cx="11951208" cy="376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20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MODEL</a:t>
            </a:r>
            <a:br>
              <a:rPr lang="en-US" dirty="0" smtClean="0"/>
            </a:br>
            <a:r>
              <a:rPr lang="en-US" sz="1050" dirty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b="1" dirty="0" smtClean="0"/>
              <a:t>Nike </a:t>
            </a:r>
            <a:r>
              <a:rPr lang="en-US" sz="1600" b="1" dirty="0"/>
              <a:t>Store</a:t>
            </a:r>
            <a:r>
              <a:rPr lang="en-US" sz="1600" dirty="0"/>
              <a:t> will make money in these ways: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" y="1947672"/>
            <a:ext cx="11484864" cy="4300727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Commission on Sales:</a:t>
            </a:r>
            <a:endParaRPr lang="en-US" dirty="0"/>
          </a:p>
          <a:p>
            <a:pPr lvl="1"/>
            <a:r>
              <a:rPr lang="en-US" dirty="0"/>
              <a:t>Take a small cut (</a:t>
            </a:r>
            <a:r>
              <a:rPr lang="en-US" b="1" dirty="0"/>
              <a:t>5-10%</a:t>
            </a:r>
            <a:r>
              <a:rPr lang="en-US" dirty="0"/>
              <a:t>) from every sale made on the platform.</a:t>
            </a:r>
          </a:p>
          <a:p>
            <a:pPr lvl="1"/>
            <a:r>
              <a:rPr lang="en-US" dirty="0"/>
              <a:t>Example: If a pair of Nike shoes sells for </a:t>
            </a:r>
            <a:r>
              <a:rPr lang="en-US" dirty="0" smtClean="0"/>
              <a:t>100$, </a:t>
            </a:r>
            <a:r>
              <a:rPr lang="en-US" i="1" dirty="0" err="1" smtClean="0"/>
              <a:t>NikeStore</a:t>
            </a:r>
            <a:r>
              <a:rPr lang="en-US" i="1" dirty="0" smtClean="0"/>
              <a:t> </a:t>
            </a:r>
            <a:r>
              <a:rPr lang="en-US" dirty="0" smtClean="0"/>
              <a:t>earns</a:t>
            </a:r>
            <a:r>
              <a:rPr lang="en-US" i="1" dirty="0" smtClean="0"/>
              <a:t> </a:t>
            </a:r>
            <a:r>
              <a:rPr lang="en-US" dirty="0" smtClean="0"/>
              <a:t>5-10$.</a:t>
            </a:r>
          </a:p>
          <a:p>
            <a:pPr lvl="1"/>
            <a:endParaRPr lang="en-US" dirty="0"/>
          </a:p>
          <a:p>
            <a:r>
              <a:rPr lang="en-US" b="1" dirty="0"/>
              <a:t>Ads on the Platform:</a:t>
            </a:r>
            <a:endParaRPr lang="en-US" dirty="0"/>
          </a:p>
          <a:p>
            <a:pPr lvl="1"/>
            <a:r>
              <a:rPr lang="en-US" dirty="0"/>
              <a:t>Brands can pay to run ads targeting specific customers.</a:t>
            </a:r>
          </a:p>
          <a:p>
            <a:pPr lvl="1"/>
            <a:r>
              <a:rPr lang="en-US" dirty="0"/>
              <a:t>Example: A running shoe brand pays to show ads to users searching for workout gear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b="1" dirty="0"/>
              <a:t>Promoted Listings:</a:t>
            </a:r>
            <a:endParaRPr lang="en-US" dirty="0"/>
          </a:p>
          <a:p>
            <a:pPr lvl="1"/>
            <a:r>
              <a:rPr lang="en-US" dirty="0"/>
              <a:t>Sellers can pay to have their products shown at the top of search results.</a:t>
            </a:r>
          </a:p>
          <a:p>
            <a:pPr lvl="1"/>
            <a:r>
              <a:rPr lang="en-US" dirty="0"/>
              <a:t>Example: A seller pays $50 to feature their product for a week.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72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83" y="141822"/>
            <a:ext cx="9404723" cy="708570"/>
          </a:xfrm>
        </p:spPr>
        <p:txBody>
          <a:bodyPr/>
          <a:lstStyle/>
          <a:p>
            <a:r>
              <a:rPr lang="en-US" dirty="0" smtClean="0"/>
              <a:t>MARKETING STRATEGIES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07008"/>
            <a:ext cx="9704896" cy="5041391"/>
          </a:xfrm>
        </p:spPr>
        <p:txBody>
          <a:bodyPr/>
          <a:lstStyle/>
          <a:p>
            <a:r>
              <a:rPr lang="en-US" b="1" dirty="0" smtClean="0"/>
              <a:t>Social </a:t>
            </a:r>
            <a:r>
              <a:rPr lang="en-US" b="1" dirty="0"/>
              <a:t>Media Campaigns: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Use platforms like Instagram, </a:t>
            </a:r>
            <a:r>
              <a:rPr lang="en-US" sz="1800" dirty="0" err="1"/>
              <a:t>TikTok</a:t>
            </a:r>
            <a:r>
              <a:rPr lang="en-US" sz="1800" dirty="0"/>
              <a:t>, and YouTube to showcase Nike products</a:t>
            </a:r>
            <a:r>
              <a:rPr lang="en-US" sz="18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 Collaborate </a:t>
            </a:r>
            <a:r>
              <a:rPr lang="en-US" sz="1800" dirty="0"/>
              <a:t>with influencers and fitness enthusiasts to promote the platform</a:t>
            </a:r>
            <a:r>
              <a:rPr lang="en-US" sz="18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b="1" dirty="0"/>
              <a:t> Exclusive Drops and Hype Building: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Create buzz around limited-edition releases (e.g., Air </a:t>
            </a:r>
            <a:r>
              <a:rPr lang="en-US" sz="1800" dirty="0" err="1"/>
              <a:t>Jordans</a:t>
            </a:r>
            <a:r>
              <a:rPr lang="en-US" sz="18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Use countdowns, teasers, and email alerts to build excitement.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Example: “Only 100 pairs available—be the first to grab them</a:t>
            </a:r>
            <a:r>
              <a:rPr lang="en-US" sz="1800" dirty="0" smtClean="0"/>
              <a:t>!”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SEO and Content Marketing: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Optimize the website for search engines to rank higher for terms like “buy Nike shoes online” or “best Nike running gear.”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53344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83" y="150966"/>
            <a:ext cx="9404723" cy="1400530"/>
          </a:xfrm>
        </p:spPr>
        <p:txBody>
          <a:bodyPr/>
          <a:lstStyle/>
          <a:p>
            <a:r>
              <a:rPr lang="en-US" dirty="0" smtClean="0"/>
              <a:t>FINANCIAL CAPABILITIES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632" y="1014984"/>
            <a:ext cx="11064240" cy="568756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How Much Money We’ll Make (Year 1):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We’ll </a:t>
            </a:r>
            <a:r>
              <a:rPr lang="en-US" sz="1800" dirty="0"/>
              <a:t>sell 200</a:t>
            </a:r>
            <a:r>
              <a:rPr lang="en-US" sz="1800" b="1" dirty="0"/>
              <a:t> </a:t>
            </a:r>
            <a:r>
              <a:rPr lang="en-US" sz="1800" dirty="0"/>
              <a:t>products</a:t>
            </a:r>
            <a:r>
              <a:rPr lang="en-US" sz="1800" b="1" dirty="0"/>
              <a:t> </a:t>
            </a:r>
            <a:r>
              <a:rPr lang="en-US" sz="1800" dirty="0"/>
              <a:t>a</a:t>
            </a:r>
            <a:r>
              <a:rPr lang="en-US" sz="1800" b="1" dirty="0"/>
              <a:t> </a:t>
            </a:r>
            <a:r>
              <a:rPr lang="en-US" sz="1800" dirty="0"/>
              <a:t>month at $100</a:t>
            </a:r>
            <a:r>
              <a:rPr lang="en-US" sz="1800" b="1" dirty="0"/>
              <a:t> </a:t>
            </a:r>
            <a:r>
              <a:rPr lang="en-US" sz="1800" dirty="0"/>
              <a:t>each</a:t>
            </a:r>
            <a:r>
              <a:rPr lang="en-US" sz="1800" b="1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That’s $20,000</a:t>
            </a:r>
            <a:r>
              <a:rPr lang="en-US" b="1" dirty="0"/>
              <a:t> </a:t>
            </a:r>
            <a:r>
              <a:rPr lang="en-US" dirty="0"/>
              <a:t>in</a:t>
            </a:r>
            <a:r>
              <a:rPr lang="en-US" b="1" dirty="0"/>
              <a:t> </a:t>
            </a:r>
            <a:r>
              <a:rPr lang="en-US" dirty="0"/>
              <a:t>sales</a:t>
            </a:r>
            <a:r>
              <a:rPr lang="en-US" b="1" dirty="0"/>
              <a:t> </a:t>
            </a:r>
            <a:r>
              <a:rPr lang="en-US" dirty="0"/>
              <a:t>every</a:t>
            </a:r>
            <a:r>
              <a:rPr lang="en-US" b="1" dirty="0"/>
              <a:t> </a:t>
            </a:r>
            <a:r>
              <a:rPr lang="en-US" dirty="0"/>
              <a:t>month.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We’ll take a 10%</a:t>
            </a:r>
            <a:r>
              <a:rPr lang="en-US" b="1" dirty="0"/>
              <a:t> </a:t>
            </a:r>
            <a:r>
              <a:rPr lang="en-US" dirty="0"/>
              <a:t>cut from each sale, so $2,000/month.</a:t>
            </a:r>
          </a:p>
          <a:p>
            <a:r>
              <a:rPr lang="en-US" b="1" dirty="0"/>
              <a:t>We’ll also earn from:</a:t>
            </a:r>
          </a:p>
          <a:p>
            <a:pPr lvl="1"/>
            <a:r>
              <a:rPr lang="en-US" b="1" dirty="0"/>
              <a:t>Featured listings:</a:t>
            </a:r>
            <a:r>
              <a:rPr lang="en-US" dirty="0"/>
              <a:t> $1,000/month (sellers paying to promote their products).</a:t>
            </a:r>
          </a:p>
          <a:p>
            <a:pPr lvl="1"/>
            <a:r>
              <a:rPr lang="en-US" b="1" dirty="0"/>
              <a:t>Exclusive drops:</a:t>
            </a:r>
            <a:r>
              <a:rPr lang="en-US" dirty="0"/>
              <a:t> $500/month (extra income from limited-edition releases).</a:t>
            </a:r>
          </a:p>
          <a:p>
            <a:pPr lvl="1"/>
            <a:r>
              <a:rPr lang="en-US" b="1" dirty="0"/>
              <a:t>Ads:</a:t>
            </a:r>
            <a:r>
              <a:rPr lang="en-US" dirty="0"/>
              <a:t> $500/month (brands paying to advertise on the platform).</a:t>
            </a:r>
          </a:p>
          <a:p>
            <a:r>
              <a:rPr lang="en-US" b="1" dirty="0"/>
              <a:t>Total monthly income:</a:t>
            </a:r>
            <a:r>
              <a:rPr lang="en-US" dirty="0"/>
              <a:t> </a:t>
            </a:r>
            <a:r>
              <a:rPr lang="en-US" b="1" dirty="0"/>
              <a:t>$4,000</a:t>
            </a:r>
            <a:r>
              <a:rPr lang="en-US" dirty="0"/>
              <a:t>.</a:t>
            </a:r>
          </a:p>
          <a:p>
            <a:r>
              <a:rPr lang="en-US" b="1" dirty="0"/>
              <a:t>Year 1 income:</a:t>
            </a:r>
            <a:r>
              <a:rPr lang="en-US" dirty="0"/>
              <a:t> </a:t>
            </a:r>
            <a:r>
              <a:rPr lang="en-US" b="1" dirty="0"/>
              <a:t>$48,000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How Much We’ll Spend (Year 1):</a:t>
            </a:r>
            <a:endParaRPr lang="en-US" dirty="0"/>
          </a:p>
          <a:p>
            <a:r>
              <a:rPr lang="en-US" b="1" dirty="0"/>
              <a:t>Building the platform:</a:t>
            </a:r>
            <a:r>
              <a:rPr lang="en-US" dirty="0"/>
              <a:t> $30,000 (one-time cost for design and development).</a:t>
            </a:r>
          </a:p>
          <a:p>
            <a:r>
              <a:rPr lang="en-US" b="1" dirty="0"/>
              <a:t>Marketing:</a:t>
            </a:r>
            <a:r>
              <a:rPr lang="en-US" dirty="0"/>
              <a:t> $15,000 (social media ads, influencer collaborations, and SEO).</a:t>
            </a:r>
          </a:p>
          <a:p>
            <a:r>
              <a:rPr lang="en-US" b="1" dirty="0"/>
              <a:t>Running costs:</a:t>
            </a:r>
            <a:r>
              <a:rPr lang="en-US" dirty="0"/>
              <a:t> $10,000 (hosting, customer support, and logistics).</a:t>
            </a:r>
          </a:p>
          <a:p>
            <a:r>
              <a:rPr lang="en-US" b="1" dirty="0"/>
              <a:t>Total Year 1 costs:</a:t>
            </a:r>
            <a:r>
              <a:rPr lang="en-US" dirty="0"/>
              <a:t> </a:t>
            </a:r>
            <a:r>
              <a:rPr lang="en-US" b="1" dirty="0"/>
              <a:t>$55,000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Profit (Year 1):</a:t>
            </a:r>
            <a:endParaRPr lang="en-US" dirty="0"/>
          </a:p>
          <a:p>
            <a:r>
              <a:rPr lang="en-US" b="1" dirty="0"/>
              <a:t>Income:</a:t>
            </a:r>
            <a:r>
              <a:rPr lang="en-US" dirty="0"/>
              <a:t> $48,000.</a:t>
            </a:r>
          </a:p>
          <a:p>
            <a:r>
              <a:rPr lang="en-US" b="1" dirty="0"/>
              <a:t>Costs:</a:t>
            </a:r>
            <a:r>
              <a:rPr lang="en-US" dirty="0"/>
              <a:t> $55,000.</a:t>
            </a:r>
          </a:p>
          <a:p>
            <a:r>
              <a:rPr lang="en-US" b="1" dirty="0"/>
              <a:t>Loss:</a:t>
            </a:r>
            <a:r>
              <a:rPr lang="en-US" dirty="0"/>
              <a:t> </a:t>
            </a:r>
            <a:r>
              <a:rPr lang="en-US" b="1" dirty="0"/>
              <a:t>$7,000</a:t>
            </a:r>
            <a:r>
              <a:rPr lang="en-US" dirty="0"/>
              <a:t> (expected in the first year as we grow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117336" y="4050792"/>
            <a:ext cx="5312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907024" y="905256"/>
            <a:ext cx="18288" cy="535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900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PROPOSAL</a:t>
            </a:r>
            <a:br>
              <a:rPr lang="en-US" dirty="0" smtClean="0"/>
            </a:br>
            <a:r>
              <a:rPr lang="en-US" sz="1800" dirty="0"/>
              <a:t>We’re looking for </a:t>
            </a:r>
            <a:r>
              <a:rPr lang="en-US" sz="1800" b="1" dirty="0"/>
              <a:t>$55,000 in funding</a:t>
            </a:r>
            <a:r>
              <a:rPr lang="en-US" sz="1800" dirty="0"/>
              <a:t> to bring </a:t>
            </a:r>
            <a:r>
              <a:rPr lang="en-US" sz="1800" b="1" dirty="0"/>
              <a:t>Nike Store</a:t>
            </a:r>
            <a:r>
              <a:rPr lang="en-US" sz="1800" dirty="0"/>
              <a:t> to life and revolutionize the way people shop for Nike products. </a:t>
            </a: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246888" y="2368296"/>
            <a:ext cx="40416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Here’s how your support will help</a:t>
            </a:r>
            <a:r>
              <a:rPr lang="en-US" dirty="0" smtClean="0"/>
              <a:t>:</a:t>
            </a:r>
          </a:p>
          <a:p>
            <a:endParaRPr lang="en-US" b="1" dirty="0" smtClean="0"/>
          </a:p>
          <a:p>
            <a:r>
              <a:rPr lang="en-US" b="1" dirty="0" smtClean="0"/>
              <a:t>Build </a:t>
            </a:r>
            <a:r>
              <a:rPr lang="en-US" b="1" dirty="0"/>
              <a:t>the Platform:</a:t>
            </a:r>
            <a:r>
              <a:rPr lang="en-US" dirty="0"/>
              <a:t> $30,000 for design, development, and testing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Launch Marketing Campaigns:</a:t>
            </a:r>
            <a:r>
              <a:rPr lang="en-US" dirty="0"/>
              <a:t> $15,000 for social media ads, influencer collaborations, and SEO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Cover Operational Costs:</a:t>
            </a:r>
            <a:r>
              <a:rPr lang="en-US" dirty="0"/>
              <a:t> $10,000 for hosting, customer support, and logistics.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68522" y="2057400"/>
            <a:ext cx="5394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 return, you’ll get</a:t>
            </a:r>
            <a:r>
              <a:rPr lang="en-US" b="1" dirty="0" smtClean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 </a:t>
            </a:r>
            <a:r>
              <a:rPr lang="en-US" b="1" dirty="0"/>
              <a:t>10% equity stake</a:t>
            </a:r>
            <a:r>
              <a:rPr lang="en-US" dirty="0"/>
              <a:t> in Nike Store.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Early access to exclusive drops and platform updates.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opportunity to be part of a fast-growing, innovative marketplace.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54122" y="4420337"/>
            <a:ext cx="83910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Join us in building the ultimate destination for Nike fans.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Let’s </a:t>
            </a:r>
            <a:r>
              <a:rPr lang="en-US" dirty="0"/>
              <a:t>create a platform that inspires movement, style, and innovation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Contact us today to invest or partner!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📧 Email: </a:t>
            </a:r>
            <a:r>
              <a:rPr lang="en-US" dirty="0" smtClean="0"/>
              <a:t>aqsaiftikhar@gmail.com</a:t>
            </a:r>
            <a:br>
              <a:rPr lang="en-US" dirty="0" smtClean="0"/>
            </a:br>
            <a:r>
              <a:rPr lang="en-US" dirty="0"/>
              <a:t>📞 Phone: </a:t>
            </a:r>
            <a:r>
              <a:rPr lang="en-US" dirty="0" smtClean="0"/>
              <a:t>032*******7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6888" y="2057400"/>
            <a:ext cx="3950208" cy="410565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20640" y="1986747"/>
            <a:ext cx="5632704" cy="212348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54122" y="4365724"/>
            <a:ext cx="7761678" cy="217223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0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OUTLINE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9556" y="185324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Overview of our business idea and vision.</a:t>
            </a:r>
          </a:p>
          <a:p>
            <a:r>
              <a:rPr lang="en-US" dirty="0"/>
              <a:t>Marketplace problems aims to be solved</a:t>
            </a:r>
          </a:p>
          <a:p>
            <a:r>
              <a:rPr lang="en-US" dirty="0"/>
              <a:t>What makes us different</a:t>
            </a:r>
          </a:p>
          <a:p>
            <a:r>
              <a:rPr lang="en-US" dirty="0"/>
              <a:t>Market opportunities</a:t>
            </a:r>
          </a:p>
          <a:p>
            <a:r>
              <a:rPr lang="en-US" dirty="0"/>
              <a:t>Offered products</a:t>
            </a:r>
          </a:p>
          <a:p>
            <a:r>
              <a:rPr lang="en-US" dirty="0"/>
              <a:t>Business models</a:t>
            </a:r>
          </a:p>
          <a:p>
            <a:r>
              <a:rPr lang="en-US" dirty="0"/>
              <a:t>Marketing strategies</a:t>
            </a:r>
          </a:p>
          <a:p>
            <a:r>
              <a:rPr lang="en-US" dirty="0"/>
              <a:t>Financial capabilities</a:t>
            </a:r>
          </a:p>
          <a:p>
            <a:r>
              <a:rPr lang="en-US" dirty="0"/>
              <a:t>Our </a:t>
            </a:r>
            <a:r>
              <a:rPr lang="en-US" dirty="0" smtClean="0"/>
              <a:t>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15011"/>
            <a:ext cx="9404723" cy="1400530"/>
          </a:xfrm>
        </p:spPr>
        <p:txBody>
          <a:bodyPr/>
          <a:lstStyle/>
          <a:p>
            <a:r>
              <a:rPr lang="en-US" sz="4800" dirty="0" smtClean="0"/>
              <a:t>BUSINESS GOALS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935084"/>
            <a:ext cx="8946541" cy="4922916"/>
          </a:xfrm>
        </p:spPr>
        <p:txBody>
          <a:bodyPr>
            <a:normAutofit/>
          </a:bodyPr>
          <a:lstStyle/>
          <a:p>
            <a:r>
              <a:rPr lang="en-US" b="1" dirty="0"/>
              <a:t>Nike Store</a:t>
            </a:r>
            <a:r>
              <a:rPr lang="en-US" dirty="0"/>
              <a:t> is a cutting-edge online marketplace designed to provide a seamless shopping experience for fitness enthusiasts, athletes, and everyday consumers</a:t>
            </a:r>
            <a:r>
              <a:rPr lang="en-US" dirty="0" smtClean="0"/>
              <a:t>.</a:t>
            </a:r>
          </a:p>
          <a:p>
            <a:r>
              <a:rPr lang="en-US" dirty="0"/>
              <a:t>The platform offers a curated selection of premium Nike products, including:</a:t>
            </a:r>
          </a:p>
          <a:p>
            <a:pPr lvl="1"/>
            <a:r>
              <a:rPr lang="en-US" dirty="0"/>
              <a:t>Footwear (e.g., running shoes, sneakers, training shoes).</a:t>
            </a:r>
          </a:p>
          <a:p>
            <a:pPr lvl="1"/>
            <a:r>
              <a:rPr lang="en-US" dirty="0"/>
              <a:t>Apparel (e.g., </a:t>
            </a:r>
            <a:r>
              <a:rPr lang="en-US" dirty="0" err="1"/>
              <a:t>activewear</a:t>
            </a:r>
            <a:r>
              <a:rPr lang="en-US" dirty="0"/>
              <a:t>, sportswear, casual wear).</a:t>
            </a:r>
          </a:p>
          <a:p>
            <a:pPr lvl="1"/>
            <a:r>
              <a:rPr lang="en-US" dirty="0"/>
              <a:t>Accessories (e.g., bags, hats, socks, and fitness gear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Focused on delivering an unparalleled shopping experience, from browsing to checkout, with features like personalized recommendations, exclusive drops, and fast delivery.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33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VISION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revolutionize the sportswear and lifestyle industry by becoming the go-to destination for Nike products.</a:t>
            </a:r>
          </a:p>
          <a:p>
            <a:r>
              <a:rPr lang="en-US" dirty="0"/>
              <a:t>Empower athletes, fitness enthusiasts, and fashion-forward individuals to elevate their performance and style.</a:t>
            </a:r>
          </a:p>
          <a:p>
            <a:r>
              <a:rPr lang="en-US" dirty="0"/>
              <a:t>Inspire movement, innovation, and self-expression by providing access to the latest and most exclusive Nike collections.</a:t>
            </a:r>
          </a:p>
          <a:p>
            <a:r>
              <a:rPr lang="en-US" dirty="0"/>
              <a:t>Build a global community of Nike fans who share a passion for sport, style, and innovation.</a:t>
            </a:r>
          </a:p>
        </p:txBody>
      </p:sp>
    </p:spTree>
    <p:extLst>
      <p:ext uri="{BB962C8B-B14F-4D97-AF65-F5344CB8AC3E}">
        <p14:creationId xmlns:p14="http://schemas.microsoft.com/office/powerpoint/2010/main" val="421681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464" y="452718"/>
            <a:ext cx="9404723" cy="1400530"/>
          </a:xfrm>
        </p:spPr>
        <p:txBody>
          <a:bodyPr/>
          <a:lstStyle/>
          <a:p>
            <a:r>
              <a:rPr lang="en-US" sz="4000" b="1" dirty="0"/>
              <a:t>The Problem Nike Store Aims to Solve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049" y="1406509"/>
            <a:ext cx="2933702" cy="576262"/>
          </a:xfrm>
        </p:spPr>
        <p:txBody>
          <a:bodyPr/>
          <a:lstStyle/>
          <a:p>
            <a:r>
              <a:rPr lang="en-US" sz="1600" b="1" dirty="0"/>
              <a:t>Fragmented </a:t>
            </a:r>
            <a:r>
              <a:rPr lang="en-US" sz="1600" b="1" dirty="0" smtClean="0"/>
              <a:t>Shopping  Experience</a:t>
            </a:r>
            <a:r>
              <a:rPr lang="en-US" sz="1600" b="1" dirty="0"/>
              <a:t>:</a:t>
            </a: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1509" y="2099901"/>
            <a:ext cx="2927350" cy="357092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Customers struggle to find authentic, exclusive, and up-to-date Nike products in one place.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Counterfeit products flood the market, costing Nike billions annually (OECD, 2021).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75836" y="1161183"/>
            <a:ext cx="2936241" cy="576262"/>
          </a:xfrm>
        </p:spPr>
        <p:txBody>
          <a:bodyPr/>
          <a:lstStyle/>
          <a:p>
            <a:r>
              <a:rPr lang="en-US" sz="1600" b="1" dirty="0"/>
              <a:t>Lack of Personalization:</a:t>
            </a:r>
            <a:endParaRPr lang="en-US" sz="1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3844329" y="2215568"/>
            <a:ext cx="2946794" cy="3328447"/>
          </a:xfrm>
        </p:spPr>
        <p:txBody>
          <a:bodyPr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Existing </a:t>
            </a:r>
            <a:r>
              <a:rPr lang="en-US" sz="1800" dirty="0"/>
              <a:t>platforms fail to offer tailored recommendations, despite </a:t>
            </a:r>
            <a:r>
              <a:rPr lang="en-US" sz="1800" b="1" dirty="0"/>
              <a:t>80% of consumers preferring personalized experiences</a:t>
            </a:r>
            <a:r>
              <a:rPr lang="en-US" sz="1800" dirty="0"/>
              <a:t> (McKinsey).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056592" y="1151316"/>
            <a:ext cx="2932113" cy="576262"/>
          </a:xfrm>
        </p:spPr>
        <p:txBody>
          <a:bodyPr/>
          <a:lstStyle/>
          <a:p>
            <a:r>
              <a:rPr lang="en-US" sz="1600" b="1" dirty="0"/>
              <a:t>Global Accessibility Issues:</a:t>
            </a:r>
            <a:endParaRPr lang="en-US" sz="1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7056593" y="2279628"/>
            <a:ext cx="2932113" cy="324360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Many regions lack access to official Nike stores, forcing customers to rely on unofficial channels.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1464" y="5432980"/>
            <a:ext cx="10320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Why It Matters</a:t>
            </a:r>
          </a:p>
          <a:p>
            <a:r>
              <a:rPr lang="en-US" dirty="0"/>
              <a:t>Addressing these issues is critical to improving customer satisfaction, combating counterfeits, and capturing Nike’s growing global demand, which generated </a:t>
            </a:r>
            <a:r>
              <a:rPr lang="en-US" b="1" dirty="0"/>
              <a:t>$51.2 billion in revenue in 2023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6206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26475"/>
            <a:ext cx="9404723" cy="1400530"/>
          </a:xfrm>
        </p:spPr>
        <p:txBody>
          <a:bodyPr/>
          <a:lstStyle/>
          <a:p>
            <a:r>
              <a:rPr lang="en-US" dirty="0" smtClean="0"/>
              <a:t>WHAT MAKES US DIFFERENT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9198" y="973727"/>
            <a:ext cx="1003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Nike Store</a:t>
            </a:r>
            <a:r>
              <a:rPr lang="en-US" dirty="0"/>
              <a:t> is a one-stop, customer-centric marketplace that: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-105153"/>
            <a:ext cx="227948" cy="21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227949" y="1741215"/>
            <a:ext cx="11633852" cy="4839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tx2"/>
                </a:solidFill>
                <a:latin typeface="Inter"/>
              </a:rPr>
              <a:t>Centralizes Authentic Products:</a:t>
            </a:r>
            <a:endParaRPr lang="en-US" altLang="en-US" dirty="0">
              <a:solidFill>
                <a:schemeClr val="tx2"/>
              </a:solidFill>
              <a:latin typeface="Inte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2"/>
                </a:solidFill>
                <a:latin typeface="Inter"/>
              </a:rPr>
              <a:t>Offers a curated selection of 100% authentic Nike footwear, apparel, and accessories </a:t>
            </a:r>
            <a:endParaRPr lang="en-US" altLang="en-US" dirty="0" smtClean="0">
              <a:solidFill>
                <a:schemeClr val="tx2"/>
              </a:solidFill>
              <a:latin typeface="Inte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 smtClean="0">
              <a:solidFill>
                <a:schemeClr val="tx2"/>
              </a:solidFill>
              <a:latin typeface="Inte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 smtClean="0">
                <a:solidFill>
                  <a:schemeClr val="tx2"/>
                </a:solidFill>
                <a:latin typeface="Inter"/>
              </a:rPr>
              <a:t>Exclusive </a:t>
            </a:r>
            <a:r>
              <a:rPr lang="en-US" altLang="en-US" b="1" dirty="0">
                <a:solidFill>
                  <a:schemeClr val="tx2"/>
                </a:solidFill>
                <a:latin typeface="Inter"/>
              </a:rPr>
              <a:t>Access:</a:t>
            </a:r>
            <a:endParaRPr lang="en-US" altLang="en-US" dirty="0">
              <a:solidFill>
                <a:schemeClr val="tx2"/>
              </a:solidFill>
              <a:latin typeface="Inte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2"/>
                </a:solidFill>
                <a:latin typeface="Inter"/>
              </a:rPr>
              <a:t>Provides early and fair access to limited-edition drops and new releases, reducing reliance on resellers</a:t>
            </a:r>
            <a:r>
              <a:rPr lang="en-US" altLang="en-US" dirty="0" smtClean="0">
                <a:solidFill>
                  <a:schemeClr val="tx2"/>
                </a:solidFill>
                <a:latin typeface="Inter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schemeClr val="tx2"/>
              </a:solidFill>
              <a:latin typeface="Inte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tx2"/>
                </a:solidFill>
                <a:latin typeface="Inter"/>
              </a:rPr>
              <a:t>Personalized Shopping:</a:t>
            </a:r>
            <a:endParaRPr lang="en-US" altLang="en-US" dirty="0">
              <a:solidFill>
                <a:schemeClr val="tx2"/>
              </a:solidFill>
              <a:latin typeface="Inte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2"/>
                </a:solidFill>
                <a:latin typeface="Inter"/>
              </a:rPr>
              <a:t>Uses AI-driven recommendations to tailor product suggestions based on user preferences and behavior</a:t>
            </a:r>
            <a:r>
              <a:rPr lang="en-US" altLang="en-US" dirty="0" smtClean="0">
                <a:solidFill>
                  <a:schemeClr val="tx2"/>
                </a:solidFill>
                <a:latin typeface="Inter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schemeClr val="tx2"/>
              </a:solidFill>
              <a:latin typeface="Inte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tx2"/>
                </a:solidFill>
                <a:latin typeface="Inter"/>
              </a:rPr>
              <a:t>Seamless Navigation:</a:t>
            </a:r>
            <a:endParaRPr lang="en-US" altLang="en-US" dirty="0">
              <a:solidFill>
                <a:schemeClr val="tx2"/>
              </a:solidFill>
              <a:latin typeface="Inte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2"/>
                </a:solidFill>
                <a:latin typeface="Inter"/>
              </a:rPr>
              <a:t>Simplifies product discovery with intuitive categories for performance gear and lifestyle collections</a:t>
            </a:r>
            <a:r>
              <a:rPr lang="en-US" altLang="en-US" dirty="0" smtClean="0">
                <a:solidFill>
                  <a:schemeClr val="tx2"/>
                </a:solidFill>
                <a:latin typeface="Inter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schemeClr val="tx2"/>
              </a:solidFill>
              <a:latin typeface="Inte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tx2"/>
                </a:solidFill>
                <a:latin typeface="Inter"/>
              </a:rPr>
              <a:t>Global Reach:</a:t>
            </a:r>
            <a:endParaRPr lang="en-US" altLang="en-US" dirty="0">
              <a:solidFill>
                <a:schemeClr val="tx2"/>
              </a:solidFill>
              <a:latin typeface="Inte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2"/>
                </a:solidFill>
                <a:latin typeface="Inter"/>
              </a:rPr>
              <a:t>Expands access to Nike products in underserved markets through fast, reliable shipping and localized experiences.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3974" y="1598888"/>
            <a:ext cx="11493826" cy="4854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65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0594"/>
          </a:xfrm>
        </p:spPr>
        <p:txBody>
          <a:bodyPr/>
          <a:lstStyle/>
          <a:p>
            <a:r>
              <a:rPr lang="en-US" dirty="0" smtClean="0"/>
              <a:t>MARKET OPPORTUNITIES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353312"/>
            <a:ext cx="11109960" cy="5212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46111" y="1901041"/>
            <a:ext cx="10661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Sportswear Market is Huge:</a:t>
            </a:r>
            <a:endParaRPr lang="en-US" dirty="0"/>
          </a:p>
          <a:p>
            <a:pPr lvl="1"/>
            <a:r>
              <a:rPr lang="en-US" dirty="0"/>
              <a:t>The global sportswear market is worth </a:t>
            </a:r>
            <a:r>
              <a:rPr lang="en-US" b="1" dirty="0"/>
              <a:t>$382 billion</a:t>
            </a:r>
            <a:r>
              <a:rPr lang="en-US" dirty="0"/>
              <a:t> and growing as people prioritize comfort and style for both workouts and everyday wear.</a:t>
            </a:r>
          </a:p>
          <a:p>
            <a:pPr lvl="1"/>
            <a:r>
              <a:rPr lang="en-US" dirty="0"/>
              <a:t>Nike is a leader in this space, with high demand for its products worldwide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b="1" dirty="0"/>
              <a:t>E-commerce is Booming:</a:t>
            </a:r>
            <a:endParaRPr lang="en-US" dirty="0"/>
          </a:p>
          <a:p>
            <a:pPr lvl="1"/>
            <a:r>
              <a:rPr lang="en-US" b="1" dirty="0"/>
              <a:t>40% of sportswear sales</a:t>
            </a:r>
            <a:r>
              <a:rPr lang="en-US" dirty="0"/>
              <a:t> will happen online by 2025, especially in areas without easy access to physical Nike stores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b="1" dirty="0"/>
              <a:t>Key Trends:</a:t>
            </a:r>
            <a:endParaRPr lang="en-US" dirty="0"/>
          </a:p>
          <a:p>
            <a:pPr lvl="1"/>
            <a:r>
              <a:rPr lang="en-US" b="1" dirty="0"/>
              <a:t>Athleisure:</a:t>
            </a:r>
            <a:r>
              <a:rPr lang="en-US" dirty="0"/>
              <a:t> Sportswear is now everyday wear, from gyms to offices.</a:t>
            </a:r>
          </a:p>
          <a:p>
            <a:pPr lvl="1"/>
            <a:r>
              <a:rPr lang="en-US" b="1" dirty="0"/>
              <a:t>Sustainability:</a:t>
            </a:r>
            <a:r>
              <a:rPr lang="en-US" dirty="0"/>
              <a:t> Shoppers want eco-friendly options, and Nike delivers with products like recycled sneakers.</a:t>
            </a:r>
          </a:p>
          <a:p>
            <a:pPr lvl="1"/>
            <a:r>
              <a:rPr lang="en-US" b="1" dirty="0"/>
              <a:t>Tech-Driven Shopping:</a:t>
            </a:r>
            <a:r>
              <a:rPr lang="en-US" dirty="0"/>
              <a:t> Personalized recommendations and virtual try-ons are becoming essential.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71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463" y="2446110"/>
            <a:ext cx="9404723" cy="1400530"/>
          </a:xfrm>
        </p:spPr>
        <p:txBody>
          <a:bodyPr/>
          <a:lstStyle/>
          <a:p>
            <a:pPr algn="ctr"/>
            <a:r>
              <a:rPr lang="en-US" sz="6000" dirty="0" smtClean="0"/>
              <a:t>OFFERED PRODUCTS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278854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695" y="214974"/>
            <a:ext cx="9404723" cy="726858"/>
          </a:xfrm>
        </p:spPr>
        <p:txBody>
          <a:bodyPr/>
          <a:lstStyle/>
          <a:p>
            <a:r>
              <a:rPr lang="en-US" dirty="0" smtClean="0"/>
              <a:t>PRODUCTS PAGE: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1943324"/>
            <a:ext cx="10168128" cy="47754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36018" y="678987"/>
            <a:ext cx="891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“Our Products Page </a:t>
            </a:r>
            <a:r>
              <a:rPr lang="en-US" dirty="0" smtClean="0"/>
              <a:t>is designed </a:t>
            </a:r>
            <a:r>
              <a:rPr lang="en-US" dirty="0"/>
              <a:t>for effortless browsing. With intuitive filters and sorting options, users can quickly find the perfect Nike product, whether it’s running shoes, workout gear, or casual sneakers.”</a:t>
            </a:r>
          </a:p>
        </p:txBody>
      </p:sp>
    </p:spTree>
    <p:extLst>
      <p:ext uri="{BB962C8B-B14F-4D97-AF65-F5344CB8AC3E}">
        <p14:creationId xmlns:p14="http://schemas.microsoft.com/office/powerpoint/2010/main" val="622081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198</TotalTime>
  <Words>467</Words>
  <Application>Microsoft Office PowerPoint</Application>
  <PresentationFormat>Widescreen</PresentationFormat>
  <Paragraphs>133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Inter</vt:lpstr>
      <vt:lpstr>Wingdings</vt:lpstr>
      <vt:lpstr>Wingdings 3</vt:lpstr>
      <vt:lpstr>Ion</vt:lpstr>
      <vt:lpstr>NIKE STORE</vt:lpstr>
      <vt:lpstr>OUTLINE</vt:lpstr>
      <vt:lpstr>BUSINESS GOALS</vt:lpstr>
      <vt:lpstr>VISION</vt:lpstr>
      <vt:lpstr>The Problem Nike Store Aims to Solve </vt:lpstr>
      <vt:lpstr>WHAT MAKES US DIFFERENT ?</vt:lpstr>
      <vt:lpstr>MARKET OPPORTUNITIES </vt:lpstr>
      <vt:lpstr>OFFERED PRODUCTS</vt:lpstr>
      <vt:lpstr>PRODUCTS PAGE:  </vt:lpstr>
      <vt:lpstr>PRODUCT DETAIL PAGE:</vt:lpstr>
      <vt:lpstr>PRODUCT FILTERING . “We also offers filtering feature to ensure people can browse easily. ”</vt:lpstr>
      <vt:lpstr>BUSINESS MODEL . Nike Store will make money in these ways:</vt:lpstr>
      <vt:lpstr>MARKETING STRATEGIES </vt:lpstr>
      <vt:lpstr>FINANCIAL CAPABILITIES </vt:lpstr>
      <vt:lpstr>OUR PROPOSAL We’re looking for $55,000 in funding to bring Nike Store to life and revolutionize the way people shop for Nike products.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NIKE STORE</dc:title>
  <dc:creator>Wajiz.pk</dc:creator>
  <cp:lastModifiedBy>Wajiz.pk</cp:lastModifiedBy>
  <cp:revision>12</cp:revision>
  <dcterms:created xsi:type="dcterms:W3CDTF">2025-02-04T16:26:01Z</dcterms:created>
  <dcterms:modified xsi:type="dcterms:W3CDTF">2025-02-04T19:44:52Z</dcterms:modified>
</cp:coreProperties>
</file>