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97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82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5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06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1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EAE9-1606-43CE-B748-DFAB57CD1DB1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698CA3-54F0-4950-8AB9-7886D3FE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TUTUM -  PART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Aqsa Fatima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node from third party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587"/>
            <a:ext cx="8596668" cy="4508776"/>
          </a:xfrm>
        </p:spPr>
        <p:txBody>
          <a:bodyPr/>
          <a:lstStyle/>
          <a:p>
            <a:r>
              <a:rPr lang="en-US" dirty="0"/>
              <a:t>As well as deploying and managing hosts on the supported cloud providers, </a:t>
            </a:r>
            <a:r>
              <a:rPr lang="en-US" dirty="0" err="1"/>
              <a:t>Tutum</a:t>
            </a:r>
            <a:r>
              <a:rPr lang="en-US" dirty="0"/>
              <a:t> can use any Linux host as a node to deploy containers to. For this, we need </a:t>
            </a:r>
            <a:r>
              <a:rPr lang="en-US" dirty="0" smtClean="0"/>
              <a:t>to </a:t>
            </a:r>
            <a:r>
              <a:rPr lang="en-US" dirty="0"/>
              <a:t>install </a:t>
            </a:r>
            <a:r>
              <a:rPr lang="en-US" b="1" dirty="0" err="1" smtClean="0"/>
              <a:t>Tutum</a:t>
            </a:r>
            <a:r>
              <a:rPr lang="en-US" b="1" dirty="0" smtClean="0"/>
              <a:t> </a:t>
            </a:r>
            <a:r>
              <a:rPr lang="en-US" b="1" dirty="0"/>
              <a:t>Agent</a:t>
            </a:r>
            <a:r>
              <a:rPr lang="en-US" dirty="0"/>
              <a:t>, which will allow </a:t>
            </a:r>
            <a:r>
              <a:rPr lang="en-US" dirty="0" err="1"/>
              <a:t>Tutum</a:t>
            </a:r>
            <a:r>
              <a:rPr lang="en-US" dirty="0"/>
              <a:t> to remotely manage </a:t>
            </a:r>
            <a:r>
              <a:rPr lang="en-US" dirty="0" smtClean="0"/>
              <a:t>our </a:t>
            </a:r>
            <a:r>
              <a:rPr lang="en-US" dirty="0"/>
              <a:t>host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2462751"/>
            <a:ext cx="6903076" cy="37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Autobuilding</a:t>
            </a:r>
            <a:r>
              <a:rPr lang="en-US" dirty="0" smtClean="0"/>
              <a:t> from </a:t>
            </a:r>
            <a:r>
              <a:rPr lang="en-US" dirty="0" err="1" smtClean="0"/>
              <a:t>Github</a:t>
            </a:r>
            <a:r>
              <a:rPr lang="en-US" dirty="0" smtClean="0"/>
              <a:t>	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71" y="2160588"/>
            <a:ext cx="2511095" cy="3881437"/>
          </a:xfrm>
        </p:spPr>
      </p:pic>
    </p:spTree>
    <p:extLst>
      <p:ext uri="{BB962C8B-B14F-4D97-AF65-F5344CB8AC3E}">
        <p14:creationId xmlns:p14="http://schemas.microsoft.com/office/powerpoint/2010/main" val="253117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 in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Architecture of </a:t>
            </a:r>
            <a:r>
              <a:rPr lang="en-US" dirty="0" err="1" smtClean="0"/>
              <a:t>Tutum</a:t>
            </a:r>
            <a:endParaRPr lang="en-US" dirty="0" smtClean="0"/>
          </a:p>
          <a:p>
            <a:r>
              <a:rPr lang="en-US" dirty="0" smtClean="0"/>
              <a:t>Deploying Node from third party in </a:t>
            </a:r>
            <a:r>
              <a:rPr lang="en-US" dirty="0" err="1" smtClean="0"/>
              <a:t>Tutum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Linking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r>
              <a:rPr lang="en-US" dirty="0" smtClean="0"/>
              <a:t>Automated </a:t>
            </a:r>
            <a:r>
              <a:rPr lang="en-US" dirty="0" smtClean="0"/>
              <a:t>Building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/>
              <a:t>Adding Services from </a:t>
            </a:r>
            <a:r>
              <a:rPr lang="en-US" dirty="0" smtClean="0"/>
              <a:t>Repository</a:t>
            </a:r>
            <a:endParaRPr lang="en-US" dirty="0" smtClean="0"/>
          </a:p>
          <a:p>
            <a:r>
              <a:rPr lang="en-US" dirty="0" err="1" smtClean="0"/>
              <a:t>Tutum</a:t>
            </a:r>
            <a:r>
              <a:rPr lang="en-US" dirty="0" smtClean="0"/>
              <a:t> on KVM and </a:t>
            </a:r>
            <a:r>
              <a:rPr lang="en-US" dirty="0" err="1" smtClean="0"/>
              <a:t>Baremetal</a:t>
            </a:r>
            <a:endParaRPr lang="en-US" dirty="0" smtClean="0"/>
          </a:p>
          <a:p>
            <a:r>
              <a:rPr lang="en-US" dirty="0" smtClean="0"/>
              <a:t>Update on Node Clusters from third party hosts</a:t>
            </a:r>
          </a:p>
          <a:p>
            <a:r>
              <a:rPr lang="en-US" dirty="0" smtClean="0"/>
              <a:t>Linking containers from different nodes in </a:t>
            </a:r>
            <a:r>
              <a:rPr lang="en-US" dirty="0" err="1" smtClean="0"/>
              <a:t>Tutum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2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Architecture of </a:t>
            </a:r>
            <a:r>
              <a:rPr lang="en-US" dirty="0" err="1"/>
              <a:t>Tutum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6" y="1429555"/>
            <a:ext cx="8584548" cy="46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9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Node Cluster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87" y="2160588"/>
            <a:ext cx="7203863" cy="3881437"/>
          </a:xfrm>
        </p:spPr>
      </p:pic>
    </p:spTree>
    <p:extLst>
      <p:ext uri="{BB962C8B-B14F-4D97-AF65-F5344CB8AC3E}">
        <p14:creationId xmlns:p14="http://schemas.microsoft.com/office/powerpoint/2010/main" val="152382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 Nodes	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87" y="2160588"/>
            <a:ext cx="7203863" cy="3881437"/>
          </a:xfrm>
        </p:spPr>
      </p:pic>
    </p:spTree>
    <p:extLst>
      <p:ext uri="{BB962C8B-B14F-4D97-AF65-F5344CB8AC3E}">
        <p14:creationId xmlns:p14="http://schemas.microsoft.com/office/powerpoint/2010/main" val="94150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Containers	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87" y="2160588"/>
            <a:ext cx="7203863" cy="3881437"/>
          </a:xfrm>
        </p:spPr>
      </p:pic>
    </p:spTree>
    <p:extLst>
      <p:ext uri="{BB962C8B-B14F-4D97-AF65-F5344CB8AC3E}">
        <p14:creationId xmlns:p14="http://schemas.microsoft.com/office/powerpoint/2010/main" val="215625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4. Links	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87" y="2160588"/>
            <a:ext cx="7203863" cy="3881437"/>
          </a:xfrm>
        </p:spPr>
      </p:pic>
    </p:spTree>
    <p:extLst>
      <p:ext uri="{BB962C8B-B14F-4D97-AF65-F5344CB8AC3E}">
        <p14:creationId xmlns:p14="http://schemas.microsoft.com/office/powerpoint/2010/main" val="275874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5. Volumes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87" y="2160588"/>
            <a:ext cx="7203863" cy="3881437"/>
          </a:xfrm>
        </p:spPr>
      </p:pic>
    </p:spTree>
    <p:extLst>
      <p:ext uri="{BB962C8B-B14F-4D97-AF65-F5344CB8AC3E}">
        <p14:creationId xmlns:p14="http://schemas.microsoft.com/office/powerpoint/2010/main" val="85559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6. Services	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87" y="2160588"/>
            <a:ext cx="7203863" cy="3881437"/>
          </a:xfrm>
        </p:spPr>
      </p:pic>
    </p:spTree>
    <p:extLst>
      <p:ext uri="{BB962C8B-B14F-4D97-AF65-F5344CB8AC3E}">
        <p14:creationId xmlns:p14="http://schemas.microsoft.com/office/powerpoint/2010/main" val="32968891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138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UNDERSTANDING TUTUM -  PART ONE</vt:lpstr>
      <vt:lpstr>What we cover in this presentation</vt:lpstr>
      <vt:lpstr>Understanding the Architecture of Tutum </vt:lpstr>
      <vt:lpstr>1. Node Cluster</vt:lpstr>
      <vt:lpstr>2. Nodes </vt:lpstr>
      <vt:lpstr>3. Containers </vt:lpstr>
      <vt:lpstr>4. Links </vt:lpstr>
      <vt:lpstr>5. Volumes</vt:lpstr>
      <vt:lpstr>6. Services </vt:lpstr>
      <vt:lpstr>Deploying node from third party</vt:lpstr>
      <vt:lpstr>Autobuilding from Github  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TUTUM -  PART ONE</dc:title>
  <dc:creator>Aqsa Fatima</dc:creator>
  <cp:lastModifiedBy>Aqsa Fatima</cp:lastModifiedBy>
  <cp:revision>7</cp:revision>
  <dcterms:created xsi:type="dcterms:W3CDTF">2015-11-04T20:55:02Z</dcterms:created>
  <dcterms:modified xsi:type="dcterms:W3CDTF">2015-11-06T05:47:07Z</dcterms:modified>
</cp:coreProperties>
</file>