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57" r:id="rId4"/>
    <p:sldId id="258"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78070E-2021-4E8A-B2E9-39327BA0469D}" v="59" dt="2024-05-07T04:44:22.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p:scale>
          <a:sx n="125" d="100"/>
          <a:sy n="125" d="100"/>
        </p:scale>
        <p:origin x="1284" y="8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asim Ali" userId="c066ed5cac3d54a7" providerId="LiveId" clId="{4D78070E-2021-4E8A-B2E9-39327BA0469D}"/>
    <pc:docChg chg="undo custSel addSld modSld">
      <pc:chgData name="Qasim Ali" userId="c066ed5cac3d54a7" providerId="LiveId" clId="{4D78070E-2021-4E8A-B2E9-39327BA0469D}" dt="2024-05-07T04:56:58.480" v="3632" actId="207"/>
      <pc:docMkLst>
        <pc:docMk/>
      </pc:docMkLst>
      <pc:sldChg chg="modSp mod">
        <pc:chgData name="Qasim Ali" userId="c066ed5cac3d54a7" providerId="LiveId" clId="{4D78070E-2021-4E8A-B2E9-39327BA0469D}" dt="2024-05-07T04:52:27.594" v="3627" actId="404"/>
        <pc:sldMkLst>
          <pc:docMk/>
          <pc:sldMk cId="3023856227" sldId="257"/>
        </pc:sldMkLst>
        <pc:spChg chg="mod">
          <ac:chgData name="Qasim Ali" userId="c066ed5cac3d54a7" providerId="LiveId" clId="{4D78070E-2021-4E8A-B2E9-39327BA0469D}" dt="2024-05-07T04:52:27.594" v="3627" actId="404"/>
          <ac:spMkLst>
            <pc:docMk/>
            <pc:sldMk cId="3023856227" sldId="257"/>
            <ac:spMk id="3" creationId="{FCB67096-DAA5-5335-210C-4DA248DE9858}"/>
          </ac:spMkLst>
        </pc:spChg>
      </pc:sldChg>
      <pc:sldChg chg="modSp mod">
        <pc:chgData name="Qasim Ali" userId="c066ed5cac3d54a7" providerId="LiveId" clId="{4D78070E-2021-4E8A-B2E9-39327BA0469D}" dt="2024-05-07T04:53:36.350" v="3630" actId="20577"/>
        <pc:sldMkLst>
          <pc:docMk/>
          <pc:sldMk cId="1272070201" sldId="258"/>
        </pc:sldMkLst>
        <pc:spChg chg="mod">
          <ac:chgData name="Qasim Ali" userId="c066ed5cac3d54a7" providerId="LiveId" clId="{4D78070E-2021-4E8A-B2E9-39327BA0469D}" dt="2024-05-07T04:53:36.350" v="3630" actId="20577"/>
          <ac:spMkLst>
            <pc:docMk/>
            <pc:sldMk cId="1272070201" sldId="258"/>
            <ac:spMk id="3" creationId="{6E45D508-C065-4B6A-5919-AD908ECFBA66}"/>
          </ac:spMkLst>
        </pc:spChg>
      </pc:sldChg>
      <pc:sldChg chg="modSp mod">
        <pc:chgData name="Qasim Ali" userId="c066ed5cac3d54a7" providerId="LiveId" clId="{4D78070E-2021-4E8A-B2E9-39327BA0469D}" dt="2024-05-07T04:41:21.836" v="2367" actId="20577"/>
        <pc:sldMkLst>
          <pc:docMk/>
          <pc:sldMk cId="1142584176" sldId="259"/>
        </pc:sldMkLst>
        <pc:spChg chg="mod">
          <ac:chgData name="Qasim Ali" userId="c066ed5cac3d54a7" providerId="LiveId" clId="{4D78070E-2021-4E8A-B2E9-39327BA0469D}" dt="2024-05-07T04:41:21.836" v="2367" actId="20577"/>
          <ac:spMkLst>
            <pc:docMk/>
            <pc:sldMk cId="1142584176" sldId="259"/>
            <ac:spMk id="3" creationId="{3B9D57EE-3E11-EE7F-6083-E4EA04D334E7}"/>
          </ac:spMkLst>
        </pc:spChg>
      </pc:sldChg>
      <pc:sldChg chg="addSp delSp modSp new mod setBg setClrOvrMap">
        <pc:chgData name="Qasim Ali" userId="c066ed5cac3d54a7" providerId="LiveId" clId="{4D78070E-2021-4E8A-B2E9-39327BA0469D}" dt="2024-05-07T04:56:58.480" v="3632" actId="207"/>
        <pc:sldMkLst>
          <pc:docMk/>
          <pc:sldMk cId="2797192416" sldId="260"/>
        </pc:sldMkLst>
        <pc:spChg chg="mod">
          <ac:chgData name="Qasim Ali" userId="c066ed5cac3d54a7" providerId="LiveId" clId="{4D78070E-2021-4E8A-B2E9-39327BA0469D}" dt="2024-05-06T21:29:14.153" v="738" actId="1076"/>
          <ac:spMkLst>
            <pc:docMk/>
            <pc:sldMk cId="2797192416" sldId="260"/>
            <ac:spMk id="2" creationId="{AD057103-B261-94DB-0975-5A0006A10F51}"/>
          </ac:spMkLst>
        </pc:spChg>
        <pc:spChg chg="del">
          <ac:chgData name="Qasim Ali" userId="c066ed5cac3d54a7" providerId="LiveId" clId="{4D78070E-2021-4E8A-B2E9-39327BA0469D}" dt="2024-05-06T21:18:57.300" v="75" actId="26606"/>
          <ac:spMkLst>
            <pc:docMk/>
            <pc:sldMk cId="2797192416" sldId="260"/>
            <ac:spMk id="3" creationId="{2821BDE3-8F64-BF7D-EF09-F81953A12918}"/>
          </ac:spMkLst>
        </pc:spChg>
        <pc:spChg chg="add del">
          <ac:chgData name="Qasim Ali" userId="c066ed5cac3d54a7" providerId="LiveId" clId="{4D78070E-2021-4E8A-B2E9-39327BA0469D}" dt="2024-05-06T21:19:23.316" v="80" actId="26606"/>
          <ac:spMkLst>
            <pc:docMk/>
            <pc:sldMk cId="2797192416" sldId="260"/>
            <ac:spMk id="1045" creationId="{99349514-F16C-FD0D-8A78-580342C460F5}"/>
          </ac:spMkLst>
        </pc:spChg>
        <pc:spChg chg="add del">
          <ac:chgData name="Qasim Ali" userId="c066ed5cac3d54a7" providerId="LiveId" clId="{4D78070E-2021-4E8A-B2E9-39327BA0469D}" dt="2024-05-06T21:19:23.316" v="80" actId="26606"/>
          <ac:spMkLst>
            <pc:docMk/>
            <pc:sldMk cId="2797192416" sldId="260"/>
            <ac:spMk id="1048" creationId="{9F4444CE-BC8D-4D61-B303-4C05614E62AB}"/>
          </ac:spMkLst>
        </pc:spChg>
        <pc:spChg chg="add del">
          <ac:chgData name="Qasim Ali" userId="c066ed5cac3d54a7" providerId="LiveId" clId="{4D78070E-2021-4E8A-B2E9-39327BA0469D}" dt="2024-05-06T21:19:23.316" v="80" actId="26606"/>
          <ac:spMkLst>
            <pc:docMk/>
            <pc:sldMk cId="2797192416" sldId="260"/>
            <ac:spMk id="1050" creationId="{62423CA5-E2E1-4789-B759-9906C1C94063}"/>
          </ac:spMkLst>
        </pc:spChg>
        <pc:spChg chg="add del">
          <ac:chgData name="Qasim Ali" userId="c066ed5cac3d54a7" providerId="LiveId" clId="{4D78070E-2021-4E8A-B2E9-39327BA0469D}" dt="2024-05-06T21:19:23.316" v="80" actId="26606"/>
          <ac:spMkLst>
            <pc:docMk/>
            <pc:sldMk cId="2797192416" sldId="260"/>
            <ac:spMk id="1052" creationId="{73772B81-181F-48B7-8826-4D9686D15DF5}"/>
          </ac:spMkLst>
        </pc:spChg>
        <pc:spChg chg="add del">
          <ac:chgData name="Qasim Ali" userId="c066ed5cac3d54a7" providerId="LiveId" clId="{4D78070E-2021-4E8A-B2E9-39327BA0469D}" dt="2024-05-06T21:19:23.316" v="80" actId="26606"/>
          <ac:spMkLst>
            <pc:docMk/>
            <pc:sldMk cId="2797192416" sldId="260"/>
            <ac:spMk id="1054" creationId="{B2205F6E-03C6-4E92-877C-E2482F6599AA}"/>
          </ac:spMkLst>
        </pc:spChg>
        <pc:spChg chg="add mod">
          <ac:chgData name="Qasim Ali" userId="c066ed5cac3d54a7" providerId="LiveId" clId="{4D78070E-2021-4E8A-B2E9-39327BA0469D}" dt="2024-05-07T04:56:58.480" v="3632" actId="207"/>
          <ac:spMkLst>
            <pc:docMk/>
            <pc:sldMk cId="2797192416" sldId="260"/>
            <ac:spMk id="1073" creationId="{5E7027F8-DB67-D955-2AFE-078DC9C20CF8}"/>
          </ac:spMkLst>
        </pc:spChg>
        <pc:spChg chg="add">
          <ac:chgData name="Qasim Ali" userId="c066ed5cac3d54a7" providerId="LiveId" clId="{4D78070E-2021-4E8A-B2E9-39327BA0469D}" dt="2024-05-06T21:19:36.651" v="85" actId="26606"/>
          <ac:spMkLst>
            <pc:docMk/>
            <pc:sldMk cId="2797192416" sldId="260"/>
            <ac:spMk id="1076" creationId="{9F4444CE-BC8D-4D61-B303-4C05614E62AB}"/>
          </ac:spMkLst>
        </pc:spChg>
        <pc:spChg chg="add">
          <ac:chgData name="Qasim Ali" userId="c066ed5cac3d54a7" providerId="LiveId" clId="{4D78070E-2021-4E8A-B2E9-39327BA0469D}" dt="2024-05-06T21:19:36.651" v="85" actId="26606"/>
          <ac:spMkLst>
            <pc:docMk/>
            <pc:sldMk cId="2797192416" sldId="260"/>
            <ac:spMk id="1078" creationId="{62423CA5-E2E1-4789-B759-9906C1C94063}"/>
          </ac:spMkLst>
        </pc:spChg>
        <pc:spChg chg="add">
          <ac:chgData name="Qasim Ali" userId="c066ed5cac3d54a7" providerId="LiveId" clId="{4D78070E-2021-4E8A-B2E9-39327BA0469D}" dt="2024-05-06T21:19:36.651" v="85" actId="26606"/>
          <ac:spMkLst>
            <pc:docMk/>
            <pc:sldMk cId="2797192416" sldId="260"/>
            <ac:spMk id="1080" creationId="{73772B81-181F-48B7-8826-4D9686D15DF5}"/>
          </ac:spMkLst>
        </pc:spChg>
        <pc:spChg chg="add">
          <ac:chgData name="Qasim Ali" userId="c066ed5cac3d54a7" providerId="LiveId" clId="{4D78070E-2021-4E8A-B2E9-39327BA0469D}" dt="2024-05-06T21:19:36.651" v="85" actId="26606"/>
          <ac:spMkLst>
            <pc:docMk/>
            <pc:sldMk cId="2797192416" sldId="260"/>
            <ac:spMk id="1082" creationId="{B2205F6E-03C6-4E92-877C-E2482F6599AA}"/>
          </ac:spMkLst>
        </pc:spChg>
        <pc:grpChg chg="add del">
          <ac:chgData name="Qasim Ali" userId="c066ed5cac3d54a7" providerId="LiveId" clId="{4D78070E-2021-4E8A-B2E9-39327BA0469D}" dt="2024-05-06T21:19:06.583" v="77" actId="26606"/>
          <ac:grpSpMkLst>
            <pc:docMk/>
            <pc:sldMk cId="2797192416" sldId="260"/>
            <ac:grpSpMk id="1031" creationId="{B4DE830A-B531-4A3B-96F6-0ECE88B08555}"/>
          </ac:grpSpMkLst>
        </pc:grpChg>
        <pc:grpChg chg="add del">
          <ac:chgData name="Qasim Ali" userId="c066ed5cac3d54a7" providerId="LiveId" clId="{4D78070E-2021-4E8A-B2E9-39327BA0469D}" dt="2024-05-06T21:19:36.651" v="85" actId="26606"/>
          <ac:grpSpMkLst>
            <pc:docMk/>
            <pc:sldMk cId="2797192416" sldId="260"/>
            <ac:grpSpMk id="1059" creationId="{B4DE830A-B531-4A3B-96F6-0ECE88B08555}"/>
          </ac:grpSpMkLst>
        </pc:grpChg>
        <pc:picChg chg="add mod">
          <ac:chgData name="Qasim Ali" userId="c066ed5cac3d54a7" providerId="LiveId" clId="{4D78070E-2021-4E8A-B2E9-39327BA0469D}" dt="2024-05-06T21:19:56.198" v="88" actId="1076"/>
          <ac:picMkLst>
            <pc:docMk/>
            <pc:sldMk cId="2797192416" sldId="260"/>
            <ac:picMk id="1026" creationId="{D1522EEE-331C-A63F-5EEB-F65CA08A96B5}"/>
          </ac:picMkLst>
        </pc:picChg>
      </pc:sldChg>
      <pc:sldChg chg="modSp new mod">
        <pc:chgData name="Qasim Ali" userId="c066ed5cac3d54a7" providerId="LiveId" clId="{4D78070E-2021-4E8A-B2E9-39327BA0469D}" dt="2024-05-07T04:33:06" v="1807" actId="20577"/>
        <pc:sldMkLst>
          <pc:docMk/>
          <pc:sldMk cId="1426822124" sldId="261"/>
        </pc:sldMkLst>
        <pc:spChg chg="mod">
          <ac:chgData name="Qasim Ali" userId="c066ed5cac3d54a7" providerId="LiveId" clId="{4D78070E-2021-4E8A-B2E9-39327BA0469D}" dt="2024-05-06T21:28:48.717" v="666" actId="20577"/>
          <ac:spMkLst>
            <pc:docMk/>
            <pc:sldMk cId="1426822124" sldId="261"/>
            <ac:spMk id="2" creationId="{6A00002A-9F47-4A49-1229-75BC67014A4D}"/>
          </ac:spMkLst>
        </pc:spChg>
        <pc:spChg chg="mod">
          <ac:chgData name="Qasim Ali" userId="c066ed5cac3d54a7" providerId="LiveId" clId="{4D78070E-2021-4E8A-B2E9-39327BA0469D}" dt="2024-05-07T04:33:06" v="1807" actId="20577"/>
          <ac:spMkLst>
            <pc:docMk/>
            <pc:sldMk cId="1426822124" sldId="261"/>
            <ac:spMk id="3" creationId="{D4B0AAA5-B2DF-4EAE-3676-C8A1A68421BD}"/>
          </ac:spMkLst>
        </pc:spChg>
      </pc:sldChg>
      <pc:sldChg chg="addSp delSp modSp new mod setBg setClrOvrMap">
        <pc:chgData name="Qasim Ali" userId="c066ed5cac3d54a7" providerId="LiveId" clId="{4D78070E-2021-4E8A-B2E9-39327BA0469D}" dt="2024-05-07T04:56:37.530" v="3631" actId="207"/>
        <pc:sldMkLst>
          <pc:docMk/>
          <pc:sldMk cId="3705082569" sldId="262"/>
        </pc:sldMkLst>
        <pc:spChg chg="mod">
          <ac:chgData name="Qasim Ali" userId="c066ed5cac3d54a7" providerId="LiveId" clId="{4D78070E-2021-4E8A-B2E9-39327BA0469D}" dt="2024-05-07T04:43:10.751" v="2499" actId="26606"/>
          <ac:spMkLst>
            <pc:docMk/>
            <pc:sldMk cId="3705082569" sldId="262"/>
            <ac:spMk id="2" creationId="{06AB621F-ED40-09AD-F3C4-6D528A5EE371}"/>
          </ac:spMkLst>
        </pc:spChg>
        <pc:spChg chg="del">
          <ac:chgData name="Qasim Ali" userId="c066ed5cac3d54a7" providerId="LiveId" clId="{4D78070E-2021-4E8A-B2E9-39327BA0469D}" dt="2024-05-06T21:24:31.123" v="385"/>
          <ac:spMkLst>
            <pc:docMk/>
            <pc:sldMk cId="3705082569" sldId="262"/>
            <ac:spMk id="3" creationId="{D165A2DD-05CA-2853-28CF-A8F0BC477FA8}"/>
          </ac:spMkLst>
        </pc:spChg>
        <pc:spChg chg="add mod">
          <ac:chgData name="Qasim Ali" userId="c066ed5cac3d54a7" providerId="LiveId" clId="{4D78070E-2021-4E8A-B2E9-39327BA0469D}" dt="2024-05-07T04:56:37.530" v="3631" actId="207"/>
          <ac:spMkLst>
            <pc:docMk/>
            <pc:sldMk cId="3705082569" sldId="262"/>
            <ac:spMk id="2054" creationId="{76167DE9-E03D-AEEC-0E3E-C33565F8562F}"/>
          </ac:spMkLst>
        </pc:spChg>
        <pc:spChg chg="add del">
          <ac:chgData name="Qasim Ali" userId="c066ed5cac3d54a7" providerId="LiveId" clId="{4D78070E-2021-4E8A-B2E9-39327BA0469D}" dt="2024-05-07T04:43:10.757" v="2500" actId="26606"/>
          <ac:spMkLst>
            <pc:docMk/>
            <pc:sldMk cId="3705082569" sldId="262"/>
            <ac:spMk id="2057" creationId="{9F4444CE-BC8D-4D61-B303-4C05614E62AB}"/>
          </ac:spMkLst>
        </pc:spChg>
        <pc:spChg chg="add del">
          <ac:chgData name="Qasim Ali" userId="c066ed5cac3d54a7" providerId="LiveId" clId="{4D78070E-2021-4E8A-B2E9-39327BA0469D}" dt="2024-05-07T04:43:10.757" v="2500" actId="26606"/>
          <ac:spMkLst>
            <pc:docMk/>
            <pc:sldMk cId="3705082569" sldId="262"/>
            <ac:spMk id="2059" creationId="{62423CA5-E2E1-4789-B759-9906C1C94063}"/>
          </ac:spMkLst>
        </pc:spChg>
        <pc:spChg chg="add del">
          <ac:chgData name="Qasim Ali" userId="c066ed5cac3d54a7" providerId="LiveId" clId="{4D78070E-2021-4E8A-B2E9-39327BA0469D}" dt="2024-05-07T04:43:10.757" v="2500" actId="26606"/>
          <ac:spMkLst>
            <pc:docMk/>
            <pc:sldMk cId="3705082569" sldId="262"/>
            <ac:spMk id="2061" creationId="{73772B81-181F-48B7-8826-4D9686D15DF5}"/>
          </ac:spMkLst>
        </pc:spChg>
        <pc:spChg chg="add del">
          <ac:chgData name="Qasim Ali" userId="c066ed5cac3d54a7" providerId="LiveId" clId="{4D78070E-2021-4E8A-B2E9-39327BA0469D}" dt="2024-05-07T04:43:10.757" v="2500" actId="26606"/>
          <ac:spMkLst>
            <pc:docMk/>
            <pc:sldMk cId="3705082569" sldId="262"/>
            <ac:spMk id="2063" creationId="{B2205F6E-03C6-4E92-877C-E2482F6599AA}"/>
          </ac:spMkLst>
        </pc:spChg>
        <pc:spChg chg="add del">
          <ac:chgData name="Qasim Ali" userId="c066ed5cac3d54a7" providerId="LiveId" clId="{4D78070E-2021-4E8A-B2E9-39327BA0469D}" dt="2024-05-07T04:44:28.297" v="2511" actId="26606"/>
          <ac:spMkLst>
            <pc:docMk/>
            <pc:sldMk cId="3705082569" sldId="262"/>
            <ac:spMk id="2068" creationId="{9F4444CE-BC8D-4D61-B303-4C05614E62AB}"/>
          </ac:spMkLst>
        </pc:spChg>
        <pc:spChg chg="add del">
          <ac:chgData name="Qasim Ali" userId="c066ed5cac3d54a7" providerId="LiveId" clId="{4D78070E-2021-4E8A-B2E9-39327BA0469D}" dt="2024-05-07T04:44:28.297" v="2511" actId="26606"/>
          <ac:spMkLst>
            <pc:docMk/>
            <pc:sldMk cId="3705082569" sldId="262"/>
            <ac:spMk id="2070" creationId="{62423CA5-E2E1-4789-B759-9906C1C94063}"/>
          </ac:spMkLst>
        </pc:spChg>
        <pc:spChg chg="add del">
          <ac:chgData name="Qasim Ali" userId="c066ed5cac3d54a7" providerId="LiveId" clId="{4D78070E-2021-4E8A-B2E9-39327BA0469D}" dt="2024-05-07T04:44:28.297" v="2511" actId="26606"/>
          <ac:spMkLst>
            <pc:docMk/>
            <pc:sldMk cId="3705082569" sldId="262"/>
            <ac:spMk id="2072" creationId="{73772B81-181F-48B7-8826-4D9686D15DF5}"/>
          </ac:spMkLst>
        </pc:spChg>
        <pc:spChg chg="add del">
          <ac:chgData name="Qasim Ali" userId="c066ed5cac3d54a7" providerId="LiveId" clId="{4D78070E-2021-4E8A-B2E9-39327BA0469D}" dt="2024-05-07T04:44:28.297" v="2511" actId="26606"/>
          <ac:spMkLst>
            <pc:docMk/>
            <pc:sldMk cId="3705082569" sldId="262"/>
            <ac:spMk id="2074" creationId="{B2205F6E-03C6-4E92-877C-E2482F6599AA}"/>
          </ac:spMkLst>
        </pc:spChg>
        <pc:spChg chg="add del">
          <ac:chgData name="Qasim Ali" userId="c066ed5cac3d54a7" providerId="LiveId" clId="{4D78070E-2021-4E8A-B2E9-39327BA0469D}" dt="2024-05-07T04:44:28.297" v="2511" actId="26606"/>
          <ac:spMkLst>
            <pc:docMk/>
            <pc:sldMk cId="3705082569" sldId="262"/>
            <ac:spMk id="2079" creationId="{9F4444CE-BC8D-4D61-B303-4C05614E62AB}"/>
          </ac:spMkLst>
        </pc:spChg>
        <pc:spChg chg="add del">
          <ac:chgData name="Qasim Ali" userId="c066ed5cac3d54a7" providerId="LiveId" clId="{4D78070E-2021-4E8A-B2E9-39327BA0469D}" dt="2024-05-07T04:44:28.297" v="2511" actId="26606"/>
          <ac:spMkLst>
            <pc:docMk/>
            <pc:sldMk cId="3705082569" sldId="262"/>
            <ac:spMk id="2081" creationId="{62423CA5-E2E1-4789-B759-9906C1C94063}"/>
          </ac:spMkLst>
        </pc:spChg>
        <pc:spChg chg="add del">
          <ac:chgData name="Qasim Ali" userId="c066ed5cac3d54a7" providerId="LiveId" clId="{4D78070E-2021-4E8A-B2E9-39327BA0469D}" dt="2024-05-07T04:44:28.297" v="2511" actId="26606"/>
          <ac:spMkLst>
            <pc:docMk/>
            <pc:sldMk cId="3705082569" sldId="262"/>
            <ac:spMk id="2083" creationId="{73772B81-181F-48B7-8826-4D9686D15DF5}"/>
          </ac:spMkLst>
        </pc:spChg>
        <pc:spChg chg="add del">
          <ac:chgData name="Qasim Ali" userId="c066ed5cac3d54a7" providerId="LiveId" clId="{4D78070E-2021-4E8A-B2E9-39327BA0469D}" dt="2024-05-07T04:44:28.297" v="2511" actId="26606"/>
          <ac:spMkLst>
            <pc:docMk/>
            <pc:sldMk cId="3705082569" sldId="262"/>
            <ac:spMk id="2085" creationId="{B2205F6E-03C6-4E92-877C-E2482F6599AA}"/>
          </ac:spMkLst>
        </pc:spChg>
        <pc:picChg chg="add mod">
          <ac:chgData name="Qasim Ali" userId="c066ed5cac3d54a7" providerId="LiveId" clId="{4D78070E-2021-4E8A-B2E9-39327BA0469D}" dt="2024-05-07T04:44:53.097" v="2515" actId="1076"/>
          <ac:picMkLst>
            <pc:docMk/>
            <pc:sldMk cId="3705082569" sldId="262"/>
            <ac:picMk id="5" creationId="{97387229-2807-2B06-9AC4-5E843BBCE0C4}"/>
          </ac:picMkLst>
        </pc:picChg>
        <pc:picChg chg="add del mod">
          <ac:chgData name="Qasim Ali" userId="c066ed5cac3d54a7" providerId="LiveId" clId="{4D78070E-2021-4E8A-B2E9-39327BA0469D}" dt="2024-05-07T04:44:22.458" v="2507" actId="478"/>
          <ac:picMkLst>
            <pc:docMk/>
            <pc:sldMk cId="3705082569" sldId="262"/>
            <ac:picMk id="2050" creationId="{ABEC8F8B-0EC2-94D6-5790-29CC9E603C98}"/>
          </ac:picMkLst>
        </pc:picChg>
      </pc:sldChg>
      <pc:sldChg chg="addSp delSp modSp new mod setBg">
        <pc:chgData name="Qasim Ali" userId="c066ed5cac3d54a7" providerId="LiveId" clId="{4D78070E-2021-4E8A-B2E9-39327BA0469D}" dt="2024-05-07T04:39:27.033" v="2221" actId="20577"/>
        <pc:sldMkLst>
          <pc:docMk/>
          <pc:sldMk cId="3658518550" sldId="263"/>
        </pc:sldMkLst>
        <pc:spChg chg="add del mod">
          <ac:chgData name="Qasim Ali" userId="c066ed5cac3d54a7" providerId="LiveId" clId="{4D78070E-2021-4E8A-B2E9-39327BA0469D}" dt="2024-05-06T21:29:00.063" v="713" actId="20577"/>
          <ac:spMkLst>
            <pc:docMk/>
            <pc:sldMk cId="3658518550" sldId="263"/>
            <ac:spMk id="2" creationId="{73C6F24F-5E48-D575-1B62-7D76F11198C5}"/>
          </ac:spMkLst>
        </pc:spChg>
        <pc:spChg chg="add del mod ord">
          <ac:chgData name="Qasim Ali" userId="c066ed5cac3d54a7" providerId="LiveId" clId="{4D78070E-2021-4E8A-B2E9-39327BA0469D}" dt="2024-05-06T21:53:08.173" v="1393" actId="478"/>
          <ac:spMkLst>
            <pc:docMk/>
            <pc:sldMk cId="3658518550" sldId="263"/>
            <ac:spMk id="3" creationId="{BA497555-60FF-F107-B9BF-5EAD930DE8B9}"/>
          </ac:spMkLst>
        </pc:spChg>
        <pc:spChg chg="add mod">
          <ac:chgData name="Qasim Ali" userId="c066ed5cac3d54a7" providerId="LiveId" clId="{4D78070E-2021-4E8A-B2E9-39327BA0469D}" dt="2024-05-07T04:39:25.471" v="2220" actId="20577"/>
          <ac:spMkLst>
            <pc:docMk/>
            <pc:sldMk cId="3658518550" sldId="263"/>
            <ac:spMk id="4" creationId="{1792B851-CEB7-5571-FD14-C5804D87CC6B}"/>
          </ac:spMkLst>
        </pc:spChg>
        <pc:spChg chg="add mod">
          <ac:chgData name="Qasim Ali" userId="c066ed5cac3d54a7" providerId="LiveId" clId="{4D78070E-2021-4E8A-B2E9-39327BA0469D}" dt="2024-05-07T04:39:27.033" v="2221" actId="20577"/>
          <ac:spMkLst>
            <pc:docMk/>
            <pc:sldMk cId="3658518550" sldId="263"/>
            <ac:spMk id="5" creationId="{AB7F680E-96D6-3755-8DEF-FBBC89DA1F65}"/>
          </ac:spMkLst>
        </pc:spChg>
        <pc:spChg chg="add del">
          <ac:chgData name="Qasim Ali" userId="c066ed5cac3d54a7" providerId="LiveId" clId="{4D78070E-2021-4E8A-B2E9-39327BA0469D}" dt="2024-05-06T21:27:11.716" v="608" actId="26606"/>
          <ac:spMkLst>
            <pc:docMk/>
            <pc:sldMk cId="3658518550" sldId="263"/>
            <ac:spMk id="3081" creationId="{8267EEE4-6354-4F1C-9484-951F0EB92F1B}"/>
          </ac:spMkLst>
        </pc:spChg>
        <pc:spChg chg="add del">
          <ac:chgData name="Qasim Ali" userId="c066ed5cac3d54a7" providerId="LiveId" clId="{4D78070E-2021-4E8A-B2E9-39327BA0469D}" dt="2024-05-06T21:27:11.716" v="608" actId="26606"/>
          <ac:spMkLst>
            <pc:docMk/>
            <pc:sldMk cId="3658518550" sldId="263"/>
            <ac:spMk id="3083" creationId="{0E5A83F9-E6B8-40BD-9C0D-9A6F15650742}"/>
          </ac:spMkLst>
        </pc:spChg>
        <pc:picChg chg="add mod">
          <ac:chgData name="Qasim Ali" userId="c066ed5cac3d54a7" providerId="LiveId" clId="{4D78070E-2021-4E8A-B2E9-39327BA0469D}" dt="2024-05-06T21:28:10.042" v="634" actId="14100"/>
          <ac:picMkLst>
            <pc:docMk/>
            <pc:sldMk cId="3658518550" sldId="263"/>
            <ac:picMk id="3074" creationId="{AC983F37-ED32-8C1F-C643-8806835AE4C8}"/>
          </ac:picMkLst>
        </pc:picChg>
        <pc:picChg chg="add mod">
          <ac:chgData name="Qasim Ali" userId="c066ed5cac3d54a7" providerId="LiveId" clId="{4D78070E-2021-4E8A-B2E9-39327BA0469D}" dt="2024-05-06T21:28:12.003" v="635" actId="14100"/>
          <ac:picMkLst>
            <pc:docMk/>
            <pc:sldMk cId="3658518550" sldId="263"/>
            <ac:picMk id="3076" creationId="{0F768B26-346B-F8F0-667B-0ECC1597EE1B}"/>
          </ac:picMkLst>
        </pc:picChg>
      </pc:sldChg>
      <pc:sldChg chg="modSp new mod">
        <pc:chgData name="Qasim Ali" userId="c066ed5cac3d54a7" providerId="LiveId" clId="{4D78070E-2021-4E8A-B2E9-39327BA0469D}" dt="2024-05-07T04:52:13.734" v="3624" actId="20577"/>
        <pc:sldMkLst>
          <pc:docMk/>
          <pc:sldMk cId="1212452472" sldId="264"/>
        </pc:sldMkLst>
        <pc:spChg chg="mod">
          <ac:chgData name="Qasim Ali" userId="c066ed5cac3d54a7" providerId="LiveId" clId="{4D78070E-2021-4E8A-B2E9-39327BA0469D}" dt="2024-05-06T21:35:54.736" v="818" actId="20577"/>
          <ac:spMkLst>
            <pc:docMk/>
            <pc:sldMk cId="1212452472" sldId="264"/>
            <ac:spMk id="2" creationId="{284D36F5-A5CE-DB18-C19B-431AD71AA6E7}"/>
          </ac:spMkLst>
        </pc:spChg>
        <pc:spChg chg="mod">
          <ac:chgData name="Qasim Ali" userId="c066ed5cac3d54a7" providerId="LiveId" clId="{4D78070E-2021-4E8A-B2E9-39327BA0469D}" dt="2024-05-07T04:52:13.734" v="3624" actId="20577"/>
          <ac:spMkLst>
            <pc:docMk/>
            <pc:sldMk cId="1212452472" sldId="264"/>
            <ac:spMk id="3" creationId="{46BA26BB-57CF-33F9-99F7-129F053709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93D560-AA3E-4ADE-B2DA-CA429B8045C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DBCD-D70E-413E-88C7-EACD74498B5B}" type="slidenum">
              <a:rPr lang="en-US" smtClean="0"/>
              <a:t>‹#›</a:t>
            </a:fld>
            <a:endParaRPr lang="en-US"/>
          </a:p>
        </p:txBody>
      </p:sp>
    </p:spTree>
    <p:extLst>
      <p:ext uri="{BB962C8B-B14F-4D97-AF65-F5344CB8AC3E}">
        <p14:creationId xmlns:p14="http://schemas.microsoft.com/office/powerpoint/2010/main" val="3034945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93D560-AA3E-4ADE-B2DA-CA429B8045C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DBCD-D70E-413E-88C7-EACD74498B5B}" type="slidenum">
              <a:rPr lang="en-US" smtClean="0"/>
              <a:t>‹#›</a:t>
            </a:fld>
            <a:endParaRPr lang="en-US"/>
          </a:p>
        </p:txBody>
      </p:sp>
    </p:spTree>
    <p:extLst>
      <p:ext uri="{BB962C8B-B14F-4D97-AF65-F5344CB8AC3E}">
        <p14:creationId xmlns:p14="http://schemas.microsoft.com/office/powerpoint/2010/main" val="108039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93D560-AA3E-4ADE-B2DA-CA429B8045C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DBCD-D70E-413E-88C7-EACD74498B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2593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93D560-AA3E-4ADE-B2DA-CA429B8045C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DBCD-D70E-413E-88C7-EACD74498B5B}" type="slidenum">
              <a:rPr lang="en-US" smtClean="0"/>
              <a:t>‹#›</a:t>
            </a:fld>
            <a:endParaRPr lang="en-US"/>
          </a:p>
        </p:txBody>
      </p:sp>
    </p:spTree>
    <p:extLst>
      <p:ext uri="{BB962C8B-B14F-4D97-AF65-F5344CB8AC3E}">
        <p14:creationId xmlns:p14="http://schemas.microsoft.com/office/powerpoint/2010/main" val="1483925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93D560-AA3E-4ADE-B2DA-CA429B8045C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DBCD-D70E-413E-88C7-EACD74498B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59459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93D560-AA3E-4ADE-B2DA-CA429B8045C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DBCD-D70E-413E-88C7-EACD74498B5B}" type="slidenum">
              <a:rPr lang="en-US" smtClean="0"/>
              <a:t>‹#›</a:t>
            </a:fld>
            <a:endParaRPr lang="en-US"/>
          </a:p>
        </p:txBody>
      </p:sp>
    </p:spTree>
    <p:extLst>
      <p:ext uri="{BB962C8B-B14F-4D97-AF65-F5344CB8AC3E}">
        <p14:creationId xmlns:p14="http://schemas.microsoft.com/office/powerpoint/2010/main" val="175671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3D560-AA3E-4ADE-B2DA-CA429B8045C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DBCD-D70E-413E-88C7-EACD74498B5B}" type="slidenum">
              <a:rPr lang="en-US" smtClean="0"/>
              <a:t>‹#›</a:t>
            </a:fld>
            <a:endParaRPr lang="en-US"/>
          </a:p>
        </p:txBody>
      </p:sp>
    </p:spTree>
    <p:extLst>
      <p:ext uri="{BB962C8B-B14F-4D97-AF65-F5344CB8AC3E}">
        <p14:creationId xmlns:p14="http://schemas.microsoft.com/office/powerpoint/2010/main" val="4154243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3D560-AA3E-4ADE-B2DA-CA429B8045C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DBCD-D70E-413E-88C7-EACD74498B5B}" type="slidenum">
              <a:rPr lang="en-US" smtClean="0"/>
              <a:t>‹#›</a:t>
            </a:fld>
            <a:endParaRPr lang="en-US"/>
          </a:p>
        </p:txBody>
      </p:sp>
    </p:spTree>
    <p:extLst>
      <p:ext uri="{BB962C8B-B14F-4D97-AF65-F5344CB8AC3E}">
        <p14:creationId xmlns:p14="http://schemas.microsoft.com/office/powerpoint/2010/main" val="4148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3D560-AA3E-4ADE-B2DA-CA429B8045C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DBCD-D70E-413E-88C7-EACD74498B5B}" type="slidenum">
              <a:rPr lang="en-US" smtClean="0"/>
              <a:t>‹#›</a:t>
            </a:fld>
            <a:endParaRPr lang="en-US"/>
          </a:p>
        </p:txBody>
      </p:sp>
    </p:spTree>
    <p:extLst>
      <p:ext uri="{BB962C8B-B14F-4D97-AF65-F5344CB8AC3E}">
        <p14:creationId xmlns:p14="http://schemas.microsoft.com/office/powerpoint/2010/main" val="91086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93D560-AA3E-4ADE-B2DA-CA429B8045C9}"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DBCD-D70E-413E-88C7-EACD74498B5B}" type="slidenum">
              <a:rPr lang="en-US" smtClean="0"/>
              <a:t>‹#›</a:t>
            </a:fld>
            <a:endParaRPr lang="en-US"/>
          </a:p>
        </p:txBody>
      </p:sp>
    </p:spTree>
    <p:extLst>
      <p:ext uri="{BB962C8B-B14F-4D97-AF65-F5344CB8AC3E}">
        <p14:creationId xmlns:p14="http://schemas.microsoft.com/office/powerpoint/2010/main" val="3806988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93D560-AA3E-4ADE-B2DA-CA429B8045C9}"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CDBCD-D70E-413E-88C7-EACD74498B5B}" type="slidenum">
              <a:rPr lang="en-US" smtClean="0"/>
              <a:t>‹#›</a:t>
            </a:fld>
            <a:endParaRPr lang="en-US"/>
          </a:p>
        </p:txBody>
      </p:sp>
    </p:spTree>
    <p:extLst>
      <p:ext uri="{BB962C8B-B14F-4D97-AF65-F5344CB8AC3E}">
        <p14:creationId xmlns:p14="http://schemas.microsoft.com/office/powerpoint/2010/main" val="995558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93D560-AA3E-4ADE-B2DA-CA429B8045C9}"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2CDBCD-D70E-413E-88C7-EACD74498B5B}" type="slidenum">
              <a:rPr lang="en-US" smtClean="0"/>
              <a:t>‹#›</a:t>
            </a:fld>
            <a:endParaRPr lang="en-US"/>
          </a:p>
        </p:txBody>
      </p:sp>
    </p:spTree>
    <p:extLst>
      <p:ext uri="{BB962C8B-B14F-4D97-AF65-F5344CB8AC3E}">
        <p14:creationId xmlns:p14="http://schemas.microsoft.com/office/powerpoint/2010/main" val="182975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93D560-AA3E-4ADE-B2DA-CA429B8045C9}"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2CDBCD-D70E-413E-88C7-EACD74498B5B}" type="slidenum">
              <a:rPr lang="en-US" smtClean="0"/>
              <a:t>‹#›</a:t>
            </a:fld>
            <a:endParaRPr lang="en-US"/>
          </a:p>
        </p:txBody>
      </p:sp>
    </p:spTree>
    <p:extLst>
      <p:ext uri="{BB962C8B-B14F-4D97-AF65-F5344CB8AC3E}">
        <p14:creationId xmlns:p14="http://schemas.microsoft.com/office/powerpoint/2010/main" val="178906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3D560-AA3E-4ADE-B2DA-CA429B8045C9}"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2CDBCD-D70E-413E-88C7-EACD74498B5B}" type="slidenum">
              <a:rPr lang="en-US" smtClean="0"/>
              <a:t>‹#›</a:t>
            </a:fld>
            <a:endParaRPr lang="en-US"/>
          </a:p>
        </p:txBody>
      </p:sp>
    </p:spTree>
    <p:extLst>
      <p:ext uri="{BB962C8B-B14F-4D97-AF65-F5344CB8AC3E}">
        <p14:creationId xmlns:p14="http://schemas.microsoft.com/office/powerpoint/2010/main" val="1914171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93D560-AA3E-4ADE-B2DA-CA429B8045C9}"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CDBCD-D70E-413E-88C7-EACD74498B5B}" type="slidenum">
              <a:rPr lang="en-US" smtClean="0"/>
              <a:t>‹#›</a:t>
            </a:fld>
            <a:endParaRPr lang="en-US"/>
          </a:p>
        </p:txBody>
      </p:sp>
    </p:spTree>
    <p:extLst>
      <p:ext uri="{BB962C8B-B14F-4D97-AF65-F5344CB8AC3E}">
        <p14:creationId xmlns:p14="http://schemas.microsoft.com/office/powerpoint/2010/main" val="1389061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93D560-AA3E-4ADE-B2DA-CA429B8045C9}"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CDBCD-D70E-413E-88C7-EACD74498B5B}" type="slidenum">
              <a:rPr lang="en-US" smtClean="0"/>
              <a:t>‹#›</a:t>
            </a:fld>
            <a:endParaRPr lang="en-US"/>
          </a:p>
        </p:txBody>
      </p:sp>
    </p:spTree>
    <p:extLst>
      <p:ext uri="{BB962C8B-B14F-4D97-AF65-F5344CB8AC3E}">
        <p14:creationId xmlns:p14="http://schemas.microsoft.com/office/powerpoint/2010/main" val="200763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93D560-AA3E-4ADE-B2DA-CA429B8045C9}" type="datetimeFigureOut">
              <a:rPr lang="en-US" smtClean="0"/>
              <a:t>5/6/2024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2CDBCD-D70E-413E-88C7-EACD74498B5B}" type="slidenum">
              <a:rPr lang="en-US" smtClean="0"/>
              <a:t>‹#›</a:t>
            </a:fld>
            <a:endParaRPr lang="en-US"/>
          </a:p>
        </p:txBody>
      </p:sp>
    </p:spTree>
    <p:extLst>
      <p:ext uri="{BB962C8B-B14F-4D97-AF65-F5344CB8AC3E}">
        <p14:creationId xmlns:p14="http://schemas.microsoft.com/office/powerpoint/2010/main" val="82403601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DABB-39B2-61A8-1C54-E95A9DCC0EC7}"/>
              </a:ext>
            </a:extLst>
          </p:cNvPr>
          <p:cNvSpPr>
            <a:spLocks noGrp="1"/>
          </p:cNvSpPr>
          <p:nvPr>
            <p:ph type="ctrTitle"/>
          </p:nvPr>
        </p:nvSpPr>
        <p:spPr>
          <a:xfrm>
            <a:off x="0" y="2404531"/>
            <a:ext cx="9922933" cy="1646302"/>
          </a:xfrm>
        </p:spPr>
        <p:txBody>
          <a:bodyPr/>
          <a:lstStyle/>
          <a:p>
            <a:r>
              <a:rPr lang="en-US" dirty="0"/>
              <a:t>Education Inequality Analysis</a:t>
            </a:r>
          </a:p>
        </p:txBody>
      </p:sp>
      <p:sp>
        <p:nvSpPr>
          <p:cNvPr id="3" name="Subtitle 2">
            <a:extLst>
              <a:ext uri="{FF2B5EF4-FFF2-40B4-BE49-F238E27FC236}">
                <a16:creationId xmlns:a16="http://schemas.microsoft.com/office/drawing/2014/main" id="{0C64F4BA-ADB4-5FCB-D2DF-37DAF1E8A957}"/>
              </a:ext>
            </a:extLst>
          </p:cNvPr>
          <p:cNvSpPr>
            <a:spLocks noGrp="1"/>
          </p:cNvSpPr>
          <p:nvPr>
            <p:ph type="subTitle" idx="1"/>
          </p:nvPr>
        </p:nvSpPr>
        <p:spPr/>
        <p:txBody>
          <a:bodyPr/>
          <a:lstStyle/>
          <a:p>
            <a:r>
              <a:rPr lang="en-US" dirty="0"/>
              <a:t>Qasim Ali</a:t>
            </a:r>
          </a:p>
        </p:txBody>
      </p:sp>
    </p:spTree>
    <p:extLst>
      <p:ext uri="{BB962C8B-B14F-4D97-AF65-F5344CB8AC3E}">
        <p14:creationId xmlns:p14="http://schemas.microsoft.com/office/powerpoint/2010/main" val="86271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F33D-B517-73ED-78A3-48C87FE4E80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B9D57EE-3E11-EE7F-6083-E4EA04D334E7}"/>
              </a:ext>
            </a:extLst>
          </p:cNvPr>
          <p:cNvSpPr>
            <a:spLocks noGrp="1"/>
          </p:cNvSpPr>
          <p:nvPr>
            <p:ph idx="1"/>
          </p:nvPr>
        </p:nvSpPr>
        <p:spPr>
          <a:xfrm>
            <a:off x="677334" y="1488613"/>
            <a:ext cx="8596668" cy="3880773"/>
          </a:xfrm>
        </p:spPr>
        <p:txBody>
          <a:bodyPr>
            <a:normAutofit/>
          </a:bodyPr>
          <a:lstStyle/>
          <a:p>
            <a:r>
              <a:rPr lang="en-US" sz="2000" dirty="0"/>
              <a:t>Our task in this assignment was to investigate how a number of variables in the lives of students in the United States impact their educational ability</a:t>
            </a:r>
          </a:p>
          <a:p>
            <a:r>
              <a:rPr lang="en-US" sz="2000" dirty="0"/>
              <a:t>Our measuring tool, or target, to understand this question in this assignment was their average ACT scores</a:t>
            </a:r>
          </a:p>
          <a:p>
            <a:r>
              <a:rPr lang="en-US" sz="2000" dirty="0"/>
              <a:t>The features I used to measure these factors included median household income, percentage of free or reduced lunch, marriage percentage, college percentage, and unemployment rate</a:t>
            </a:r>
          </a:p>
        </p:txBody>
      </p:sp>
    </p:spTree>
    <p:extLst>
      <p:ext uri="{BB962C8B-B14F-4D97-AF65-F5344CB8AC3E}">
        <p14:creationId xmlns:p14="http://schemas.microsoft.com/office/powerpoint/2010/main" val="114258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8472-5ED5-5DE1-E974-EAA19A5C3760}"/>
              </a:ext>
            </a:extLst>
          </p:cNvPr>
          <p:cNvSpPr>
            <a:spLocks noGrp="1"/>
          </p:cNvSpPr>
          <p:nvPr>
            <p:ph type="title"/>
          </p:nvPr>
        </p:nvSpPr>
        <p:spPr/>
        <p:txBody>
          <a:bodyPr/>
          <a:lstStyle/>
          <a:p>
            <a:r>
              <a:rPr lang="en-US" dirty="0"/>
              <a:t>Initial Questions</a:t>
            </a:r>
          </a:p>
        </p:txBody>
      </p:sp>
      <p:sp>
        <p:nvSpPr>
          <p:cNvPr id="3" name="Content Placeholder 2">
            <a:extLst>
              <a:ext uri="{FF2B5EF4-FFF2-40B4-BE49-F238E27FC236}">
                <a16:creationId xmlns:a16="http://schemas.microsoft.com/office/drawing/2014/main" id="{FCB67096-DAA5-5335-210C-4DA248DE9858}"/>
              </a:ext>
            </a:extLst>
          </p:cNvPr>
          <p:cNvSpPr>
            <a:spLocks noGrp="1"/>
          </p:cNvSpPr>
          <p:nvPr>
            <p:ph idx="1"/>
          </p:nvPr>
        </p:nvSpPr>
        <p:spPr>
          <a:xfrm>
            <a:off x="677334" y="1488613"/>
            <a:ext cx="8596668" cy="3880773"/>
          </a:xfrm>
        </p:spPr>
        <p:txBody>
          <a:bodyPr>
            <a:normAutofit/>
          </a:bodyPr>
          <a:lstStyle/>
          <a:p>
            <a:r>
              <a:rPr lang="en-US" sz="2000" b="0" i="0" dirty="0">
                <a:solidFill>
                  <a:srgbClr val="D5D5D5"/>
                </a:solidFill>
                <a:effectLst/>
                <a:latin typeface="Roboto" panose="02000000000000000000" pitchFamily="2" charset="0"/>
              </a:rPr>
              <a:t>What factors are the most telling indicators of average ACT scores?</a:t>
            </a:r>
          </a:p>
          <a:p>
            <a:pPr lvl="1"/>
            <a:r>
              <a:rPr lang="en-US" sz="2000" b="0" i="0" dirty="0">
                <a:solidFill>
                  <a:srgbClr val="D5D5D5"/>
                </a:solidFill>
                <a:effectLst/>
                <a:latin typeface="Roboto" panose="02000000000000000000" pitchFamily="2" charset="0"/>
              </a:rPr>
              <a:t>I predict it will be median income as financials are usually the culprit of inequality in America</a:t>
            </a:r>
          </a:p>
          <a:p>
            <a:r>
              <a:rPr lang="en-US" sz="2000" b="0" i="0" dirty="0">
                <a:solidFill>
                  <a:srgbClr val="D5D5D5"/>
                </a:solidFill>
                <a:effectLst/>
                <a:latin typeface="Roboto" panose="02000000000000000000" pitchFamily="2" charset="0"/>
              </a:rPr>
              <a:t>Where are ACT scores affected by median income the most in the United States?</a:t>
            </a:r>
          </a:p>
          <a:p>
            <a:pPr lvl="1"/>
            <a:r>
              <a:rPr lang="en-US" sz="2000" dirty="0">
                <a:solidFill>
                  <a:srgbClr val="D5D5D5"/>
                </a:solidFill>
                <a:latin typeface="Roboto" panose="02000000000000000000" pitchFamily="2" charset="0"/>
              </a:rPr>
              <a:t>I predict that wherever that may be, the richer states will have higher ACT scores due to ability to pay for prep classes and tutoring</a:t>
            </a:r>
            <a:endParaRPr lang="en-US" sz="2000" dirty="0"/>
          </a:p>
        </p:txBody>
      </p:sp>
    </p:spTree>
    <p:extLst>
      <p:ext uri="{BB962C8B-B14F-4D97-AF65-F5344CB8AC3E}">
        <p14:creationId xmlns:p14="http://schemas.microsoft.com/office/powerpoint/2010/main" val="302385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BE9B-8F36-7C2D-3586-F7ACA00FB234}"/>
              </a:ext>
            </a:extLst>
          </p:cNvPr>
          <p:cNvSpPr>
            <a:spLocks noGrp="1"/>
          </p:cNvSpPr>
          <p:nvPr>
            <p:ph type="title"/>
          </p:nvPr>
        </p:nvSpPr>
        <p:spPr/>
        <p:txBody>
          <a:bodyPr/>
          <a:lstStyle/>
          <a:p>
            <a:r>
              <a:rPr lang="en-US" dirty="0"/>
              <a:t>Analysis Method</a:t>
            </a:r>
          </a:p>
        </p:txBody>
      </p:sp>
      <p:sp>
        <p:nvSpPr>
          <p:cNvPr id="3" name="Content Placeholder 2">
            <a:extLst>
              <a:ext uri="{FF2B5EF4-FFF2-40B4-BE49-F238E27FC236}">
                <a16:creationId xmlns:a16="http://schemas.microsoft.com/office/drawing/2014/main" id="{6E45D508-C065-4B6A-5919-AD908ECFBA66}"/>
              </a:ext>
            </a:extLst>
          </p:cNvPr>
          <p:cNvSpPr>
            <a:spLocks noGrp="1"/>
          </p:cNvSpPr>
          <p:nvPr>
            <p:ph idx="1"/>
          </p:nvPr>
        </p:nvSpPr>
        <p:spPr>
          <a:xfrm>
            <a:off x="677334" y="1488613"/>
            <a:ext cx="8596668" cy="3880773"/>
          </a:xfrm>
        </p:spPr>
        <p:txBody>
          <a:bodyPr>
            <a:normAutofit/>
          </a:bodyPr>
          <a:lstStyle/>
          <a:p>
            <a:r>
              <a:rPr lang="en-US" sz="2000" dirty="0"/>
              <a:t>A simple linear regression model was made using the features mentioned earlier</a:t>
            </a:r>
          </a:p>
          <a:p>
            <a:r>
              <a:rPr lang="en-US" sz="2000" dirty="0"/>
              <a:t>Coefficients for each feature were analyzed to see which features had the most impact on ACT scores</a:t>
            </a:r>
          </a:p>
          <a:p>
            <a:r>
              <a:rPr lang="en-US" sz="2000" dirty="0"/>
              <a:t>To find more local trends, coefficients were found using data sets divided by state</a:t>
            </a:r>
          </a:p>
          <a:p>
            <a:pPr lvl="1"/>
            <a:r>
              <a:rPr lang="en-US" sz="1800" dirty="0"/>
              <a:t>Simple group-by function was used to do this</a:t>
            </a:r>
          </a:p>
          <a:p>
            <a:endParaRPr lang="en-US" sz="2000" dirty="0"/>
          </a:p>
          <a:p>
            <a:endParaRPr lang="en-US" sz="2000" dirty="0"/>
          </a:p>
        </p:txBody>
      </p:sp>
    </p:spTree>
    <p:extLst>
      <p:ext uri="{BB962C8B-B14F-4D97-AF65-F5344CB8AC3E}">
        <p14:creationId xmlns:p14="http://schemas.microsoft.com/office/powerpoint/2010/main" val="127207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0" name="Isosceles Triangle 107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D057103-B261-94DB-0975-5A0006A10F51}"/>
              </a:ext>
            </a:extLst>
          </p:cNvPr>
          <p:cNvSpPr>
            <a:spLocks noGrp="1"/>
          </p:cNvSpPr>
          <p:nvPr>
            <p:ph type="title"/>
          </p:nvPr>
        </p:nvSpPr>
        <p:spPr>
          <a:xfrm>
            <a:off x="-12429" y="784979"/>
            <a:ext cx="5663546" cy="1375608"/>
          </a:xfrm>
        </p:spPr>
        <p:txBody>
          <a:bodyPr vert="horz" lIns="91440" tIns="45720" rIns="91440" bIns="45720" rtlCol="0" anchor="ctr">
            <a:normAutofit/>
          </a:bodyPr>
          <a:lstStyle/>
          <a:p>
            <a:r>
              <a:rPr lang="en-US" kern="1200" dirty="0">
                <a:solidFill>
                  <a:schemeClr val="bg1"/>
                </a:solidFill>
                <a:latin typeface="+mj-lt"/>
                <a:ea typeface="+mj-ea"/>
                <a:cs typeface="+mj-cs"/>
              </a:rPr>
              <a:t>Results: Linear Regression</a:t>
            </a:r>
          </a:p>
        </p:txBody>
      </p:sp>
      <p:sp>
        <p:nvSpPr>
          <p:cNvPr id="1073" name="Content Placeholder 1072">
            <a:extLst>
              <a:ext uri="{FF2B5EF4-FFF2-40B4-BE49-F238E27FC236}">
                <a16:creationId xmlns:a16="http://schemas.microsoft.com/office/drawing/2014/main" id="{5E7027F8-DB67-D955-2AFE-078DC9C20CF8}"/>
              </a:ext>
            </a:extLst>
          </p:cNvPr>
          <p:cNvSpPr>
            <a:spLocks noGrp="1"/>
          </p:cNvSpPr>
          <p:nvPr>
            <p:ph idx="1"/>
          </p:nvPr>
        </p:nvSpPr>
        <p:spPr>
          <a:xfrm>
            <a:off x="673755" y="2160590"/>
            <a:ext cx="3441046" cy="3440110"/>
          </a:xfrm>
        </p:spPr>
        <p:txBody>
          <a:bodyPr>
            <a:normAutofit/>
          </a:bodyPr>
          <a:lstStyle/>
          <a:p>
            <a:r>
              <a:rPr lang="en-US" sz="2400" dirty="0">
                <a:solidFill>
                  <a:schemeClr val="bg1"/>
                </a:solidFill>
              </a:rPr>
              <a:t>Training set’s </a:t>
            </a:r>
            <a:r>
              <a:rPr lang="en-US" sz="2400" dirty="0">
                <a:solidFill>
                  <a:srgbClr val="FFC000"/>
                </a:solidFill>
              </a:rPr>
              <a:t>RMSE</a:t>
            </a:r>
            <a:r>
              <a:rPr lang="en-US" sz="2400" dirty="0">
                <a:solidFill>
                  <a:schemeClr val="bg1"/>
                </a:solidFill>
              </a:rPr>
              <a:t> was decently lower than that of the test set, as expected</a:t>
            </a:r>
          </a:p>
        </p:txBody>
      </p:sp>
      <p:pic>
        <p:nvPicPr>
          <p:cNvPr id="1026" name="Picture 2" descr="A graph of blue dots&#10;&#10;Description automatically generated with medium confidence">
            <a:extLst>
              <a:ext uri="{FF2B5EF4-FFF2-40B4-BE49-F238E27FC236}">
                <a16:creationId xmlns:a16="http://schemas.microsoft.com/office/drawing/2014/main" id="{D1522EEE-331C-A63F-5EEB-F65CA08A96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41770" y="1872529"/>
            <a:ext cx="7932282" cy="3728171"/>
          </a:xfrm>
          <a:prstGeom prst="rect">
            <a:avLst/>
          </a:prstGeom>
          <a:noFill/>
          <a:extLst>
            <a:ext uri="{909E8E84-426E-40DD-AFC4-6F175D3DCCD1}">
              <a14:hiddenFill xmlns:a14="http://schemas.microsoft.com/office/drawing/2010/main">
                <a:solidFill>
                  <a:srgbClr val="FFFFFF"/>
                </a:solidFill>
              </a14:hiddenFill>
            </a:ext>
          </a:extLst>
        </p:spPr>
      </p:pic>
      <p:sp>
        <p:nvSpPr>
          <p:cNvPr id="1082" name="Isosceles Triangle 108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9719241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002A-9F47-4A49-1229-75BC67014A4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4B0AAA5-B2DF-4EAE-3676-C8A1A68421BD}"/>
              </a:ext>
            </a:extLst>
          </p:cNvPr>
          <p:cNvSpPr>
            <a:spLocks noGrp="1"/>
          </p:cNvSpPr>
          <p:nvPr>
            <p:ph idx="1"/>
          </p:nvPr>
        </p:nvSpPr>
        <p:spPr>
          <a:xfrm>
            <a:off x="677334" y="1488613"/>
            <a:ext cx="8596668" cy="3880773"/>
          </a:xfrm>
        </p:spPr>
        <p:txBody>
          <a:bodyPr>
            <a:normAutofit fontScale="92500" lnSpcReduction="10000"/>
          </a:bodyPr>
          <a:lstStyle/>
          <a:p>
            <a:r>
              <a:rPr lang="en-US" sz="2800" dirty="0"/>
              <a:t>Overall trends of the most impactful features</a:t>
            </a:r>
          </a:p>
          <a:p>
            <a:pPr lvl="1"/>
            <a:r>
              <a:rPr lang="en-US" sz="2400" dirty="0"/>
              <a:t>Coefficients:</a:t>
            </a:r>
          </a:p>
          <a:p>
            <a:pPr marL="800100" lvl="1" indent="-342900">
              <a:buFont typeface="+mj-lt"/>
              <a:buAutoNum type="arabicPeriod"/>
            </a:pPr>
            <a:r>
              <a:rPr lang="en-US" sz="2400" dirty="0"/>
              <a:t>Free/Reduced Lunch (-1.81)</a:t>
            </a:r>
          </a:p>
          <a:p>
            <a:pPr marL="800100" lvl="1" indent="-342900">
              <a:buFont typeface="+mj-lt"/>
              <a:buAutoNum type="arabicPeriod"/>
            </a:pPr>
            <a:r>
              <a:rPr lang="en-US" sz="2400" dirty="0"/>
              <a:t>College percentage (0.25)</a:t>
            </a:r>
          </a:p>
          <a:p>
            <a:pPr marL="800100" lvl="1" indent="-342900">
              <a:buFont typeface="+mj-lt"/>
              <a:buAutoNum type="arabicPeriod"/>
            </a:pPr>
            <a:r>
              <a:rPr lang="en-US" sz="2400" dirty="0"/>
              <a:t>Unemployment rate (-0.16)</a:t>
            </a:r>
          </a:p>
          <a:p>
            <a:pPr marL="800100" lvl="1" indent="-342900">
              <a:buFont typeface="+mj-lt"/>
              <a:buAutoNum type="arabicPeriod"/>
            </a:pPr>
            <a:r>
              <a:rPr lang="en-US" sz="2400" dirty="0"/>
              <a:t>Marriage percentage (-0.03)</a:t>
            </a:r>
          </a:p>
          <a:p>
            <a:pPr marL="800100" lvl="1" indent="-342900">
              <a:buFont typeface="+mj-lt"/>
              <a:buAutoNum type="arabicPeriod"/>
            </a:pPr>
            <a:r>
              <a:rPr lang="en-US" sz="2400" dirty="0"/>
              <a:t>Median Income (0.007)</a:t>
            </a:r>
          </a:p>
          <a:p>
            <a:pPr marL="1200150" lvl="2" indent="-342900"/>
            <a:r>
              <a:rPr lang="en-US" sz="2200" dirty="0"/>
              <a:t>My initial prediction was that this would be the most impactful, making this a surprise result</a:t>
            </a:r>
          </a:p>
        </p:txBody>
      </p:sp>
    </p:spTree>
    <p:extLst>
      <p:ext uri="{BB962C8B-B14F-4D97-AF65-F5344CB8AC3E}">
        <p14:creationId xmlns:p14="http://schemas.microsoft.com/office/powerpoint/2010/main" val="1426822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F24F-5E48-D575-1B62-7D76F11198C5}"/>
              </a:ext>
            </a:extLst>
          </p:cNvPr>
          <p:cNvSpPr>
            <a:spLocks noGrp="1"/>
          </p:cNvSpPr>
          <p:nvPr>
            <p:ph type="title"/>
          </p:nvPr>
        </p:nvSpPr>
        <p:spPr/>
        <p:txBody>
          <a:bodyPr/>
          <a:lstStyle/>
          <a:p>
            <a:r>
              <a:rPr lang="en-US" dirty="0"/>
              <a:t>Results: Median Income by State</a:t>
            </a:r>
          </a:p>
        </p:txBody>
      </p:sp>
      <p:pic>
        <p:nvPicPr>
          <p:cNvPr id="3074" name="Picture 2">
            <a:extLst>
              <a:ext uri="{FF2B5EF4-FFF2-40B4-BE49-F238E27FC236}">
                <a16:creationId xmlns:a16="http://schemas.microsoft.com/office/drawing/2014/main" id="{AC983F37-ED32-8C1F-C643-8806835AE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2746"/>
            <a:ext cx="6096000" cy="38559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F768B26-346B-F8F0-667B-0ECC1597E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45876"/>
            <a:ext cx="6095999" cy="39828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92B851-CEB7-5571-FD14-C5804D87CC6B}"/>
              </a:ext>
            </a:extLst>
          </p:cNvPr>
          <p:cNvSpPr txBox="1"/>
          <p:nvPr/>
        </p:nvSpPr>
        <p:spPr>
          <a:xfrm>
            <a:off x="254000" y="5760131"/>
            <a:ext cx="5257800"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Top five median income states: </a:t>
            </a:r>
            <a:r>
              <a:rPr lang="en-US" sz="1600" dirty="0">
                <a:solidFill>
                  <a:srgbClr val="92D050"/>
                </a:solidFill>
              </a:rPr>
              <a:t>NJ</a:t>
            </a:r>
            <a:r>
              <a:rPr lang="en-US" sz="1600" dirty="0"/>
              <a:t>, </a:t>
            </a:r>
            <a:r>
              <a:rPr lang="en-US" sz="1600" dirty="0">
                <a:solidFill>
                  <a:srgbClr val="00B0F0"/>
                </a:solidFill>
              </a:rPr>
              <a:t>MA</a:t>
            </a:r>
            <a:r>
              <a:rPr lang="en-US" sz="1600" dirty="0"/>
              <a:t>, DE, WA, WY</a:t>
            </a:r>
          </a:p>
          <a:p>
            <a:pPr marL="285750" indent="-285750">
              <a:buFont typeface="Arial" panose="020B0604020202020204" pitchFamily="34" charset="0"/>
              <a:buChar char="•"/>
            </a:pPr>
            <a:r>
              <a:rPr lang="en-US" sz="1600" dirty="0"/>
              <a:t>Top five average ACT states:     WI, </a:t>
            </a:r>
            <a:r>
              <a:rPr lang="en-US" sz="1600" dirty="0">
                <a:solidFill>
                  <a:srgbClr val="00B0F0"/>
                </a:solidFill>
              </a:rPr>
              <a:t>MA</a:t>
            </a:r>
            <a:r>
              <a:rPr lang="en-US" sz="1600" dirty="0"/>
              <a:t>, MI, OH, </a:t>
            </a:r>
            <a:r>
              <a:rPr lang="en-US" sz="1600" dirty="0">
                <a:solidFill>
                  <a:srgbClr val="92D050"/>
                </a:solidFill>
              </a:rPr>
              <a:t>NJ</a:t>
            </a:r>
          </a:p>
        </p:txBody>
      </p:sp>
      <p:sp>
        <p:nvSpPr>
          <p:cNvPr id="5" name="TextBox 4">
            <a:extLst>
              <a:ext uri="{FF2B5EF4-FFF2-40B4-BE49-F238E27FC236}">
                <a16:creationId xmlns:a16="http://schemas.microsoft.com/office/drawing/2014/main" id="{AB7F680E-96D6-3755-8DEF-FBBC89DA1F65}"/>
              </a:ext>
            </a:extLst>
          </p:cNvPr>
          <p:cNvSpPr txBox="1"/>
          <p:nvPr/>
        </p:nvSpPr>
        <p:spPr>
          <a:xfrm>
            <a:off x="5511800" y="5760131"/>
            <a:ext cx="5676900"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Bottom five median income states: </a:t>
            </a:r>
            <a:r>
              <a:rPr lang="en-US" sz="1600" dirty="0">
                <a:solidFill>
                  <a:srgbClr val="FF0000"/>
                </a:solidFill>
              </a:rPr>
              <a:t>KY</a:t>
            </a:r>
            <a:r>
              <a:rPr lang="en-US" sz="1600" dirty="0"/>
              <a:t>, </a:t>
            </a:r>
            <a:r>
              <a:rPr lang="en-US" sz="1600" dirty="0">
                <a:solidFill>
                  <a:srgbClr val="FFC000"/>
                </a:solidFill>
              </a:rPr>
              <a:t>LA</a:t>
            </a:r>
            <a:r>
              <a:rPr lang="en-US" sz="1600" dirty="0"/>
              <a:t>, </a:t>
            </a:r>
            <a:r>
              <a:rPr lang="en-US" sz="1600" dirty="0">
                <a:solidFill>
                  <a:srgbClr val="FFFF00"/>
                </a:solidFill>
              </a:rPr>
              <a:t>TN</a:t>
            </a:r>
            <a:r>
              <a:rPr lang="en-US" sz="1600" dirty="0"/>
              <a:t>, NC, MO</a:t>
            </a:r>
          </a:p>
          <a:p>
            <a:pPr marL="285750" indent="-285750">
              <a:buFont typeface="Arial" panose="020B0604020202020204" pitchFamily="34" charset="0"/>
              <a:buChar char="•"/>
            </a:pPr>
            <a:r>
              <a:rPr lang="en-US" sz="1600" dirty="0"/>
              <a:t>Bottom five average ACT states:     DE, NY, </a:t>
            </a:r>
            <a:r>
              <a:rPr lang="en-US" sz="1600" dirty="0">
                <a:solidFill>
                  <a:srgbClr val="FFFF00"/>
                </a:solidFill>
              </a:rPr>
              <a:t>TN</a:t>
            </a:r>
            <a:r>
              <a:rPr lang="en-US" sz="1600" dirty="0"/>
              <a:t>, </a:t>
            </a:r>
            <a:r>
              <a:rPr lang="en-US" sz="1600" dirty="0">
                <a:solidFill>
                  <a:srgbClr val="FFC000"/>
                </a:solidFill>
              </a:rPr>
              <a:t>LA</a:t>
            </a:r>
            <a:r>
              <a:rPr lang="en-US" sz="1600" dirty="0"/>
              <a:t>, </a:t>
            </a:r>
            <a:r>
              <a:rPr lang="en-US" sz="1600" dirty="0">
                <a:solidFill>
                  <a:srgbClr val="FF0000"/>
                </a:solidFill>
              </a:rPr>
              <a:t>KY</a:t>
            </a:r>
          </a:p>
        </p:txBody>
      </p:sp>
    </p:spTree>
    <p:extLst>
      <p:ext uri="{BB962C8B-B14F-4D97-AF65-F5344CB8AC3E}">
        <p14:creationId xmlns:p14="http://schemas.microsoft.com/office/powerpoint/2010/main" val="3658518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72" name="Isosceles Triangle 207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6AB621F-ED40-09AD-F3C4-6D528A5EE371}"/>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Results: Median Income by State</a:t>
            </a:r>
            <a:endParaRPr lang="en-US" dirty="0">
              <a:solidFill>
                <a:schemeClr val="bg1"/>
              </a:solidFill>
            </a:endParaRPr>
          </a:p>
        </p:txBody>
      </p:sp>
      <p:sp>
        <p:nvSpPr>
          <p:cNvPr id="2054" name="Content Placeholder 2053">
            <a:extLst>
              <a:ext uri="{FF2B5EF4-FFF2-40B4-BE49-F238E27FC236}">
                <a16:creationId xmlns:a16="http://schemas.microsoft.com/office/drawing/2014/main" id="{76167DE9-E03D-AEEC-0E3E-C33565F8562F}"/>
              </a:ext>
            </a:extLst>
          </p:cNvPr>
          <p:cNvSpPr>
            <a:spLocks noGrp="1"/>
          </p:cNvSpPr>
          <p:nvPr>
            <p:ph idx="1"/>
          </p:nvPr>
        </p:nvSpPr>
        <p:spPr>
          <a:xfrm>
            <a:off x="673754" y="2160590"/>
            <a:ext cx="3973943" cy="3440110"/>
          </a:xfrm>
        </p:spPr>
        <p:txBody>
          <a:bodyPr>
            <a:normAutofit fontScale="92500" lnSpcReduction="10000"/>
          </a:bodyPr>
          <a:lstStyle/>
          <a:p>
            <a:r>
              <a:rPr lang="en-US" dirty="0">
                <a:solidFill>
                  <a:schemeClr val="bg1"/>
                </a:solidFill>
              </a:rPr>
              <a:t>Plotted: Median income coefficient related to impact on average ACT score</a:t>
            </a:r>
          </a:p>
          <a:p>
            <a:r>
              <a:rPr lang="en-US" dirty="0">
                <a:solidFill>
                  <a:schemeClr val="bg1"/>
                </a:solidFill>
              </a:rPr>
              <a:t>Indiana and Wisconsin are far out ahead, while most states are bunched together</a:t>
            </a:r>
          </a:p>
          <a:p>
            <a:r>
              <a:rPr lang="en-US" dirty="0">
                <a:solidFill>
                  <a:schemeClr val="bg1"/>
                </a:solidFill>
              </a:rPr>
              <a:t>Half the states show </a:t>
            </a:r>
            <a:r>
              <a:rPr lang="en-US" dirty="0">
                <a:solidFill>
                  <a:srgbClr val="00B0F0"/>
                </a:solidFill>
              </a:rPr>
              <a:t>negative</a:t>
            </a:r>
            <a:r>
              <a:rPr lang="en-US" dirty="0">
                <a:solidFill>
                  <a:schemeClr val="bg1"/>
                </a:solidFill>
              </a:rPr>
              <a:t> relationships, meaning more money may mean lower ACT scores in half the states, and that there isn’t a strong correlation between median income and ACT scores</a:t>
            </a:r>
          </a:p>
        </p:txBody>
      </p:sp>
      <p:sp>
        <p:nvSpPr>
          <p:cNvPr id="2074" name="Isosceles Triangle 207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5" name="Picture 4">
            <a:extLst>
              <a:ext uri="{FF2B5EF4-FFF2-40B4-BE49-F238E27FC236}">
                <a16:creationId xmlns:a16="http://schemas.microsoft.com/office/drawing/2014/main" id="{97387229-2807-2B06-9AC4-5E843BBCE0C4}"/>
              </a:ext>
            </a:extLst>
          </p:cNvPr>
          <p:cNvPicPr>
            <a:picLocks noChangeAspect="1"/>
          </p:cNvPicPr>
          <p:nvPr/>
        </p:nvPicPr>
        <p:blipFill>
          <a:blip r:embed="rId2"/>
          <a:stretch>
            <a:fillRect/>
          </a:stretch>
        </p:blipFill>
        <p:spPr>
          <a:xfrm>
            <a:off x="4743563" y="1619479"/>
            <a:ext cx="7460866" cy="4522332"/>
          </a:xfrm>
          <a:prstGeom prst="rect">
            <a:avLst/>
          </a:prstGeom>
        </p:spPr>
      </p:pic>
    </p:spTree>
    <p:extLst>
      <p:ext uri="{BB962C8B-B14F-4D97-AF65-F5344CB8AC3E}">
        <p14:creationId xmlns:p14="http://schemas.microsoft.com/office/powerpoint/2010/main" val="370508256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36F5-A5CE-DB18-C19B-431AD71AA6E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6BA26BB-57CF-33F9-99F7-129F0537090E}"/>
              </a:ext>
            </a:extLst>
          </p:cNvPr>
          <p:cNvSpPr>
            <a:spLocks noGrp="1"/>
          </p:cNvSpPr>
          <p:nvPr>
            <p:ph idx="1"/>
          </p:nvPr>
        </p:nvSpPr>
        <p:spPr>
          <a:xfrm>
            <a:off x="588434" y="1488613"/>
            <a:ext cx="8989906" cy="4660727"/>
          </a:xfrm>
        </p:spPr>
        <p:txBody>
          <a:bodyPr>
            <a:normAutofit fontScale="92500" lnSpcReduction="20000"/>
          </a:bodyPr>
          <a:lstStyle/>
          <a:p>
            <a:r>
              <a:rPr lang="en-US" sz="2400" dirty="0"/>
              <a:t>The data refuted my hypothesis regarding median income being the most telling predictor of ACT scores, as it wasn’t very impactful at all and had contradictory results in the end, signaling a weak correlation at best</a:t>
            </a:r>
          </a:p>
          <a:p>
            <a:pPr lvl="1"/>
            <a:r>
              <a:rPr lang="en-US" sz="2000" dirty="0"/>
              <a:t>Free/reduced lunch was instead the most impactful feature</a:t>
            </a:r>
          </a:p>
          <a:p>
            <a:pPr lvl="1"/>
            <a:r>
              <a:rPr lang="en-US" sz="2000" dirty="0"/>
              <a:t>That being said, there are states where median income is more impactful than others, meaning there are states where funds could be being used ineffectively</a:t>
            </a:r>
          </a:p>
          <a:p>
            <a:r>
              <a:rPr lang="en-US" sz="2400" dirty="0"/>
              <a:t>In an interesting turn, many states display a negative relationship between median income and average ACT</a:t>
            </a:r>
          </a:p>
          <a:p>
            <a:pPr lvl="1"/>
            <a:r>
              <a:rPr lang="en-US" sz="2000" dirty="0"/>
              <a:t>This means that half the states in the set saw an overall trend of higher ACT scores in lower median income areas</a:t>
            </a:r>
          </a:p>
          <a:p>
            <a:pPr lvl="1"/>
            <a:r>
              <a:rPr lang="en-US" sz="2000" dirty="0"/>
              <a:t>We must take this result with a grain of salt though, as we established median income is the least impactful feature in this data and other features are likely driving this trend</a:t>
            </a:r>
          </a:p>
        </p:txBody>
      </p:sp>
    </p:spTree>
    <p:extLst>
      <p:ext uri="{BB962C8B-B14F-4D97-AF65-F5344CB8AC3E}">
        <p14:creationId xmlns:p14="http://schemas.microsoft.com/office/powerpoint/2010/main" val="1212452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503</TotalTime>
  <Words>558</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Roboto</vt:lpstr>
      <vt:lpstr>Trebuchet MS</vt:lpstr>
      <vt:lpstr>Wingdings 3</vt:lpstr>
      <vt:lpstr>Facet</vt:lpstr>
      <vt:lpstr>Education Inequality Analysis</vt:lpstr>
      <vt:lpstr>Introduction</vt:lpstr>
      <vt:lpstr>Initial Questions</vt:lpstr>
      <vt:lpstr>Analysis Method</vt:lpstr>
      <vt:lpstr>Results: Linear Regression</vt:lpstr>
      <vt:lpstr>Results</vt:lpstr>
      <vt:lpstr>Results: Median Income by State</vt:lpstr>
      <vt:lpstr>Results: Median Income by State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Inequality Analysis</dc:title>
  <dc:creator>Qasim Ali</dc:creator>
  <cp:lastModifiedBy>Qasim Ali</cp:lastModifiedBy>
  <cp:revision>1</cp:revision>
  <dcterms:created xsi:type="dcterms:W3CDTF">2024-05-06T20:33:30Z</dcterms:created>
  <dcterms:modified xsi:type="dcterms:W3CDTF">2024-05-07T04:57:07Z</dcterms:modified>
</cp:coreProperties>
</file>