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D054-871F-4278-F40B-6D99AA369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3AC40-42AD-6970-9DAC-5FF33A47E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938A-E32A-9ACE-52FC-4C4704A0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00650-40DB-0DE1-8231-50CB6F07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762AD-C427-5A76-BBB6-E07A68A1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9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1D36-D013-3783-B546-4C0BFB43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73626-739F-6629-7870-C782BF009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47DBC-160F-281B-6B34-AF7667B9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79B2E-8280-7F76-1CB5-08C50631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28B7-A8C6-E774-CF5B-C086D578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3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ED856-3BC0-269E-1295-4E1588B4D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29D1B-2735-1B16-9CD3-4FA25683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5659B-36E6-C420-5E2B-55AB92D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E033C-F9C3-1D12-2ABD-150C4859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B1B3D-3756-B1BD-0D37-C5DE2A1C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7FDE-0A12-E589-9240-A61CFF48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97C1B-A247-9E17-8043-D25B5F97C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56F3-59AA-F0C1-C6DE-98F94A7E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6009A-C272-96FB-92AC-22B282DB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10A9-C96F-6B57-D9EE-65547293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50AE-95E3-10C0-14B5-053AAAF3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C56C-3483-DFEF-551D-84FE73EE7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33B9A-724E-7C71-B51E-13C8E610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F078-8681-DE99-1620-3F453804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E5DF-8BA2-B2CD-C136-DC6E4793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8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51D9-35BB-CAD9-E0AD-4FEFCB0A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E251-9F06-6BB5-EB3A-B9F3461D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6DF88-DEED-609D-04E8-874A94073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CBA7C-8520-4890-DEE7-9264B828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BB950-EB8A-3E0B-C4BF-291F99AA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D176-A356-D63D-0307-0E622FDA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4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8438-3DD7-71E8-DE83-8ACD203F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678B2-9CBF-0E52-09E3-8A51A3A14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3E749-ADDA-29ED-0F0B-349C9CE6B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19AA1-F72B-93A2-0A54-89855A0B9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E5F57-EDBB-E4E0-8A06-B38A00707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5A0B9-27E7-9C55-5C5C-103C09D7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176DB-20DC-4A82-A0C5-697E89BC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EB70E-6A72-EC06-807C-7658DDEA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5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C7B5-EE94-C003-753B-7FA0EAB6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9E341-F4C6-7D27-8097-923BD678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84270-5F07-BCA5-C4F5-62485456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AEFB7-9A05-FE17-E0B8-6273C933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4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E73FC-E82B-E98A-B105-899EAAE6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7FF45-49F7-FDE0-4415-64A63AA5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B9983-E5BE-8D6C-F208-A227DDD0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4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1BF9-1F7E-AF44-86A5-4F59F4A0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28F08-3098-E82C-6AFF-B2ECED3D0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44AC0-BBB7-D676-BC4D-3232EEB9D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9A54E-AEA7-27FE-DA3C-B4FDDB42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19678-B4A6-B751-835A-1D61C8B3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BB4B-62AF-089F-0D29-B24200FD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6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3760-E6DC-6449-A29E-ABB545F5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D2B01-5577-BA1E-D5AA-F25B22BBB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36F58-FBCD-95A3-AFB9-C373B0742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5CFD0-1124-EFEF-A88D-1E431A30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DD19A-60A9-C686-E1CB-2964FC68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6D4A0-6647-5F72-E8D4-0253E407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7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66423-123A-5438-9E78-1BB6B389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FC8E4-D196-4F00-1D3D-6F777324C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5AA3F-0E5F-B696-5570-D82976A55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8F158-2109-94F5-CDA6-959DC0001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4A7D5-A61C-104B-2550-DB9AC11F0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4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aniczka/employment-to-population-ratio-for-usa-1979-2023" TargetMode="External"/><Relationship Id="rId2" Type="http://schemas.openxmlformats.org/officeDocument/2006/relationships/hyperlink" Target="https://www.kaggle.com/datasets/asaniczka/unemployment-rates-by-demographics-1978-202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thedevastator/us-monthly-birth-data" TargetMode="External"/><Relationship Id="rId4" Type="http://schemas.openxmlformats.org/officeDocument/2006/relationships/hyperlink" Target="https://www.kaggle.com/datasets/henryhan117/sp-500-historical-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1D54-B377-CDF5-E928-7276FA1D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Impact on </a:t>
            </a:r>
            <a:r>
              <a:rPr lang="en-US" dirty="0" err="1"/>
              <a:t>birth_rate</a:t>
            </a:r>
            <a:r>
              <a:rPr lang="en-US" dirty="0"/>
              <a:t> /economy after a major event ( disaster / positive)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A354-205F-F7EB-0E7F-B6A329EA9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861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Events</a:t>
            </a:r>
          </a:p>
          <a:p>
            <a:pPr lvl="1"/>
            <a:r>
              <a:rPr lang="en-US" dirty="0"/>
              <a:t>9/11</a:t>
            </a:r>
          </a:p>
          <a:p>
            <a:pPr lvl="1"/>
            <a:r>
              <a:rPr lang="en-US" dirty="0"/>
              <a:t>Y2K</a:t>
            </a:r>
          </a:p>
          <a:p>
            <a:pPr lvl="1"/>
            <a:r>
              <a:rPr lang="en-US" dirty="0"/>
              <a:t>Katrina</a:t>
            </a:r>
          </a:p>
          <a:p>
            <a:pPr lvl="1"/>
            <a:r>
              <a:rPr lang="en-US" dirty="0"/>
              <a:t>SB 2005</a:t>
            </a:r>
          </a:p>
          <a:p>
            <a:pPr lvl="1"/>
            <a:r>
              <a:rPr lang="en-US" dirty="0"/>
              <a:t>MLB 2008 </a:t>
            </a:r>
          </a:p>
          <a:p>
            <a:pPr lvl="1"/>
            <a:r>
              <a:rPr lang="en-US" dirty="0"/>
              <a:t>2008 economic crisis</a:t>
            </a:r>
          </a:p>
          <a:p>
            <a:r>
              <a:rPr lang="en-US" dirty="0"/>
              <a:t>Correlation</a:t>
            </a:r>
          </a:p>
          <a:p>
            <a:pPr lvl="1"/>
            <a:r>
              <a:rPr lang="en-US" dirty="0"/>
              <a:t>Birth rate </a:t>
            </a:r>
          </a:p>
          <a:p>
            <a:pPr lvl="1"/>
            <a:r>
              <a:rPr lang="en-US" dirty="0"/>
              <a:t>S&amp;P500</a:t>
            </a:r>
          </a:p>
          <a:p>
            <a:pPr lvl="1"/>
            <a:r>
              <a:rPr lang="en-US" dirty="0"/>
              <a:t>Unemployment</a:t>
            </a:r>
          </a:p>
          <a:p>
            <a:pPr lvl="1"/>
            <a:r>
              <a:rPr lang="en-US" dirty="0"/>
              <a:t>GDP</a:t>
            </a:r>
          </a:p>
          <a:p>
            <a:r>
              <a:rPr lang="en-US" dirty="0"/>
              <a:t>Notes/feedback/comments</a:t>
            </a:r>
          </a:p>
          <a:p>
            <a:pPr lvl="1"/>
            <a:r>
              <a:rPr lang="en-US" dirty="0"/>
              <a:t>***Use prediction for say pre 2008 birth rate and comparison with the actual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07730E-86A2-C7C9-32DD-F26A16155677}"/>
              </a:ext>
            </a:extLst>
          </p:cNvPr>
          <p:cNvSpPr txBox="1">
            <a:spLocks/>
          </p:cNvSpPr>
          <p:nvPr/>
        </p:nvSpPr>
        <p:spPr>
          <a:xfrm>
            <a:off x="6203731" y="1599653"/>
            <a:ext cx="50686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Sources</a:t>
            </a:r>
          </a:p>
          <a:p>
            <a:r>
              <a:rPr lang="en-US" sz="1400" dirty="0">
                <a:hlinkClick r:id="rId2"/>
              </a:rPr>
              <a:t>https://www.kaggle.com/datasets/asaniczka/unemployment-rates-by-demographics-1978-2023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https://www.kaggle.com/datasets/asaniczka/employment-to-population-ratio-for-usa-1979-2023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https://www.kaggle.com/datasets/henryhan117/sp-500-historical-data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https://www.kaggle.com/datasets/thedevastator/us-monthly-birth-data</a:t>
            </a:r>
            <a:r>
              <a:rPr lang="en-US" sz="1400" dirty="0"/>
              <a:t> </a:t>
            </a:r>
          </a:p>
          <a:p>
            <a:r>
              <a:rPr lang="en-US" dirty="0"/>
              <a:t>Questions we plan to answer</a:t>
            </a:r>
          </a:p>
          <a:p>
            <a:pPr lvl="1"/>
            <a:r>
              <a:rPr lang="en-US" dirty="0"/>
              <a:t>What is the correlation between a major event and birth rate of a region?</a:t>
            </a:r>
          </a:p>
          <a:p>
            <a:pPr lvl="1"/>
            <a:r>
              <a:rPr lang="en-US" dirty="0"/>
              <a:t>What is the correlation between an event and the economic factors (unemployment, GDP and S&amp;P500)</a:t>
            </a:r>
          </a:p>
          <a:p>
            <a:pPr lvl="1"/>
            <a:r>
              <a:rPr lang="en-US" dirty="0"/>
              <a:t>What is the difference in the forecast (based on historical data) and actuals (after the event)</a:t>
            </a:r>
          </a:p>
          <a:p>
            <a:pPr lvl="1"/>
            <a:r>
              <a:rPr lang="en-US" dirty="0"/>
              <a:t>What is the correlation between the economic factors and the birth rate?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182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Project – Impact on birth_rate /economy after a major event ( disaster / positive)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 Joshi</dc:creator>
  <cp:lastModifiedBy>Amar Joshi</cp:lastModifiedBy>
  <cp:revision>2</cp:revision>
  <dcterms:created xsi:type="dcterms:W3CDTF">2024-09-25T00:33:50Z</dcterms:created>
  <dcterms:modified xsi:type="dcterms:W3CDTF">2024-09-25T01:25:00Z</dcterms:modified>
</cp:coreProperties>
</file>