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7272F-8316-4D37-B2EC-AE6D794980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A3DBB1-6760-419F-9883-2CF09606B3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93FC7-D3BD-464C-A2DF-724815DA4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CDB9D-66C9-4411-B910-D74B51650584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3287B-B22E-4335-97A3-968DB8CAB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F0CBE-EFF9-4E3D-9F91-CF50ABE22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1F56-D390-42B2-B29B-A7E28FBD75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0541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BD269-31AE-4BBE-A8AC-075C76EF3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557645-8402-433E-B702-16680A972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08458-8832-4478-BEEA-3461C8551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CDB9D-66C9-4411-B910-D74B51650584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1154C-7EBE-4079-96D1-13A3518C0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B239F-6B84-4849-9D84-88B593995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1F56-D390-42B2-B29B-A7E28FBD75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4342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6B7640-179C-4E79-A92C-CE87307F6F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5861F5-A685-4F71-AF80-25899C3EC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77E72-98AC-47BD-A3A4-490F8AF15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CDB9D-66C9-4411-B910-D74B51650584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23559-EBB2-4A39-B731-9DA76B4F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76D9F-6C97-4561-8CEA-DA452C7BB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1F56-D390-42B2-B29B-A7E28FBD75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032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99FAC-A8F7-4C3F-B71B-2F7726007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81CD6-46B1-42AD-BC45-8B7E8E636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06340-B0C2-469B-B6B1-12FD1D3A7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CDB9D-66C9-4411-B910-D74B51650584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1A7E9-A8E3-4B3B-A8FC-EB82DA5E8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C5139-B525-448A-AAE4-C16037E62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1F56-D390-42B2-B29B-A7E28FBD75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5586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2C4E8-E442-4635-B194-7D2E29223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BC666-4EFB-4836-9533-ADA15F12D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E829E-1654-4238-8214-BA08C1BF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CDB9D-66C9-4411-B910-D74B51650584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88B5C-8AC9-466D-B4C1-93BBC8C25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7EFCF-DF69-4DC8-A66C-3241965F8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1F56-D390-42B2-B29B-A7E28FBD75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757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45BD5-98E3-4188-BEF5-0B8A6FDE2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9B70B-A194-4476-B730-C45711D48F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2A35B6-B15D-4B16-BFCA-31E0935B7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00FE86-FFC0-40B0-819B-77C03E69E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CDB9D-66C9-4411-B910-D74B51650584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C31B9-6CCA-45CD-9B49-EED4DAC24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CAEF90-6036-4613-A184-DE0B5AAE4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1F56-D390-42B2-B29B-A7E28FBD75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1771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94BD1-62E6-407B-B1A1-4BC89BB1A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9ECD6E-52C2-4DDF-AE06-777349D2A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35692B-C701-4133-8649-9019FAF22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9418EA-7A4B-4CB0-B829-9A02A99D74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975E2-DD95-4CEE-B006-56104B9F46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BF37AA-D4FA-4719-9B7F-227E8D7CA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CDB9D-66C9-4411-B910-D74B51650584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797DC6-E411-4569-9482-5F28DF5E7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04DBA1-F44E-49FF-8B58-0E39B06EC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1F56-D390-42B2-B29B-A7E28FBD75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30425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1E4A0-251D-44CC-A3DD-A59B952C1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78CA5F-9DE0-48B7-92A5-8D6F55C2C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CDB9D-66C9-4411-B910-D74B51650584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6D010B-3DDD-4151-9040-4387FD569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2A8ADC-CC27-4757-904C-52EC15825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1F56-D390-42B2-B29B-A7E28FBD75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983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0DB266-4411-49CF-9644-43D5F4EBA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CDB9D-66C9-4411-B910-D74B51650584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0D039F-0E90-4B9A-AA21-996F11A81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645157-5F28-416C-92D9-A1E01A59B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1F56-D390-42B2-B29B-A7E28FBD75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2712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29687-3047-4697-A99C-39A927939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04C4C-914E-456E-89C9-ACDAAAF86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852304-A8D3-49A6-9C38-E7C665CE8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7C1FF-684D-40A8-B26A-EFD390450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CDB9D-66C9-4411-B910-D74B51650584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F5C82A-BCDF-4CF0-B473-CE836DF8D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6E071A-C3DD-44D4-BF5B-6FA5CCABA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1F56-D390-42B2-B29B-A7E28FBD75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48958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88371-6617-4C4E-AE95-7193C71D5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4FB0F1-B692-4B44-8E46-22618F87E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4950DA-EA8F-4D8C-A81F-F7E0DDAF1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2E20A-C86F-4385-A46A-8C6BD0623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CDB9D-66C9-4411-B910-D74B51650584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71F60D-9E62-4E55-90FF-F19D0C4DD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9695D-C601-44C5-9B21-30A764510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1F56-D390-42B2-B29B-A7E28FBD75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0281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740269-3312-4C9A-9175-8DEC21270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FA4E0-67FD-491F-B0E0-55296C297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28E27-7748-4EDC-AFEE-6C2510B657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CDB9D-66C9-4411-B910-D74B51650584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83152-F273-4070-8944-E640931E0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FC25E-9263-428A-BAEE-10CC42455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01F56-D390-42B2-B29B-A7E28FBD75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6097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F0200-E354-4C47-917E-282D2B51F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6103" y="1431913"/>
            <a:ext cx="10665069" cy="1241548"/>
          </a:xfrm>
        </p:spPr>
        <p:txBody>
          <a:bodyPr>
            <a:normAutofit/>
          </a:bodyPr>
          <a:lstStyle/>
          <a:p>
            <a:r>
              <a:rPr lang="en-SG" sz="4800" dirty="0"/>
              <a:t>edit </a:t>
            </a:r>
            <a:r>
              <a:rPr lang="en-SG" sz="4800" b="1" dirty="0"/>
              <a:t>-p </a:t>
            </a:r>
            <a:r>
              <a:rPr lang="en-SG" sz="4800" dirty="0"/>
              <a:t>1 b/</a:t>
            </a:r>
            <a:r>
              <a:rPr lang="en-SG" sz="4800" dirty="0">
                <a:solidFill>
                  <a:srgbClr val="00B050"/>
                </a:solidFill>
              </a:rPr>
              <a:t>Persian</a:t>
            </a:r>
            <a:r>
              <a:rPr lang="en-SG" sz="4800" dirty="0"/>
              <a:t> c/</a:t>
            </a:r>
            <a:r>
              <a:rPr lang="en-SG" sz="4800" dirty="0">
                <a:solidFill>
                  <a:srgbClr val="00B050"/>
                </a:solidFill>
              </a:rPr>
              <a:t>ginger </a:t>
            </a:r>
            <a:r>
              <a:rPr lang="en-SG" sz="4800" dirty="0"/>
              <a:t>t/</a:t>
            </a:r>
            <a:r>
              <a:rPr lang="en-SG" sz="4800" dirty="0">
                <a:solidFill>
                  <a:srgbClr val="00B050"/>
                </a:solidFill>
              </a:rPr>
              <a:t>asthma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5DE9B609-239B-4342-B776-0FF2419E3068}"/>
              </a:ext>
            </a:extLst>
          </p:cNvPr>
          <p:cNvSpPr/>
          <p:nvPr/>
        </p:nvSpPr>
        <p:spPr>
          <a:xfrm rot="16200000">
            <a:off x="2159977" y="2112583"/>
            <a:ext cx="254977" cy="1143000"/>
          </a:xfrm>
          <a:prstGeom prst="leftBrace">
            <a:avLst>
              <a:gd name="adj1" fmla="val 42816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717D62-7097-432A-B2EB-1C9B1EF38414}"/>
              </a:ext>
            </a:extLst>
          </p:cNvPr>
          <p:cNvSpPr txBox="1"/>
          <p:nvPr/>
        </p:nvSpPr>
        <p:spPr>
          <a:xfrm>
            <a:off x="1407153" y="2905750"/>
            <a:ext cx="1689437" cy="3693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Command word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A09822F2-4931-4067-9FB7-AE122E68FF2D}"/>
              </a:ext>
            </a:extLst>
          </p:cNvPr>
          <p:cNvSpPr/>
          <p:nvPr/>
        </p:nvSpPr>
        <p:spPr>
          <a:xfrm rot="16200000">
            <a:off x="3152164" y="1691157"/>
            <a:ext cx="254979" cy="591866"/>
          </a:xfrm>
          <a:prstGeom prst="rightBrace">
            <a:avLst>
              <a:gd name="adj1" fmla="val 45000"/>
              <a:gd name="adj2" fmla="val 50000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F79BE0C1-0F66-44C8-8F9C-3D27543DBA35}"/>
              </a:ext>
            </a:extLst>
          </p:cNvPr>
          <p:cNvSpPr/>
          <p:nvPr/>
        </p:nvSpPr>
        <p:spPr>
          <a:xfrm rot="16200000">
            <a:off x="3627794" y="2415126"/>
            <a:ext cx="242309" cy="525245"/>
          </a:xfrm>
          <a:prstGeom prst="leftBrace">
            <a:avLst>
              <a:gd name="adj1" fmla="val 19684"/>
              <a:gd name="adj2" fmla="val 50000"/>
            </a:avLst>
          </a:prstGeom>
          <a:ln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37B41A-C81C-45EE-B372-FA71F3CCF8DA}"/>
              </a:ext>
            </a:extLst>
          </p:cNvPr>
          <p:cNvSpPr txBox="1"/>
          <p:nvPr/>
        </p:nvSpPr>
        <p:spPr>
          <a:xfrm>
            <a:off x="2833630" y="1392257"/>
            <a:ext cx="831253" cy="36933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Option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B9AC41-D2B4-4CE4-8AC2-C6E8D53C5B9F}"/>
              </a:ext>
            </a:extLst>
          </p:cNvPr>
          <p:cNvSpPr txBox="1"/>
          <p:nvPr/>
        </p:nvSpPr>
        <p:spPr>
          <a:xfrm>
            <a:off x="3428314" y="2886317"/>
            <a:ext cx="697370" cy="369332"/>
          </a:xfrm>
          <a:prstGeom prst="rect">
            <a:avLst/>
          </a:prstGeom>
          <a:solidFill>
            <a:srgbClr val="FF9900"/>
          </a:solidFill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Index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C009A09-D0E7-4F92-A37D-2BDA2C953F7E}"/>
              </a:ext>
            </a:extLst>
          </p:cNvPr>
          <p:cNvCxnSpPr>
            <a:cxnSpLocks/>
          </p:cNvCxnSpPr>
          <p:nvPr/>
        </p:nvCxnSpPr>
        <p:spPr>
          <a:xfrm>
            <a:off x="4458038" y="2850454"/>
            <a:ext cx="1567439" cy="5785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eft Brace 13">
            <a:extLst>
              <a:ext uri="{FF2B5EF4-FFF2-40B4-BE49-F238E27FC236}">
                <a16:creationId xmlns:a16="http://schemas.microsoft.com/office/drawing/2014/main" id="{E09AE305-ADCD-4659-9821-31DC2C8CE8E8}"/>
              </a:ext>
            </a:extLst>
          </p:cNvPr>
          <p:cNvSpPr/>
          <p:nvPr/>
        </p:nvSpPr>
        <p:spPr>
          <a:xfrm rot="16200000">
            <a:off x="4198842" y="2394030"/>
            <a:ext cx="254978" cy="525244"/>
          </a:xfrm>
          <a:prstGeom prst="leftBrace">
            <a:avLst>
              <a:gd name="adj1" fmla="val 28197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0D0EAE35-C4F3-4EFA-8C81-979828A4239B}"/>
              </a:ext>
            </a:extLst>
          </p:cNvPr>
          <p:cNvSpPr/>
          <p:nvPr/>
        </p:nvSpPr>
        <p:spPr>
          <a:xfrm rot="16200000">
            <a:off x="6549226" y="2432912"/>
            <a:ext cx="309840" cy="525244"/>
          </a:xfrm>
          <a:prstGeom prst="leftBrace">
            <a:avLst>
              <a:gd name="adj1" fmla="val 25359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0D3E314-A71D-4DA4-B7EA-67853FB0EF66}"/>
              </a:ext>
            </a:extLst>
          </p:cNvPr>
          <p:cNvCxnSpPr>
            <a:cxnSpLocks/>
          </p:cNvCxnSpPr>
          <p:nvPr/>
        </p:nvCxnSpPr>
        <p:spPr>
          <a:xfrm>
            <a:off x="6704146" y="2960786"/>
            <a:ext cx="0" cy="3578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11603DB-652B-404D-B8FD-490CDF9195F9}"/>
              </a:ext>
            </a:extLst>
          </p:cNvPr>
          <p:cNvSpPr txBox="1"/>
          <p:nvPr/>
        </p:nvSpPr>
        <p:spPr>
          <a:xfrm>
            <a:off x="6217473" y="3400290"/>
            <a:ext cx="91570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Prefixes</a:t>
            </a: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156C00EE-E1B7-4CAC-A8DF-6AFEC2CE925E}"/>
              </a:ext>
            </a:extLst>
          </p:cNvPr>
          <p:cNvSpPr/>
          <p:nvPr/>
        </p:nvSpPr>
        <p:spPr>
          <a:xfrm rot="5400000">
            <a:off x="5308249" y="1069992"/>
            <a:ext cx="362311" cy="1608516"/>
          </a:xfrm>
          <a:prstGeom prst="leftBrace">
            <a:avLst>
              <a:gd name="adj1" fmla="val 4500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7ABF4604-C99B-444C-A45D-2C8B875B9646}"/>
              </a:ext>
            </a:extLst>
          </p:cNvPr>
          <p:cNvSpPr/>
          <p:nvPr/>
        </p:nvSpPr>
        <p:spPr>
          <a:xfrm rot="5400000">
            <a:off x="7646020" y="1199263"/>
            <a:ext cx="319632" cy="1392653"/>
          </a:xfrm>
          <a:prstGeom prst="leftBrace">
            <a:avLst>
              <a:gd name="adj1" fmla="val 54999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CCF7E3D-C2D9-439E-850B-6BF21C13FEAC}"/>
              </a:ext>
            </a:extLst>
          </p:cNvPr>
          <p:cNvCxnSpPr>
            <a:cxnSpLocks/>
          </p:cNvCxnSpPr>
          <p:nvPr/>
        </p:nvCxnSpPr>
        <p:spPr>
          <a:xfrm flipV="1">
            <a:off x="5439331" y="1075039"/>
            <a:ext cx="1527437" cy="4895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D403F88-D769-4DB7-87A5-3D774DAC7215}"/>
              </a:ext>
            </a:extLst>
          </p:cNvPr>
          <p:cNvCxnSpPr>
            <a:cxnSpLocks/>
          </p:cNvCxnSpPr>
          <p:nvPr/>
        </p:nvCxnSpPr>
        <p:spPr>
          <a:xfrm flipV="1">
            <a:off x="7805836" y="1104668"/>
            <a:ext cx="0" cy="5061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B90671A-25B6-4B45-9306-8C5A43755EAD}"/>
              </a:ext>
            </a:extLst>
          </p:cNvPr>
          <p:cNvSpPr txBox="1"/>
          <p:nvPr/>
        </p:nvSpPr>
        <p:spPr>
          <a:xfrm>
            <a:off x="7181178" y="584511"/>
            <a:ext cx="1249316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Parameters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711BB7A3-0965-4E40-A755-62682773D2A0}"/>
              </a:ext>
            </a:extLst>
          </p:cNvPr>
          <p:cNvSpPr txBox="1">
            <a:spLocks/>
          </p:cNvSpPr>
          <p:nvPr/>
        </p:nvSpPr>
        <p:spPr>
          <a:xfrm>
            <a:off x="1631049" y="3698684"/>
            <a:ext cx="9144000" cy="12415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4800" dirty="0"/>
              <a:t>e </a:t>
            </a:r>
            <a:r>
              <a:rPr lang="en-SG" sz="4800" b="1" dirty="0"/>
              <a:t>-p </a:t>
            </a:r>
            <a:r>
              <a:rPr lang="en-SG" sz="4800" dirty="0"/>
              <a:t>1 b/</a:t>
            </a:r>
            <a:r>
              <a:rPr lang="en-SG" sz="4800" dirty="0">
                <a:solidFill>
                  <a:srgbClr val="00B050"/>
                </a:solidFill>
              </a:rPr>
              <a:t>Persian</a:t>
            </a:r>
            <a:r>
              <a:rPr lang="en-SG" sz="4800" dirty="0"/>
              <a:t> c/</a:t>
            </a:r>
            <a:r>
              <a:rPr lang="en-SG" sz="4800" dirty="0">
                <a:solidFill>
                  <a:srgbClr val="00B050"/>
                </a:solidFill>
              </a:rPr>
              <a:t>ginger </a:t>
            </a:r>
            <a:r>
              <a:rPr lang="en-SG" sz="4800" dirty="0"/>
              <a:t>t/</a:t>
            </a:r>
            <a:r>
              <a:rPr lang="en-SG" sz="4800" dirty="0">
                <a:solidFill>
                  <a:srgbClr val="00B050"/>
                </a:solidFill>
              </a:rPr>
              <a:t>asthma</a:t>
            </a:r>
          </a:p>
        </p:txBody>
      </p:sp>
      <p:sp>
        <p:nvSpPr>
          <p:cNvPr id="39" name="Left Brace 38">
            <a:extLst>
              <a:ext uri="{FF2B5EF4-FFF2-40B4-BE49-F238E27FC236}">
                <a16:creationId xmlns:a16="http://schemas.microsoft.com/office/drawing/2014/main" id="{A6EFAEFA-D88E-4AC2-878B-D43C0DC2F3D8}"/>
              </a:ext>
            </a:extLst>
          </p:cNvPr>
          <p:cNvSpPr/>
          <p:nvPr/>
        </p:nvSpPr>
        <p:spPr>
          <a:xfrm rot="16200000">
            <a:off x="2061680" y="4584304"/>
            <a:ext cx="258679" cy="491987"/>
          </a:xfrm>
          <a:prstGeom prst="leftBrace">
            <a:avLst>
              <a:gd name="adj1" fmla="val 42816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5C06B69-8C8E-40F1-A796-5DD476AEE8E5}"/>
              </a:ext>
            </a:extLst>
          </p:cNvPr>
          <p:cNvSpPr txBox="1"/>
          <p:nvPr/>
        </p:nvSpPr>
        <p:spPr>
          <a:xfrm>
            <a:off x="1890295" y="5125575"/>
            <a:ext cx="601447" cy="3693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alias</a:t>
            </a:r>
          </a:p>
        </p:txBody>
      </p:sp>
      <p:sp>
        <p:nvSpPr>
          <p:cNvPr id="49" name="Left Brace 48">
            <a:extLst>
              <a:ext uri="{FF2B5EF4-FFF2-40B4-BE49-F238E27FC236}">
                <a16:creationId xmlns:a16="http://schemas.microsoft.com/office/drawing/2014/main" id="{094593C8-7F64-4E60-BCCB-40770076F580}"/>
              </a:ext>
            </a:extLst>
          </p:cNvPr>
          <p:cNvSpPr/>
          <p:nvPr/>
        </p:nvSpPr>
        <p:spPr>
          <a:xfrm rot="5400000">
            <a:off x="9744791" y="1156584"/>
            <a:ext cx="319632" cy="1392653"/>
          </a:xfrm>
          <a:prstGeom prst="leftBrace">
            <a:avLst>
              <a:gd name="adj1" fmla="val 54999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1F8E843-A75B-4249-AD09-99D0755E55C5}"/>
              </a:ext>
            </a:extLst>
          </p:cNvPr>
          <p:cNvCxnSpPr>
            <a:cxnSpLocks/>
          </p:cNvCxnSpPr>
          <p:nvPr/>
        </p:nvCxnSpPr>
        <p:spPr>
          <a:xfrm flipH="1" flipV="1">
            <a:off x="8644905" y="1042031"/>
            <a:ext cx="1157677" cy="5688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922A848-623C-4301-AAF0-D5321EE39DE6}"/>
              </a:ext>
            </a:extLst>
          </p:cNvPr>
          <p:cNvCxnSpPr>
            <a:cxnSpLocks/>
          </p:cNvCxnSpPr>
          <p:nvPr/>
        </p:nvCxnSpPr>
        <p:spPr>
          <a:xfrm flipH="1">
            <a:off x="7181178" y="2925824"/>
            <a:ext cx="1530930" cy="55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39C08D1-9DE9-44FF-B291-FA1C7051357B}"/>
              </a:ext>
            </a:extLst>
          </p:cNvPr>
          <p:cNvSpPr txBox="1"/>
          <p:nvPr/>
        </p:nvSpPr>
        <p:spPr>
          <a:xfrm>
            <a:off x="8959045" y="5237092"/>
            <a:ext cx="498470" cy="369332"/>
          </a:xfrm>
          <a:prstGeom prst="rect">
            <a:avLst/>
          </a:prstGeom>
          <a:solidFill>
            <a:srgbClr val="996633"/>
          </a:solidFill>
          <a:ln>
            <a:solidFill>
              <a:srgbClr val="996633"/>
            </a:solidFill>
          </a:ln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Tag</a:t>
            </a:r>
          </a:p>
        </p:txBody>
      </p:sp>
      <p:sp>
        <p:nvSpPr>
          <p:cNvPr id="59" name="Left Brace 58">
            <a:extLst>
              <a:ext uri="{FF2B5EF4-FFF2-40B4-BE49-F238E27FC236}">
                <a16:creationId xmlns:a16="http://schemas.microsoft.com/office/drawing/2014/main" id="{5EC137F7-C449-4EEA-8128-523C348B230A}"/>
              </a:ext>
            </a:extLst>
          </p:cNvPr>
          <p:cNvSpPr/>
          <p:nvPr/>
        </p:nvSpPr>
        <p:spPr>
          <a:xfrm rot="16200000">
            <a:off x="9118972" y="3942842"/>
            <a:ext cx="220159" cy="2145305"/>
          </a:xfrm>
          <a:prstGeom prst="leftBrace">
            <a:avLst>
              <a:gd name="adj1" fmla="val 42816"/>
              <a:gd name="adj2" fmla="val 50000"/>
            </a:avLst>
          </a:prstGeom>
          <a:ln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0" name="Left Brace 59">
            <a:extLst>
              <a:ext uri="{FF2B5EF4-FFF2-40B4-BE49-F238E27FC236}">
                <a16:creationId xmlns:a16="http://schemas.microsoft.com/office/drawing/2014/main" id="{B32491B5-0249-4C5D-8523-66FC92228E4C}"/>
              </a:ext>
            </a:extLst>
          </p:cNvPr>
          <p:cNvSpPr/>
          <p:nvPr/>
        </p:nvSpPr>
        <p:spPr>
          <a:xfrm rot="16200000">
            <a:off x="8696380" y="2404319"/>
            <a:ext cx="261763" cy="525244"/>
          </a:xfrm>
          <a:prstGeom prst="leftBrace">
            <a:avLst>
              <a:gd name="adj1" fmla="val 25359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0665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34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edit -p 1 b/Persian c/ginger t/asthma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edit -p 1 b/BREED c/COLOUR</dc:title>
  <dc:creator>Cheong Jie Ning, Jacqueline</dc:creator>
  <cp:lastModifiedBy>Cheong Jie Ning, Jacqueline</cp:lastModifiedBy>
  <cp:revision>9</cp:revision>
  <dcterms:created xsi:type="dcterms:W3CDTF">2018-04-15T03:34:31Z</dcterms:created>
  <dcterms:modified xsi:type="dcterms:W3CDTF">2018-04-15T07:05:02Z</dcterms:modified>
</cp:coreProperties>
</file>