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Group 37"/>
          <p:cNvGrpSpPr/>
          <p:nvPr/>
        </p:nvGrpSpPr>
        <p:grpSpPr>
          <a:xfrm>
            <a:off x="1633855" y="1345565"/>
            <a:ext cx="9853295" cy="3588385"/>
            <a:chOff x="2573" y="2119"/>
            <a:chExt cx="15517" cy="5651"/>
          </a:xfrm>
        </p:grpSpPr>
        <p:sp>
          <p:nvSpPr>
            <p:cNvPr id="4" name="Text Box 3"/>
            <p:cNvSpPr txBox="1"/>
            <p:nvPr/>
          </p:nvSpPr>
          <p:spPr>
            <a:xfrm>
              <a:off x="3574" y="3872"/>
              <a:ext cx="89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/>
                <a:t>city</a:t>
              </a:r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59" y="4452"/>
              <a:ext cx="11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/>
                <a:t>state</a:t>
              </a:r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3701" y="5032"/>
              <a:ext cx="7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/>
                <a:t>zip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3295" y="2119"/>
              <a:ext cx="116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/>
                <a:t>name</a:t>
              </a:r>
              <a:endParaRPr lang="en-US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778" y="2914"/>
              <a:ext cx="16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/>
                <a:t>category</a:t>
              </a:r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2573" y="6610"/>
              <a:ext cx="18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/>
                <a:t>longitude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812" y="7190"/>
              <a:ext cx="156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/>
                <a:t>latitude</a:t>
              </a:r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2950" y="5841"/>
              <a:ext cx="151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/>
                <a:t>country</a:t>
              </a:r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4873" y="2119"/>
              <a:ext cx="2220" cy="34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transformer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378" y="2407"/>
              <a:ext cx="495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378" y="3202"/>
              <a:ext cx="495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378" y="4160"/>
              <a:ext cx="495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378" y="4740"/>
              <a:ext cx="495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378" y="5320"/>
              <a:ext cx="495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s 17"/>
            <p:cNvSpPr/>
            <p:nvPr/>
          </p:nvSpPr>
          <p:spPr>
            <a:xfrm>
              <a:off x="7588" y="2729"/>
              <a:ext cx="2220" cy="95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MLP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(clustering)</a:t>
              </a:r>
              <a:endParaRPr 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7093" y="3206"/>
              <a:ext cx="495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s 19"/>
            <p:cNvSpPr/>
            <p:nvPr/>
          </p:nvSpPr>
          <p:spPr>
            <a:xfrm>
              <a:off x="7588" y="3975"/>
              <a:ext cx="2220" cy="16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MLP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(learn location)</a:t>
              </a:r>
              <a:endParaRPr 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7093" y="4739"/>
              <a:ext cx="495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093" y="2412"/>
              <a:ext cx="3517" cy="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808" y="3214"/>
              <a:ext cx="806" cy="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378" y="6120"/>
              <a:ext cx="6235" cy="1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20" idx="3"/>
            </p:cNvCxnSpPr>
            <p:nvPr/>
          </p:nvCxnSpPr>
          <p:spPr>
            <a:xfrm>
              <a:off x="9808" y="4794"/>
              <a:ext cx="313" cy="1326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378" y="6908"/>
              <a:ext cx="1351" cy="1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78" y="7488"/>
              <a:ext cx="134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s 30"/>
            <p:cNvSpPr/>
            <p:nvPr/>
          </p:nvSpPr>
          <p:spPr>
            <a:xfrm>
              <a:off x="5718" y="6609"/>
              <a:ext cx="2220" cy="11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MLP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(learn coords)</a:t>
              </a:r>
              <a:endParaRPr 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938" y="7188"/>
              <a:ext cx="2678" cy="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s 32"/>
            <p:cNvSpPr/>
            <p:nvPr/>
          </p:nvSpPr>
          <p:spPr>
            <a:xfrm>
              <a:off x="10610" y="2119"/>
              <a:ext cx="2220" cy="565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MLP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(similarity)</a:t>
              </a:r>
              <a:endParaRPr 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3462" y="4482"/>
              <a:ext cx="1615" cy="9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sigmoid</a:t>
              </a:r>
              <a:endParaRPr 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5" name="Straight Arrow Connector 34"/>
            <p:cNvCxnSpPr>
              <a:endCxn id="34" idx="1"/>
            </p:cNvCxnSpPr>
            <p:nvPr/>
          </p:nvCxnSpPr>
          <p:spPr>
            <a:xfrm>
              <a:off x="12830" y="4943"/>
              <a:ext cx="632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5092" y="4944"/>
              <a:ext cx="632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 Box 36"/>
            <p:cNvSpPr txBox="1"/>
            <p:nvPr/>
          </p:nvSpPr>
          <p:spPr>
            <a:xfrm>
              <a:off x="15724" y="4653"/>
              <a:ext cx="2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en-US"/>
                <a:t>is same POI ?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495" y="1628775"/>
            <a:ext cx="9858375" cy="3600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Presentation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Trebuchet MS</vt:lpstr>
      <vt:lpstr>Microsoft YaHei</vt:lpstr>
      <vt:lpstr>Droid Sans Fallback</vt:lpstr>
      <vt:lpstr>SimSun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gougon</cp:lastModifiedBy>
  <cp:revision>2</cp:revision>
  <dcterms:created xsi:type="dcterms:W3CDTF">2022-05-23T10:30:35Z</dcterms:created>
  <dcterms:modified xsi:type="dcterms:W3CDTF">2022-05-23T10:30:35Z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