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76" r:id="rId2"/>
    <p:sldId id="502" r:id="rId3"/>
    <p:sldId id="529" r:id="rId4"/>
    <p:sldId id="530" r:id="rId5"/>
    <p:sldId id="531" r:id="rId6"/>
    <p:sldId id="491" r:id="rId7"/>
  </p:sldIdLst>
  <p:sldSz cx="9144000" cy="6858000" type="screen4x3"/>
  <p:notesSz cx="6858000" cy="9144000"/>
  <p:defaultTextStyle>
    <a:lvl1pPr algn="ctr" defTabSz="346710">
      <a:defRPr sz="2100">
        <a:latin typeface="+mn-lt"/>
        <a:ea typeface="+mn-ea"/>
        <a:cs typeface="+mn-cs"/>
        <a:sym typeface="Helvetica Light"/>
      </a:defRPr>
    </a:lvl1pPr>
    <a:lvl2pPr indent="96012" algn="ctr" defTabSz="346710">
      <a:defRPr sz="2100">
        <a:latin typeface="+mn-lt"/>
        <a:ea typeface="+mn-ea"/>
        <a:cs typeface="+mn-cs"/>
        <a:sym typeface="Helvetica Light"/>
      </a:defRPr>
    </a:lvl2pPr>
    <a:lvl3pPr indent="192024" algn="ctr" defTabSz="346710">
      <a:defRPr sz="2100">
        <a:latin typeface="+mn-lt"/>
        <a:ea typeface="+mn-ea"/>
        <a:cs typeface="+mn-cs"/>
        <a:sym typeface="Helvetica Light"/>
      </a:defRPr>
    </a:lvl3pPr>
    <a:lvl4pPr indent="288036" algn="ctr" defTabSz="346710">
      <a:defRPr sz="2100">
        <a:latin typeface="+mn-lt"/>
        <a:ea typeface="+mn-ea"/>
        <a:cs typeface="+mn-cs"/>
        <a:sym typeface="Helvetica Light"/>
      </a:defRPr>
    </a:lvl4pPr>
    <a:lvl5pPr indent="384048" algn="ctr" defTabSz="346710">
      <a:defRPr sz="2100">
        <a:latin typeface="+mn-lt"/>
        <a:ea typeface="+mn-ea"/>
        <a:cs typeface="+mn-cs"/>
        <a:sym typeface="Helvetica Light"/>
      </a:defRPr>
    </a:lvl5pPr>
    <a:lvl6pPr indent="480060" algn="ctr" defTabSz="346710">
      <a:defRPr sz="2100">
        <a:latin typeface="+mn-lt"/>
        <a:ea typeface="+mn-ea"/>
        <a:cs typeface="+mn-cs"/>
        <a:sym typeface="Helvetica Light"/>
      </a:defRPr>
    </a:lvl6pPr>
    <a:lvl7pPr indent="576072" algn="ctr" defTabSz="346710">
      <a:defRPr sz="2100">
        <a:latin typeface="+mn-lt"/>
        <a:ea typeface="+mn-ea"/>
        <a:cs typeface="+mn-cs"/>
        <a:sym typeface="Helvetica Light"/>
      </a:defRPr>
    </a:lvl7pPr>
    <a:lvl8pPr indent="672084" algn="ctr" defTabSz="346710">
      <a:defRPr sz="2100">
        <a:latin typeface="+mn-lt"/>
        <a:ea typeface="+mn-ea"/>
        <a:cs typeface="+mn-cs"/>
        <a:sym typeface="Helvetica Light"/>
      </a:defRPr>
    </a:lvl8pPr>
    <a:lvl9pPr indent="768096" algn="ctr" defTabSz="346710">
      <a:defRPr sz="21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66FF99"/>
    <a:srgbClr val="CCFF99"/>
    <a:srgbClr val="99FF99"/>
    <a:srgbClr val="CCECFF"/>
    <a:srgbClr val="CCF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660" autoAdjust="0"/>
  </p:normalViewPr>
  <p:slideViewPr>
    <p:cSldViewPr>
      <p:cViewPr varScale="1">
        <p:scale>
          <a:sx n="90" d="100"/>
          <a:sy n="90" d="100"/>
        </p:scale>
        <p:origin x="139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D968D-D00A-4E3E-A73A-D1618F751F45}" type="datetimeFigureOut">
              <a:rPr lang="zh-TW" altLang="en-US" smtClean="0"/>
              <a:pPr/>
              <a:t>2022/12/9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4A1EC-F367-4249-B482-01088EF1BF8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796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69089916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92024">
      <a:lnSpc>
        <a:spcPct val="117999"/>
      </a:lnSpc>
      <a:defRPr sz="900">
        <a:latin typeface="Helvetica Neue"/>
        <a:ea typeface="Helvetica Neue"/>
        <a:cs typeface="Helvetica Neue"/>
        <a:sym typeface="Helvetica Neue"/>
      </a:defRPr>
    </a:lvl1pPr>
    <a:lvl2pPr indent="96012" defTabSz="192024">
      <a:lnSpc>
        <a:spcPct val="117999"/>
      </a:lnSpc>
      <a:defRPr sz="900">
        <a:latin typeface="Helvetica Neue"/>
        <a:ea typeface="Helvetica Neue"/>
        <a:cs typeface="Helvetica Neue"/>
        <a:sym typeface="Helvetica Neue"/>
      </a:defRPr>
    </a:lvl2pPr>
    <a:lvl3pPr indent="192024" defTabSz="192024">
      <a:lnSpc>
        <a:spcPct val="117999"/>
      </a:lnSpc>
      <a:defRPr sz="900">
        <a:latin typeface="Helvetica Neue"/>
        <a:ea typeface="Helvetica Neue"/>
        <a:cs typeface="Helvetica Neue"/>
        <a:sym typeface="Helvetica Neue"/>
      </a:defRPr>
    </a:lvl3pPr>
    <a:lvl4pPr indent="288036" defTabSz="192024">
      <a:lnSpc>
        <a:spcPct val="117999"/>
      </a:lnSpc>
      <a:defRPr sz="900">
        <a:latin typeface="Helvetica Neue"/>
        <a:ea typeface="Helvetica Neue"/>
        <a:cs typeface="Helvetica Neue"/>
        <a:sym typeface="Helvetica Neue"/>
      </a:defRPr>
    </a:lvl4pPr>
    <a:lvl5pPr indent="384048" defTabSz="192024">
      <a:lnSpc>
        <a:spcPct val="117999"/>
      </a:lnSpc>
      <a:defRPr sz="900">
        <a:latin typeface="Helvetica Neue"/>
        <a:ea typeface="Helvetica Neue"/>
        <a:cs typeface="Helvetica Neue"/>
        <a:sym typeface="Helvetica Neue"/>
      </a:defRPr>
    </a:lvl5pPr>
    <a:lvl6pPr indent="480060" defTabSz="192024">
      <a:lnSpc>
        <a:spcPct val="117999"/>
      </a:lnSpc>
      <a:defRPr sz="900">
        <a:latin typeface="Helvetica Neue"/>
        <a:ea typeface="Helvetica Neue"/>
        <a:cs typeface="Helvetica Neue"/>
        <a:sym typeface="Helvetica Neue"/>
      </a:defRPr>
    </a:lvl6pPr>
    <a:lvl7pPr indent="576072" defTabSz="192024">
      <a:lnSpc>
        <a:spcPct val="117999"/>
      </a:lnSpc>
      <a:defRPr sz="900">
        <a:latin typeface="Helvetica Neue"/>
        <a:ea typeface="Helvetica Neue"/>
        <a:cs typeface="Helvetica Neue"/>
        <a:sym typeface="Helvetica Neue"/>
      </a:defRPr>
    </a:lvl7pPr>
    <a:lvl8pPr indent="672084" defTabSz="192024">
      <a:lnSpc>
        <a:spcPct val="117999"/>
      </a:lnSpc>
      <a:defRPr sz="900">
        <a:latin typeface="Helvetica Neue"/>
        <a:ea typeface="Helvetica Neue"/>
        <a:cs typeface="Helvetica Neue"/>
        <a:sym typeface="Helvetica Neue"/>
      </a:defRPr>
    </a:lvl8pPr>
    <a:lvl9pPr indent="768096" defTabSz="192024">
      <a:lnSpc>
        <a:spcPct val="117999"/>
      </a:lnSpc>
      <a:defRPr sz="9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lIns="84408" tIns="42204" rIns="84408" bIns="42204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xfrm>
            <a:off x="3884463" y="8685878"/>
            <a:ext cx="2972004" cy="4567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84408" tIns="42204" rIns="84408" bIns="42204" numCol="1" anchorCtr="0" compatLnSpc="1">
            <a:prstTxWarp prst="textNoShape">
              <a:avLst/>
            </a:prstTxWarp>
          </a:bodyPr>
          <a:lstStyle/>
          <a:p>
            <a:fld id="{9B9B5E44-90D3-4F96-B309-34F1B3734AC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666750" y="1149350"/>
            <a:ext cx="7810500" cy="23241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346710">
              <a:defRPr sz="470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4700" dirty="0" err="1"/>
              <a:t>標題文字</a:t>
            </a:r>
            <a:endParaRPr sz="4700" dirty="0"/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666750" y="3536950"/>
            <a:ext cx="7810500" cy="7937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34671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>
                <a:latin typeface="Calibri" pitchFamily="34" charset="0"/>
                <a:ea typeface="+mn-ea"/>
                <a:cs typeface="+mn-cs"/>
                <a:sym typeface="Helvetica Light"/>
              </a:defRPr>
            </a:lvl1pPr>
            <a:lvl2pPr marL="0" indent="96012" algn="ctr" defTabSz="34671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>
                <a:latin typeface="Calibri" pitchFamily="34" charset="0"/>
                <a:ea typeface="+mn-ea"/>
                <a:cs typeface="+mn-cs"/>
                <a:sym typeface="Helvetica Light"/>
              </a:defRPr>
            </a:lvl2pPr>
            <a:lvl3pPr marL="0" indent="192024" algn="ctr" defTabSz="34671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>
                <a:latin typeface="Calibri" pitchFamily="34" charset="0"/>
                <a:ea typeface="+mn-ea"/>
                <a:cs typeface="+mn-cs"/>
                <a:sym typeface="Helvetica Light"/>
              </a:defRPr>
            </a:lvl3pPr>
            <a:lvl4pPr marL="0" indent="288036" algn="ctr" defTabSz="34671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>
                <a:latin typeface="Calibri" pitchFamily="34" charset="0"/>
                <a:ea typeface="+mn-ea"/>
                <a:cs typeface="+mn-cs"/>
                <a:sym typeface="Helvetica Light"/>
              </a:defRPr>
            </a:lvl4pPr>
            <a:lvl5pPr marL="0" indent="384048" algn="ctr" defTabSz="34671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>
                <a:latin typeface="Calibri" pitchFamily="34" charset="0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1800" dirty="0" err="1"/>
              <a:t>內文層級一</a:t>
            </a:r>
            <a:endParaRPr sz="1800" dirty="0"/>
          </a:p>
          <a:p>
            <a:pPr lvl="1">
              <a:defRPr sz="1800"/>
            </a:pPr>
            <a:r>
              <a:rPr sz="1800" dirty="0" err="1"/>
              <a:t>內文層級二</a:t>
            </a:r>
            <a:endParaRPr sz="1800" dirty="0"/>
          </a:p>
          <a:p>
            <a:pPr lvl="2">
              <a:defRPr sz="1800"/>
            </a:pPr>
            <a:r>
              <a:rPr sz="1800" dirty="0" err="1"/>
              <a:t>內文層級三</a:t>
            </a:r>
            <a:endParaRPr sz="1800" dirty="0"/>
          </a:p>
          <a:p>
            <a:pPr lvl="3">
              <a:defRPr sz="1800"/>
            </a:pPr>
            <a:r>
              <a:rPr sz="1800" dirty="0" err="1"/>
              <a:t>內文層級四</a:t>
            </a:r>
            <a:endParaRPr sz="1800" dirty="0"/>
          </a:p>
          <a:p>
            <a:pPr lvl="4">
              <a:defRPr sz="1800"/>
            </a:pPr>
            <a:r>
              <a:rPr sz="1800" dirty="0" err="1"/>
              <a:t>內文層級五</a:t>
            </a:r>
            <a:endParaRPr sz="1800" dirty="0"/>
          </a:p>
        </p:txBody>
      </p:sp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xfrm>
            <a:off x="4484660" y="6540500"/>
            <a:ext cx="169918" cy="153888"/>
          </a:xfrm>
          <a:prstGeom prst="rect">
            <a:avLst/>
          </a:prstGeom>
        </p:spPr>
        <p:txBody>
          <a:bodyPr lIns="0" tIns="0" rIns="0" bIns="0"/>
          <a:lstStyle>
            <a:lvl1pPr defTabSz="346710">
              <a:defRPr sz="1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252212" y="6585331"/>
            <a:ext cx="902490" cy="16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914400">
              <a:lnSpc>
                <a:spcPct val="80000"/>
              </a:lnSpc>
              <a:tabLst>
                <a:tab pos="1308100" algn="l"/>
                <a:tab pos="2578100" algn="l"/>
                <a:tab pos="2743200" algn="l"/>
              </a:tabLst>
              <a:defRPr sz="3200">
                <a:latin typeface="Copperplate Gothic Light"/>
                <a:ea typeface="Copperplate Gothic Light"/>
                <a:cs typeface="Copperplate Gothic Light"/>
                <a:sym typeface="Copperplate Gothic Light"/>
              </a:defRPr>
            </a:lvl1pPr>
          </a:lstStyle>
          <a:p>
            <a:pPr lvl="0">
              <a:defRPr sz="1800"/>
            </a:pPr>
            <a:r>
              <a:rPr sz="1300" dirty="0"/>
              <a:t>Confidential</a:t>
            </a:r>
          </a:p>
        </p:txBody>
      </p:sp>
      <p:pic>
        <p:nvPicPr>
          <p:cNvPr id="52" name="Dynapack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0873" y="6550889"/>
            <a:ext cx="939806" cy="228928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/>
        </p:nvSpPr>
        <p:spPr>
          <a:xfrm>
            <a:off x="192880" y="584683"/>
            <a:ext cx="8743357" cy="796"/>
          </a:xfrm>
          <a:prstGeom prst="line">
            <a:avLst/>
          </a:prstGeom>
          <a:ln w="12700">
            <a:solidFill>
              <a:srgbClr val="808080"/>
            </a:solidFill>
            <a:miter/>
          </a:ln>
        </p:spPr>
        <p:txBody>
          <a:bodyPr lIns="19202" tIns="19202" rIns="19202" bIns="19202"/>
          <a:lstStyle/>
          <a:p>
            <a:pPr lvl="0" algn="l" defTabSz="1920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5" name="Shape 4"/>
          <p:cNvSpPr>
            <a:spLocks noGrp="1"/>
          </p:cNvSpPr>
          <p:nvPr>
            <p:ph type="sldNum" sz="quarter" idx="2"/>
          </p:nvPr>
        </p:nvSpPr>
        <p:spPr>
          <a:xfrm>
            <a:off x="4483567" y="6667500"/>
            <a:ext cx="159005" cy="146501"/>
          </a:xfrm>
          <a:prstGeom prst="rect">
            <a:avLst/>
          </a:prstGeom>
          <a:ln w="12700">
            <a:miter lim="400000"/>
          </a:ln>
        </p:spPr>
        <p:txBody>
          <a:bodyPr wrap="none" lIns="19202" tIns="19202" rIns="19202" bIns="19202">
            <a:spAutoFit/>
          </a:bodyPr>
          <a:lstStyle>
            <a:lvl1pPr defTabSz="384048">
              <a:defRPr sz="7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 err="1">
                <a:solidFill>
                  <a:srgbClr val="0080FF"/>
                </a:solidFill>
              </a:rPr>
              <a:t>標題文字</a:t>
            </a:r>
            <a:endParaRPr sz="1800" dirty="0">
              <a:solidFill>
                <a:srgbClr val="0080FF"/>
              </a:solidFill>
            </a:endParaRP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300" dirty="0" err="1"/>
              <a:t>內文層級一</a:t>
            </a:r>
            <a:endParaRPr sz="1300" dirty="0"/>
          </a:p>
          <a:p>
            <a:pPr lvl="1">
              <a:defRPr sz="1800"/>
            </a:pPr>
            <a:r>
              <a:rPr sz="1300" dirty="0" err="1"/>
              <a:t>內文層級二</a:t>
            </a:r>
            <a:endParaRPr sz="1300" dirty="0"/>
          </a:p>
          <a:p>
            <a:pPr lvl="2">
              <a:defRPr sz="1800"/>
            </a:pPr>
            <a:r>
              <a:rPr sz="1300" dirty="0" err="1"/>
              <a:t>內文層級三</a:t>
            </a:r>
            <a:endParaRPr sz="1300" dirty="0"/>
          </a:p>
          <a:p>
            <a:pPr lvl="3">
              <a:defRPr sz="1800"/>
            </a:pPr>
            <a:r>
              <a:rPr sz="1300" dirty="0" err="1"/>
              <a:t>內文層級四</a:t>
            </a:r>
            <a:endParaRPr sz="1300" dirty="0"/>
          </a:p>
          <a:p>
            <a:pPr lvl="4">
              <a:defRPr sz="1800"/>
            </a:pPr>
            <a:r>
              <a:rPr sz="1300" dirty="0" err="1"/>
              <a:t>內文層級五</a:t>
            </a:r>
            <a:endParaRPr sz="1300" dirty="0"/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6651-512A-4A41-918B-ECED068C52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159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Shape 4"/>
          <p:cNvSpPr>
            <a:spLocks noGrp="1"/>
          </p:cNvSpPr>
          <p:nvPr>
            <p:ph type="sldNum" sz="quarter" idx="2"/>
          </p:nvPr>
        </p:nvSpPr>
        <p:spPr>
          <a:xfrm>
            <a:off x="4483567" y="6667500"/>
            <a:ext cx="159005" cy="146501"/>
          </a:xfrm>
          <a:prstGeom prst="rect">
            <a:avLst/>
          </a:prstGeom>
          <a:ln w="12700">
            <a:miter lim="400000"/>
          </a:ln>
        </p:spPr>
        <p:txBody>
          <a:bodyPr wrap="none" lIns="19202" tIns="19202" rIns="19202" bIns="19202">
            <a:spAutoFit/>
          </a:bodyPr>
          <a:lstStyle>
            <a:lvl1pPr defTabSz="384048">
              <a:defRPr sz="7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 dirty="0"/>
          </a:p>
        </p:txBody>
      </p:sp>
    </p:spTree>
  </p:cSld>
  <p:clrMapOvr>
    <a:masterClrMapping/>
  </p:clrMapOvr>
  <p:transition spd="med">
    <p:strips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238125" y="4724400"/>
            <a:ext cx="8667750" cy="10033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346710">
              <a:defRPr sz="470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4700" dirty="0" err="1"/>
              <a:t>標題文字</a:t>
            </a:r>
            <a:endParaRPr sz="4700" dirty="0"/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xfrm>
            <a:off x="238125" y="5759450"/>
            <a:ext cx="8667750" cy="7937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34671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>
                <a:latin typeface="Calibri" pitchFamily="34" charset="0"/>
                <a:ea typeface="+mn-ea"/>
                <a:cs typeface="+mn-cs"/>
                <a:sym typeface="Helvetica Light"/>
              </a:defRPr>
            </a:lvl1pPr>
            <a:lvl2pPr marL="0" indent="96012" algn="ctr" defTabSz="34671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>
                <a:latin typeface="Calibri" pitchFamily="34" charset="0"/>
                <a:ea typeface="+mn-ea"/>
                <a:cs typeface="+mn-cs"/>
                <a:sym typeface="Helvetica Light"/>
              </a:defRPr>
            </a:lvl2pPr>
            <a:lvl3pPr marL="0" indent="192024" algn="ctr" defTabSz="34671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>
                <a:latin typeface="Calibri" pitchFamily="34" charset="0"/>
                <a:ea typeface="+mn-ea"/>
                <a:cs typeface="+mn-cs"/>
                <a:sym typeface="Helvetica Light"/>
              </a:defRPr>
            </a:lvl3pPr>
            <a:lvl4pPr marL="0" indent="288036" algn="ctr" defTabSz="34671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>
                <a:latin typeface="Calibri" pitchFamily="34" charset="0"/>
                <a:ea typeface="+mn-ea"/>
                <a:cs typeface="+mn-cs"/>
                <a:sym typeface="Helvetica Light"/>
              </a:defRPr>
            </a:lvl4pPr>
            <a:lvl5pPr marL="0" indent="384048" algn="ctr" defTabSz="34671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>
                <a:latin typeface="Calibri" pitchFamily="34" charset="0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1800" dirty="0" err="1"/>
              <a:t>內文層級一</a:t>
            </a:r>
            <a:endParaRPr sz="1800" dirty="0"/>
          </a:p>
          <a:p>
            <a:pPr lvl="1">
              <a:defRPr sz="1800"/>
            </a:pPr>
            <a:r>
              <a:rPr sz="1800" dirty="0" err="1"/>
              <a:t>內文層級二</a:t>
            </a:r>
            <a:endParaRPr sz="1800" dirty="0"/>
          </a:p>
          <a:p>
            <a:pPr lvl="2">
              <a:defRPr sz="1800"/>
            </a:pPr>
            <a:r>
              <a:rPr sz="1800" dirty="0" err="1"/>
              <a:t>內文層級三</a:t>
            </a:r>
            <a:endParaRPr sz="1800" dirty="0"/>
          </a:p>
          <a:p>
            <a:pPr lvl="3">
              <a:defRPr sz="1800"/>
            </a:pPr>
            <a:r>
              <a:rPr sz="1800" dirty="0" err="1"/>
              <a:t>內文層級四</a:t>
            </a:r>
            <a:endParaRPr sz="1800" dirty="0"/>
          </a:p>
          <a:p>
            <a:pPr lvl="4">
              <a:defRPr sz="1800"/>
            </a:pPr>
            <a:r>
              <a:rPr sz="1800" dirty="0" err="1"/>
              <a:t>內文層級五</a:t>
            </a:r>
            <a:endParaRPr sz="1800" dirty="0"/>
          </a:p>
        </p:txBody>
      </p:sp>
      <p:sp>
        <p:nvSpPr>
          <p:cNvPr id="14" name="Shape 14"/>
          <p:cNvSpPr/>
          <p:nvPr/>
        </p:nvSpPr>
        <p:spPr>
          <a:xfrm>
            <a:off x="252212" y="6585331"/>
            <a:ext cx="902490" cy="16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914400">
              <a:lnSpc>
                <a:spcPct val="80000"/>
              </a:lnSpc>
              <a:tabLst>
                <a:tab pos="1308100" algn="l"/>
                <a:tab pos="2578100" algn="l"/>
                <a:tab pos="2743200" algn="l"/>
              </a:tabLst>
              <a:defRPr sz="3200">
                <a:latin typeface="Copperplate Gothic Light"/>
                <a:ea typeface="Copperplate Gothic Light"/>
                <a:cs typeface="Copperplate Gothic Light"/>
                <a:sym typeface="Copperplate Gothic Light"/>
              </a:defRPr>
            </a:lvl1pPr>
          </a:lstStyle>
          <a:p>
            <a:pPr lvl="0">
              <a:defRPr sz="1800"/>
            </a:pPr>
            <a:r>
              <a:rPr sz="1300" dirty="0"/>
              <a:t>Confidential</a:t>
            </a:r>
          </a:p>
        </p:txBody>
      </p:sp>
      <p:pic>
        <p:nvPicPr>
          <p:cNvPr id="15" name="Dynapack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0873" y="6550889"/>
            <a:ext cx="939806" cy="228928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/>
          <p:nvPr/>
        </p:nvSpPr>
        <p:spPr>
          <a:xfrm>
            <a:off x="192880" y="584683"/>
            <a:ext cx="8743357" cy="796"/>
          </a:xfrm>
          <a:prstGeom prst="line">
            <a:avLst/>
          </a:prstGeom>
          <a:ln w="12700">
            <a:solidFill>
              <a:srgbClr val="808080"/>
            </a:solidFill>
            <a:miter/>
          </a:ln>
        </p:spPr>
        <p:txBody>
          <a:bodyPr lIns="19202" tIns="19202" rIns="19202" bIns="19202"/>
          <a:lstStyle/>
          <a:p>
            <a:pPr lvl="0" algn="l" defTabSz="1920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7" name="Shape 4"/>
          <p:cNvSpPr>
            <a:spLocks noGrp="1"/>
          </p:cNvSpPr>
          <p:nvPr>
            <p:ph type="sldNum" sz="quarter" idx="2"/>
          </p:nvPr>
        </p:nvSpPr>
        <p:spPr>
          <a:xfrm>
            <a:off x="4483567" y="6667500"/>
            <a:ext cx="159005" cy="146501"/>
          </a:xfrm>
          <a:prstGeom prst="rect">
            <a:avLst/>
          </a:prstGeom>
          <a:ln w="12700">
            <a:miter lim="400000"/>
          </a:ln>
        </p:spPr>
        <p:txBody>
          <a:bodyPr wrap="none" lIns="19202" tIns="19202" rIns="19202" bIns="19202">
            <a:spAutoFit/>
          </a:bodyPr>
          <a:lstStyle>
            <a:lvl1pPr defTabSz="384048">
              <a:defRPr sz="7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666750" y="2266950"/>
            <a:ext cx="7810500" cy="23241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346710">
              <a:defRPr sz="470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4700" dirty="0" err="1"/>
              <a:t>標題文字</a:t>
            </a:r>
            <a:endParaRPr sz="4700" dirty="0"/>
          </a:p>
        </p:txBody>
      </p:sp>
      <p:sp>
        <p:nvSpPr>
          <p:cNvPr id="19" name="Shape 19"/>
          <p:cNvSpPr/>
          <p:nvPr/>
        </p:nvSpPr>
        <p:spPr>
          <a:xfrm>
            <a:off x="192880" y="584683"/>
            <a:ext cx="8743357" cy="796"/>
          </a:xfrm>
          <a:prstGeom prst="line">
            <a:avLst/>
          </a:prstGeom>
          <a:ln w="12700">
            <a:solidFill>
              <a:srgbClr val="808080"/>
            </a:solidFill>
            <a:miter/>
          </a:ln>
        </p:spPr>
        <p:txBody>
          <a:bodyPr lIns="19202" tIns="19202" rIns="19202" bIns="19202"/>
          <a:lstStyle/>
          <a:p>
            <a:pPr lvl="0" algn="l" defTabSz="1920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4483567" y="6667500"/>
            <a:ext cx="159005" cy="146501"/>
          </a:xfrm>
          <a:prstGeom prst="rect">
            <a:avLst/>
          </a:prstGeom>
          <a:ln w="12700">
            <a:miter lim="400000"/>
          </a:ln>
        </p:spPr>
        <p:txBody>
          <a:bodyPr wrap="none" lIns="19202" tIns="19202" rIns="19202" bIns="19202">
            <a:spAutoFit/>
          </a:bodyPr>
          <a:lstStyle>
            <a:lvl1pPr defTabSz="384048">
              <a:defRPr sz="7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633413" y="476250"/>
            <a:ext cx="7877175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346710">
              <a:defRPr sz="470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4700" dirty="0" err="1"/>
              <a:t>標題文字</a:t>
            </a:r>
            <a:endParaRPr sz="4700" dirty="0"/>
          </a:p>
        </p:txBody>
      </p:sp>
      <p:sp>
        <p:nvSpPr>
          <p:cNvPr id="28" name="Shape 28"/>
          <p:cNvSpPr/>
          <p:nvPr/>
        </p:nvSpPr>
        <p:spPr>
          <a:xfrm>
            <a:off x="192880" y="584683"/>
            <a:ext cx="8743357" cy="796"/>
          </a:xfrm>
          <a:prstGeom prst="line">
            <a:avLst/>
          </a:prstGeom>
          <a:ln w="12700">
            <a:solidFill>
              <a:srgbClr val="808080"/>
            </a:solidFill>
            <a:miter/>
          </a:ln>
        </p:spPr>
        <p:txBody>
          <a:bodyPr lIns="19202" tIns="19202" rIns="19202" bIns="19202"/>
          <a:lstStyle/>
          <a:p>
            <a:pPr lvl="0" algn="l" defTabSz="1920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Calibri" pitchFamily="34" charset="0"/>
            </a:endParaRP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4483567" y="6667500"/>
            <a:ext cx="159005" cy="146501"/>
          </a:xfrm>
          <a:prstGeom prst="rect">
            <a:avLst/>
          </a:prstGeom>
          <a:ln w="12700">
            <a:miter lim="400000"/>
          </a:ln>
        </p:spPr>
        <p:txBody>
          <a:bodyPr wrap="none" lIns="19202" tIns="19202" rIns="19202" bIns="19202">
            <a:spAutoFit/>
          </a:bodyPr>
          <a:lstStyle>
            <a:lvl1pPr defTabSz="384048">
              <a:defRPr sz="7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633413" y="476250"/>
            <a:ext cx="7877175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346710">
              <a:defRPr sz="470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4700" dirty="0" err="1"/>
              <a:t>標題文字</a:t>
            </a:r>
            <a:endParaRPr sz="4700" dirty="0"/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633413" y="1619250"/>
            <a:ext cx="7877175" cy="4603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66700" indent="-266700" defTabSz="346710">
              <a:lnSpc>
                <a:spcPct val="100000"/>
              </a:lnSpc>
              <a:spcBef>
                <a:spcPts val="2478"/>
              </a:spcBef>
              <a:buClrTx/>
              <a:buFontTx/>
              <a:defRPr sz="2200">
                <a:latin typeface="Calibri" pitchFamily="34" charset="0"/>
                <a:ea typeface="+mn-ea"/>
                <a:cs typeface="+mn-cs"/>
                <a:sym typeface="Helvetica Light"/>
              </a:defRPr>
            </a:lvl1pPr>
            <a:lvl2pPr marL="533400" indent="-266700" defTabSz="346710">
              <a:lnSpc>
                <a:spcPct val="100000"/>
              </a:lnSpc>
              <a:spcBef>
                <a:spcPts val="2478"/>
              </a:spcBef>
              <a:buClrTx/>
              <a:buFontTx/>
              <a:buChar char="•"/>
              <a:defRPr sz="2200">
                <a:latin typeface="Calibri" pitchFamily="34" charset="0"/>
                <a:ea typeface="+mn-ea"/>
                <a:cs typeface="+mn-cs"/>
                <a:sym typeface="Helvetica Light"/>
              </a:defRPr>
            </a:lvl2pPr>
            <a:lvl3pPr marL="800100" indent="-266700" defTabSz="346710">
              <a:lnSpc>
                <a:spcPct val="100000"/>
              </a:lnSpc>
              <a:spcBef>
                <a:spcPts val="2478"/>
              </a:spcBef>
              <a:buClrTx/>
              <a:buFontTx/>
              <a:buChar char="•"/>
              <a:defRPr sz="2200">
                <a:latin typeface="Calibri" pitchFamily="34" charset="0"/>
                <a:ea typeface="+mn-ea"/>
                <a:cs typeface="+mn-cs"/>
                <a:sym typeface="Helvetica Light"/>
              </a:defRPr>
            </a:lvl3pPr>
            <a:lvl4pPr marL="1066800" indent="-266700" defTabSz="346710">
              <a:lnSpc>
                <a:spcPct val="100000"/>
              </a:lnSpc>
              <a:spcBef>
                <a:spcPts val="2478"/>
              </a:spcBef>
              <a:buClrTx/>
              <a:buFontTx/>
              <a:buChar char="•"/>
              <a:defRPr sz="2200">
                <a:latin typeface="Calibri" pitchFamily="34" charset="0"/>
                <a:ea typeface="+mn-ea"/>
                <a:cs typeface="+mn-cs"/>
                <a:sym typeface="Helvetica Light"/>
              </a:defRPr>
            </a:lvl4pPr>
            <a:lvl5pPr marL="1333500" indent="-266700" defTabSz="346710">
              <a:lnSpc>
                <a:spcPct val="100000"/>
              </a:lnSpc>
              <a:spcBef>
                <a:spcPts val="2478"/>
              </a:spcBef>
              <a:buClrTx/>
              <a:buFontTx/>
              <a:buChar char="•"/>
              <a:defRPr sz="2200">
                <a:latin typeface="Calibri" pitchFamily="34" charset="0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2200" dirty="0" err="1"/>
              <a:t>內文層級一</a:t>
            </a:r>
            <a:endParaRPr sz="2200" dirty="0"/>
          </a:p>
          <a:p>
            <a:pPr lvl="1">
              <a:defRPr sz="1800"/>
            </a:pPr>
            <a:r>
              <a:rPr sz="2200" dirty="0" err="1"/>
              <a:t>內文層級二</a:t>
            </a:r>
            <a:endParaRPr sz="2200" dirty="0"/>
          </a:p>
          <a:p>
            <a:pPr lvl="2">
              <a:defRPr sz="1800"/>
            </a:pPr>
            <a:r>
              <a:rPr sz="2200" dirty="0" err="1"/>
              <a:t>內文層級三</a:t>
            </a:r>
            <a:endParaRPr sz="2200" dirty="0"/>
          </a:p>
          <a:p>
            <a:pPr lvl="3">
              <a:defRPr sz="1800"/>
            </a:pPr>
            <a:r>
              <a:rPr sz="2200" dirty="0" err="1"/>
              <a:t>內文層級四</a:t>
            </a:r>
            <a:endParaRPr sz="2200" dirty="0"/>
          </a:p>
          <a:p>
            <a:pPr lvl="4">
              <a:defRPr sz="1800"/>
            </a:pPr>
            <a:r>
              <a:rPr sz="2200" dirty="0" err="1"/>
              <a:t>內文層級五</a:t>
            </a:r>
            <a:endParaRPr sz="2200" dirty="0"/>
          </a:p>
        </p:txBody>
      </p:sp>
      <p:sp>
        <p:nvSpPr>
          <p:cNvPr id="32" name="Shape 32"/>
          <p:cNvSpPr/>
          <p:nvPr/>
        </p:nvSpPr>
        <p:spPr>
          <a:xfrm>
            <a:off x="192880" y="584683"/>
            <a:ext cx="8743357" cy="796"/>
          </a:xfrm>
          <a:prstGeom prst="line">
            <a:avLst/>
          </a:prstGeom>
          <a:ln w="12700">
            <a:solidFill>
              <a:srgbClr val="808080"/>
            </a:solidFill>
            <a:miter/>
          </a:ln>
        </p:spPr>
        <p:txBody>
          <a:bodyPr lIns="19202" tIns="19202" rIns="19202" bIns="19202"/>
          <a:lstStyle/>
          <a:p>
            <a:pPr lvl="0" algn="l" defTabSz="1920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Calibri" pitchFamily="34" charset="0"/>
            </a:endParaRPr>
          </a:p>
        </p:txBody>
      </p:sp>
      <p:sp>
        <p:nvSpPr>
          <p:cNvPr id="5" name="Shape 4"/>
          <p:cNvSpPr>
            <a:spLocks noGrp="1"/>
          </p:cNvSpPr>
          <p:nvPr>
            <p:ph type="sldNum" sz="quarter" idx="2"/>
          </p:nvPr>
        </p:nvSpPr>
        <p:spPr>
          <a:xfrm>
            <a:off x="4483567" y="6667500"/>
            <a:ext cx="159005" cy="146501"/>
          </a:xfrm>
          <a:prstGeom prst="rect">
            <a:avLst/>
          </a:prstGeom>
          <a:ln w="12700">
            <a:miter lim="400000"/>
          </a:ln>
        </p:spPr>
        <p:txBody>
          <a:bodyPr wrap="none" lIns="19202" tIns="19202" rIns="19202" bIns="19202">
            <a:spAutoFit/>
          </a:bodyPr>
          <a:lstStyle>
            <a:lvl1pPr defTabSz="384048">
              <a:defRPr sz="7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633413" y="476250"/>
            <a:ext cx="7877175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346710">
              <a:defRPr sz="4700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4700" dirty="0" err="1"/>
              <a:t>標題文字</a:t>
            </a:r>
            <a:endParaRPr sz="4700" dirty="0"/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633413" y="1619250"/>
            <a:ext cx="3752850" cy="4603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34696" indent="-234696" defTabSz="346710">
              <a:lnSpc>
                <a:spcPct val="100000"/>
              </a:lnSpc>
              <a:spcBef>
                <a:spcPts val="1890"/>
              </a:spcBef>
              <a:buClrTx/>
              <a:buFontTx/>
              <a:defRPr sz="1900">
                <a:latin typeface="Calibri" pitchFamily="34" charset="0"/>
                <a:ea typeface="+mn-ea"/>
                <a:cs typeface="+mn-cs"/>
                <a:sym typeface="Helvetica Light"/>
              </a:defRPr>
            </a:lvl1pPr>
            <a:lvl2pPr marL="469392" indent="-234696" defTabSz="346710">
              <a:lnSpc>
                <a:spcPct val="100000"/>
              </a:lnSpc>
              <a:spcBef>
                <a:spcPts val="1890"/>
              </a:spcBef>
              <a:buClrTx/>
              <a:buFontTx/>
              <a:buChar char="•"/>
              <a:defRPr sz="1900">
                <a:latin typeface="Calibri" pitchFamily="34" charset="0"/>
                <a:ea typeface="+mn-ea"/>
                <a:cs typeface="+mn-cs"/>
                <a:sym typeface="Helvetica Light"/>
              </a:defRPr>
            </a:lvl2pPr>
            <a:lvl3pPr marL="704088" indent="-234696" defTabSz="346710">
              <a:lnSpc>
                <a:spcPct val="100000"/>
              </a:lnSpc>
              <a:spcBef>
                <a:spcPts val="1890"/>
              </a:spcBef>
              <a:buClrTx/>
              <a:buFontTx/>
              <a:buChar char="•"/>
              <a:defRPr sz="1900">
                <a:latin typeface="Calibri" pitchFamily="34" charset="0"/>
                <a:ea typeface="+mn-ea"/>
                <a:cs typeface="+mn-cs"/>
                <a:sym typeface="Helvetica Light"/>
              </a:defRPr>
            </a:lvl3pPr>
            <a:lvl4pPr marL="938784" indent="-234696" defTabSz="346710">
              <a:lnSpc>
                <a:spcPct val="100000"/>
              </a:lnSpc>
              <a:spcBef>
                <a:spcPts val="1890"/>
              </a:spcBef>
              <a:buClrTx/>
              <a:buFontTx/>
              <a:buChar char="•"/>
              <a:defRPr sz="1900">
                <a:latin typeface="Calibri" pitchFamily="34" charset="0"/>
                <a:ea typeface="+mn-ea"/>
                <a:cs typeface="+mn-cs"/>
                <a:sym typeface="Helvetica Light"/>
              </a:defRPr>
            </a:lvl4pPr>
            <a:lvl5pPr marL="1173480" indent="-234696" defTabSz="346710">
              <a:lnSpc>
                <a:spcPct val="100000"/>
              </a:lnSpc>
              <a:spcBef>
                <a:spcPts val="1890"/>
              </a:spcBef>
              <a:buClrTx/>
              <a:buFontTx/>
              <a:buChar char="•"/>
              <a:defRPr sz="1900">
                <a:latin typeface="Calibri" pitchFamily="34" charset="0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1900" dirty="0" err="1"/>
              <a:t>內文層級一</a:t>
            </a:r>
            <a:endParaRPr sz="1900" dirty="0"/>
          </a:p>
          <a:p>
            <a:pPr lvl="1">
              <a:defRPr sz="1800"/>
            </a:pPr>
            <a:r>
              <a:rPr sz="1900" dirty="0" err="1"/>
              <a:t>內文層級二</a:t>
            </a:r>
            <a:endParaRPr sz="1900" dirty="0"/>
          </a:p>
          <a:p>
            <a:pPr lvl="2">
              <a:defRPr sz="1800"/>
            </a:pPr>
            <a:r>
              <a:rPr sz="1900" dirty="0" err="1"/>
              <a:t>內文層級三</a:t>
            </a:r>
            <a:endParaRPr sz="1900" dirty="0"/>
          </a:p>
          <a:p>
            <a:pPr lvl="3">
              <a:defRPr sz="1800"/>
            </a:pPr>
            <a:r>
              <a:rPr sz="1900" dirty="0" err="1"/>
              <a:t>內文層級四</a:t>
            </a:r>
            <a:endParaRPr sz="1900" dirty="0"/>
          </a:p>
          <a:p>
            <a:pPr lvl="4">
              <a:defRPr sz="1800"/>
            </a:pPr>
            <a:r>
              <a:rPr sz="1900" dirty="0" err="1"/>
              <a:t>內文層級五</a:t>
            </a:r>
            <a:endParaRPr sz="1900" dirty="0"/>
          </a:p>
        </p:txBody>
      </p:sp>
      <p:sp>
        <p:nvSpPr>
          <p:cNvPr id="36" name="Shape 36"/>
          <p:cNvSpPr/>
          <p:nvPr/>
        </p:nvSpPr>
        <p:spPr>
          <a:xfrm>
            <a:off x="252212" y="6585331"/>
            <a:ext cx="902490" cy="16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914400">
              <a:lnSpc>
                <a:spcPct val="80000"/>
              </a:lnSpc>
              <a:tabLst>
                <a:tab pos="1308100" algn="l"/>
                <a:tab pos="2578100" algn="l"/>
                <a:tab pos="2743200" algn="l"/>
              </a:tabLst>
              <a:defRPr sz="3200">
                <a:latin typeface="Copperplate Gothic Light"/>
                <a:ea typeface="Copperplate Gothic Light"/>
                <a:cs typeface="Copperplate Gothic Light"/>
                <a:sym typeface="Copperplate Gothic Light"/>
              </a:defRPr>
            </a:lvl1pPr>
          </a:lstStyle>
          <a:p>
            <a:pPr lvl="0">
              <a:defRPr sz="1800"/>
            </a:pPr>
            <a:r>
              <a:rPr sz="1300" dirty="0"/>
              <a:t>Confidential</a:t>
            </a:r>
          </a:p>
        </p:txBody>
      </p:sp>
      <p:pic>
        <p:nvPicPr>
          <p:cNvPr id="37" name="Dynapack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0873" y="6550889"/>
            <a:ext cx="939806" cy="228928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/>
          <p:nvPr/>
        </p:nvSpPr>
        <p:spPr>
          <a:xfrm>
            <a:off x="192880" y="584683"/>
            <a:ext cx="8743357" cy="796"/>
          </a:xfrm>
          <a:prstGeom prst="line">
            <a:avLst/>
          </a:prstGeom>
          <a:ln w="12700">
            <a:solidFill>
              <a:srgbClr val="808080"/>
            </a:solidFill>
            <a:miter/>
          </a:ln>
        </p:spPr>
        <p:txBody>
          <a:bodyPr lIns="19202" tIns="19202" rIns="19202" bIns="19202"/>
          <a:lstStyle/>
          <a:p>
            <a:pPr lvl="0" algn="l" defTabSz="1920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Calibri" pitchFamily="34" charset="0"/>
            </a:endParaRPr>
          </a:p>
        </p:txBody>
      </p:sp>
      <p:sp>
        <p:nvSpPr>
          <p:cNvPr id="7" name="Shape 4"/>
          <p:cNvSpPr>
            <a:spLocks noGrp="1"/>
          </p:cNvSpPr>
          <p:nvPr>
            <p:ph type="sldNum" sz="quarter" idx="2"/>
          </p:nvPr>
        </p:nvSpPr>
        <p:spPr>
          <a:xfrm>
            <a:off x="4483567" y="6667500"/>
            <a:ext cx="159005" cy="146501"/>
          </a:xfrm>
          <a:prstGeom prst="rect">
            <a:avLst/>
          </a:prstGeom>
          <a:ln w="12700">
            <a:miter lim="400000"/>
          </a:ln>
        </p:spPr>
        <p:txBody>
          <a:bodyPr wrap="none" lIns="19202" tIns="19202" rIns="19202" bIns="19202">
            <a:spAutoFit/>
          </a:bodyPr>
          <a:lstStyle>
            <a:lvl1pPr defTabSz="384048">
              <a:defRPr sz="7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633413" y="889000"/>
            <a:ext cx="7877175" cy="50736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66700" indent="-266700" defTabSz="346710">
              <a:lnSpc>
                <a:spcPct val="100000"/>
              </a:lnSpc>
              <a:spcBef>
                <a:spcPts val="2478"/>
              </a:spcBef>
              <a:buClrTx/>
              <a:buFontTx/>
              <a:defRPr sz="2200">
                <a:latin typeface="Calibri" pitchFamily="34" charset="0"/>
                <a:ea typeface="+mn-ea"/>
                <a:cs typeface="+mn-cs"/>
                <a:sym typeface="Helvetica Light"/>
              </a:defRPr>
            </a:lvl1pPr>
            <a:lvl2pPr marL="533400" indent="-266700" defTabSz="346710">
              <a:lnSpc>
                <a:spcPct val="100000"/>
              </a:lnSpc>
              <a:spcBef>
                <a:spcPts val="2478"/>
              </a:spcBef>
              <a:buClrTx/>
              <a:buFontTx/>
              <a:buChar char="•"/>
              <a:defRPr sz="2200">
                <a:latin typeface="Calibri" pitchFamily="34" charset="0"/>
                <a:ea typeface="+mn-ea"/>
                <a:cs typeface="+mn-cs"/>
                <a:sym typeface="Helvetica Light"/>
              </a:defRPr>
            </a:lvl2pPr>
            <a:lvl3pPr marL="800100" indent="-266700" defTabSz="346710">
              <a:lnSpc>
                <a:spcPct val="100000"/>
              </a:lnSpc>
              <a:spcBef>
                <a:spcPts val="2478"/>
              </a:spcBef>
              <a:buClrTx/>
              <a:buFontTx/>
              <a:buChar char="•"/>
              <a:defRPr sz="2200">
                <a:latin typeface="Calibri" pitchFamily="34" charset="0"/>
                <a:ea typeface="+mn-ea"/>
                <a:cs typeface="+mn-cs"/>
                <a:sym typeface="Helvetica Light"/>
              </a:defRPr>
            </a:lvl3pPr>
            <a:lvl4pPr marL="1066800" indent="-266700" defTabSz="346710">
              <a:lnSpc>
                <a:spcPct val="100000"/>
              </a:lnSpc>
              <a:spcBef>
                <a:spcPts val="2478"/>
              </a:spcBef>
              <a:buClrTx/>
              <a:buFontTx/>
              <a:buChar char="•"/>
              <a:defRPr sz="2200">
                <a:latin typeface="Calibri" pitchFamily="34" charset="0"/>
                <a:ea typeface="+mn-ea"/>
                <a:cs typeface="+mn-cs"/>
                <a:sym typeface="Helvetica Light"/>
              </a:defRPr>
            </a:lvl4pPr>
            <a:lvl5pPr marL="1333500" indent="-266700" defTabSz="346710">
              <a:lnSpc>
                <a:spcPct val="100000"/>
              </a:lnSpc>
              <a:spcBef>
                <a:spcPts val="2478"/>
              </a:spcBef>
              <a:buClrTx/>
              <a:buFontTx/>
              <a:buChar char="•"/>
              <a:defRPr sz="2200">
                <a:latin typeface="Calibri" pitchFamily="34" charset="0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2200" dirty="0" err="1"/>
              <a:t>內文層級一</a:t>
            </a:r>
            <a:endParaRPr sz="2200" dirty="0"/>
          </a:p>
          <a:p>
            <a:pPr lvl="1">
              <a:defRPr sz="1800"/>
            </a:pPr>
            <a:r>
              <a:rPr sz="2200" dirty="0" err="1"/>
              <a:t>內文層級二</a:t>
            </a:r>
            <a:endParaRPr sz="2200" dirty="0"/>
          </a:p>
          <a:p>
            <a:pPr lvl="2">
              <a:defRPr sz="1800"/>
            </a:pPr>
            <a:r>
              <a:rPr sz="2200" dirty="0" err="1"/>
              <a:t>內文層級三</a:t>
            </a:r>
            <a:endParaRPr sz="2200" dirty="0"/>
          </a:p>
          <a:p>
            <a:pPr lvl="3">
              <a:defRPr sz="1800"/>
            </a:pPr>
            <a:r>
              <a:rPr sz="2200" dirty="0" err="1"/>
              <a:t>內文層級四</a:t>
            </a:r>
            <a:endParaRPr sz="2200" dirty="0"/>
          </a:p>
          <a:p>
            <a:pPr lvl="4">
              <a:defRPr sz="1800"/>
            </a:pPr>
            <a:r>
              <a:rPr sz="2200" dirty="0" err="1"/>
              <a:t>內文層級五</a:t>
            </a:r>
            <a:endParaRPr sz="2200" dirty="0"/>
          </a:p>
        </p:txBody>
      </p:sp>
      <p:sp>
        <p:nvSpPr>
          <p:cNvPr id="41" name="Shape 41"/>
          <p:cNvSpPr/>
          <p:nvPr/>
        </p:nvSpPr>
        <p:spPr>
          <a:xfrm>
            <a:off x="192880" y="584683"/>
            <a:ext cx="8743357" cy="796"/>
          </a:xfrm>
          <a:prstGeom prst="line">
            <a:avLst/>
          </a:prstGeom>
          <a:ln w="12700">
            <a:solidFill>
              <a:srgbClr val="808080"/>
            </a:solidFill>
            <a:miter/>
          </a:ln>
        </p:spPr>
        <p:txBody>
          <a:bodyPr lIns="19202" tIns="19202" rIns="19202" bIns="19202"/>
          <a:lstStyle/>
          <a:p>
            <a:pPr lvl="0" algn="l" defTabSz="1920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4483567" y="6667500"/>
            <a:ext cx="159005" cy="146501"/>
          </a:xfrm>
          <a:prstGeom prst="rect">
            <a:avLst/>
          </a:prstGeom>
          <a:ln w="12700">
            <a:miter lim="400000"/>
          </a:ln>
        </p:spPr>
        <p:txBody>
          <a:bodyPr wrap="none" lIns="19202" tIns="19202" rIns="19202" bIns="19202">
            <a:spAutoFit/>
          </a:bodyPr>
          <a:lstStyle>
            <a:lvl1pPr defTabSz="384048">
              <a:defRPr sz="7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Dynapack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0873" y="6550889"/>
            <a:ext cx="939806" cy="228928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/>
          <p:nvPr/>
        </p:nvSpPr>
        <p:spPr>
          <a:xfrm>
            <a:off x="192880" y="584683"/>
            <a:ext cx="8743357" cy="796"/>
          </a:xfrm>
          <a:prstGeom prst="line">
            <a:avLst/>
          </a:prstGeom>
          <a:ln w="12700">
            <a:solidFill>
              <a:srgbClr val="808080"/>
            </a:solidFill>
            <a:miter/>
          </a:ln>
        </p:spPr>
        <p:txBody>
          <a:bodyPr lIns="19202" tIns="19202" rIns="19202" bIns="19202"/>
          <a:lstStyle/>
          <a:p>
            <a:pPr lvl="0" algn="l" defTabSz="1920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5" name="Shape 4"/>
          <p:cNvSpPr>
            <a:spLocks noGrp="1"/>
          </p:cNvSpPr>
          <p:nvPr>
            <p:ph type="sldNum" sz="quarter" idx="2"/>
          </p:nvPr>
        </p:nvSpPr>
        <p:spPr>
          <a:xfrm>
            <a:off x="4483567" y="6667500"/>
            <a:ext cx="159005" cy="146501"/>
          </a:xfrm>
          <a:prstGeom prst="rect">
            <a:avLst/>
          </a:prstGeom>
          <a:ln w="12700">
            <a:miter lim="400000"/>
          </a:ln>
        </p:spPr>
        <p:txBody>
          <a:bodyPr wrap="none" lIns="19202" tIns="19202" rIns="19202" bIns="19202">
            <a:spAutoFit/>
          </a:bodyPr>
          <a:lstStyle>
            <a:lvl1pPr defTabSz="384048">
              <a:defRPr sz="7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  <p:sp>
        <p:nvSpPr>
          <p:cNvPr id="7" name="Shape 43"/>
          <p:cNvSpPr/>
          <p:nvPr userDrawn="1"/>
        </p:nvSpPr>
        <p:spPr>
          <a:xfrm>
            <a:off x="467544" y="6581324"/>
            <a:ext cx="1152128" cy="16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r" defTabSz="914400">
              <a:lnSpc>
                <a:spcPct val="80000"/>
              </a:lnSpc>
              <a:tabLst>
                <a:tab pos="1308100" algn="l"/>
                <a:tab pos="2578100" algn="l"/>
                <a:tab pos="2743200" algn="l"/>
              </a:tabLst>
              <a:defRPr sz="3200">
                <a:latin typeface="Copperplate Gothic Light"/>
                <a:ea typeface="Copperplate Gothic Light"/>
                <a:cs typeface="Copperplate Gothic Light"/>
                <a:sym typeface="Copperplate Gothic Light"/>
              </a:defRPr>
            </a:lvl1pPr>
          </a:lstStyle>
          <a:p>
            <a:pPr lvl="0">
              <a:defRPr sz="1800"/>
            </a:pPr>
            <a:r>
              <a:rPr sz="1300" dirty="0"/>
              <a:t>Confidentia</a:t>
            </a:r>
            <a:r>
              <a:rPr lang="en-US" sz="1300" dirty="0"/>
              <a:t>l</a:t>
            </a:r>
            <a:endParaRPr sz="1300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52212" y="6585331"/>
            <a:ext cx="902490" cy="16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914400">
              <a:lnSpc>
                <a:spcPct val="80000"/>
              </a:lnSpc>
              <a:tabLst>
                <a:tab pos="1308100" algn="l"/>
                <a:tab pos="2578100" algn="l"/>
                <a:tab pos="2743200" algn="l"/>
              </a:tabLst>
              <a:defRPr sz="3200">
                <a:latin typeface="Copperplate Gothic Light"/>
                <a:ea typeface="Copperplate Gothic Light"/>
                <a:cs typeface="Copperplate Gothic Light"/>
                <a:sym typeface="Copperplate Gothic Light"/>
              </a:defRPr>
            </a:lvl1pPr>
          </a:lstStyle>
          <a:p>
            <a:pPr lvl="0">
              <a:defRPr sz="1800"/>
            </a:pPr>
            <a:r>
              <a:rPr sz="1300" dirty="0"/>
              <a:t>Confidential</a:t>
            </a:r>
          </a:p>
        </p:txBody>
      </p:sp>
      <p:pic>
        <p:nvPicPr>
          <p:cNvPr id="48" name="Dynapack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0873" y="6550889"/>
            <a:ext cx="939806" cy="228928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/>
        </p:nvSpPr>
        <p:spPr>
          <a:xfrm>
            <a:off x="192880" y="584683"/>
            <a:ext cx="8743357" cy="796"/>
          </a:xfrm>
          <a:prstGeom prst="line">
            <a:avLst/>
          </a:prstGeom>
          <a:ln w="12700">
            <a:solidFill>
              <a:srgbClr val="808080"/>
            </a:solidFill>
            <a:miter/>
          </a:ln>
        </p:spPr>
        <p:txBody>
          <a:bodyPr lIns="19202" tIns="19202" rIns="19202" bIns="19202"/>
          <a:lstStyle/>
          <a:p>
            <a:pPr lvl="0" algn="l" defTabSz="1920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5" name="Shape 4"/>
          <p:cNvSpPr>
            <a:spLocks noGrp="1"/>
          </p:cNvSpPr>
          <p:nvPr>
            <p:ph type="sldNum" sz="quarter" idx="2"/>
          </p:nvPr>
        </p:nvSpPr>
        <p:spPr>
          <a:xfrm>
            <a:off x="4483567" y="6667500"/>
            <a:ext cx="159005" cy="146501"/>
          </a:xfrm>
          <a:prstGeom prst="rect">
            <a:avLst/>
          </a:prstGeom>
          <a:ln w="12700">
            <a:miter lim="400000"/>
          </a:ln>
        </p:spPr>
        <p:txBody>
          <a:bodyPr wrap="none" lIns="19202" tIns="19202" rIns="19202" bIns="19202">
            <a:spAutoFit/>
          </a:bodyPr>
          <a:lstStyle>
            <a:lvl1pPr defTabSz="384048">
              <a:defRPr sz="7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04787" y="44450"/>
            <a:ext cx="8339138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 err="1">
                <a:solidFill>
                  <a:srgbClr val="0080FF"/>
                </a:solidFill>
              </a:rPr>
              <a:t>標題文字</a:t>
            </a:r>
            <a:endParaRPr sz="1800" dirty="0">
              <a:solidFill>
                <a:srgbClr val="0080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00050" y="768350"/>
            <a:ext cx="8339138" cy="6089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r>
              <a:rPr sz="1300" dirty="0" err="1"/>
              <a:t>內文層級一</a:t>
            </a:r>
            <a:endParaRPr sz="1300" dirty="0"/>
          </a:p>
          <a:p>
            <a:pPr lvl="1">
              <a:defRPr sz="1800"/>
            </a:pPr>
            <a:r>
              <a:rPr sz="1300" dirty="0" err="1"/>
              <a:t>內文層級二</a:t>
            </a:r>
            <a:endParaRPr sz="1300" dirty="0"/>
          </a:p>
          <a:p>
            <a:pPr lvl="2">
              <a:defRPr sz="1800"/>
            </a:pPr>
            <a:r>
              <a:rPr sz="1300" dirty="0" err="1"/>
              <a:t>內文層級三</a:t>
            </a:r>
            <a:endParaRPr sz="1300" dirty="0"/>
          </a:p>
          <a:p>
            <a:pPr lvl="3">
              <a:defRPr sz="1800"/>
            </a:pPr>
            <a:r>
              <a:rPr sz="1300" dirty="0" err="1"/>
              <a:t>內文層級四</a:t>
            </a:r>
            <a:endParaRPr sz="1300" dirty="0"/>
          </a:p>
          <a:p>
            <a:pPr lvl="4">
              <a:defRPr sz="1800"/>
            </a:pPr>
            <a:r>
              <a:rPr sz="1300" dirty="0" err="1"/>
              <a:t>內文層級五</a:t>
            </a:r>
            <a:endParaRPr sz="1300" dirty="0"/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4483567" y="6667500"/>
            <a:ext cx="159005" cy="146501"/>
          </a:xfrm>
          <a:prstGeom prst="rect">
            <a:avLst/>
          </a:prstGeom>
          <a:ln w="12700">
            <a:miter lim="400000"/>
          </a:ln>
        </p:spPr>
        <p:txBody>
          <a:bodyPr wrap="none" lIns="19202" tIns="19202" rIns="19202" bIns="19202">
            <a:spAutoFit/>
          </a:bodyPr>
          <a:lstStyle>
            <a:lvl1pPr defTabSz="384048">
              <a:defRPr sz="7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  <p:sp>
        <p:nvSpPr>
          <p:cNvPr id="5" name="Shape 5"/>
          <p:cNvSpPr/>
          <p:nvPr/>
        </p:nvSpPr>
        <p:spPr>
          <a:xfrm>
            <a:off x="323528" y="6581324"/>
            <a:ext cx="1296144" cy="16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r" defTabSz="914400">
              <a:lnSpc>
                <a:spcPct val="80000"/>
              </a:lnSpc>
              <a:tabLst>
                <a:tab pos="1308100" algn="l"/>
                <a:tab pos="2578100" algn="l"/>
                <a:tab pos="2743200" algn="l"/>
              </a:tabLst>
              <a:defRPr sz="3200">
                <a:latin typeface="Copperplate Gothic Light"/>
                <a:ea typeface="Copperplate Gothic Light"/>
                <a:cs typeface="Copperplate Gothic Light"/>
                <a:sym typeface="Copperplate Gothic Light"/>
              </a:defRPr>
            </a:lvl1pPr>
          </a:lstStyle>
          <a:p>
            <a:pPr lvl="0">
              <a:defRPr sz="1800"/>
            </a:pPr>
            <a:r>
              <a:rPr sz="1300" dirty="0"/>
              <a:t>Confidential</a:t>
            </a:r>
          </a:p>
        </p:txBody>
      </p:sp>
      <p:pic>
        <p:nvPicPr>
          <p:cNvPr id="6" name="Dynapack.png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160873" y="6550889"/>
            <a:ext cx="939806" cy="228928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2" r:id="rId11"/>
    <p:sldLayoutId id="2147483663" r:id="rId12"/>
    <p:sldLayoutId id="2147483664" r:id="rId13"/>
  </p:sldLayoutIdLst>
  <p:transition spd="med"/>
  <p:hf hdr="0" ftr="0" dt="0"/>
  <p:txStyles>
    <p:titleStyle>
      <a:lvl1pPr>
        <a:defRPr sz="1800">
          <a:solidFill>
            <a:srgbClr val="0080FF"/>
          </a:solidFill>
          <a:latin typeface="Calibri" pitchFamily="34" charset="0"/>
          <a:ea typeface="Calibri" pitchFamily="34" charset="0"/>
          <a:cs typeface="Calibri" pitchFamily="34" charset="0"/>
          <a:sym typeface="Helvetica Neue"/>
        </a:defRPr>
      </a:lvl1pPr>
      <a:lvl2pPr>
        <a:defRPr sz="1800">
          <a:solidFill>
            <a:srgbClr val="0080FF"/>
          </a:solidFill>
          <a:latin typeface="Helvetica Neue"/>
          <a:ea typeface="Helvetica Neue"/>
          <a:cs typeface="Helvetica Neue"/>
          <a:sym typeface="Helvetica Neue"/>
        </a:defRPr>
      </a:lvl2pPr>
      <a:lvl3pPr>
        <a:defRPr sz="1800">
          <a:solidFill>
            <a:srgbClr val="0080FF"/>
          </a:solidFill>
          <a:latin typeface="Helvetica Neue"/>
          <a:ea typeface="Helvetica Neue"/>
          <a:cs typeface="Helvetica Neue"/>
          <a:sym typeface="Helvetica Neue"/>
        </a:defRPr>
      </a:lvl3pPr>
      <a:lvl4pPr>
        <a:defRPr sz="1800">
          <a:solidFill>
            <a:srgbClr val="0080FF"/>
          </a:solidFill>
          <a:latin typeface="Helvetica Neue"/>
          <a:ea typeface="Helvetica Neue"/>
          <a:cs typeface="Helvetica Neue"/>
          <a:sym typeface="Helvetica Neue"/>
        </a:defRPr>
      </a:lvl4pPr>
      <a:lvl5pPr>
        <a:defRPr sz="1800">
          <a:solidFill>
            <a:srgbClr val="0080FF"/>
          </a:solidFill>
          <a:latin typeface="Helvetica Neue"/>
          <a:ea typeface="Helvetica Neue"/>
          <a:cs typeface="Helvetica Neue"/>
          <a:sym typeface="Helvetica Neue"/>
        </a:defRPr>
      </a:lvl5pPr>
      <a:lvl6pPr>
        <a:defRPr sz="1800">
          <a:solidFill>
            <a:srgbClr val="0080FF"/>
          </a:solidFill>
          <a:latin typeface="Helvetica Neue"/>
          <a:ea typeface="Helvetica Neue"/>
          <a:cs typeface="Helvetica Neue"/>
          <a:sym typeface="Helvetica Neue"/>
        </a:defRPr>
      </a:lvl6pPr>
      <a:lvl7pPr>
        <a:defRPr sz="1800">
          <a:solidFill>
            <a:srgbClr val="0080FF"/>
          </a:solidFill>
          <a:latin typeface="Helvetica Neue"/>
          <a:ea typeface="Helvetica Neue"/>
          <a:cs typeface="Helvetica Neue"/>
          <a:sym typeface="Helvetica Neue"/>
        </a:defRPr>
      </a:lvl7pPr>
      <a:lvl8pPr>
        <a:defRPr sz="1800">
          <a:solidFill>
            <a:srgbClr val="0080FF"/>
          </a:solidFill>
          <a:latin typeface="Helvetica Neue"/>
          <a:ea typeface="Helvetica Neue"/>
          <a:cs typeface="Helvetica Neue"/>
          <a:sym typeface="Helvetica Neue"/>
        </a:defRPr>
      </a:lvl8pPr>
      <a:lvl9pPr>
        <a:defRPr sz="1800">
          <a:solidFill>
            <a:srgbClr val="0080FF"/>
          </a:solidFill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213360" indent="-80010">
        <a:lnSpc>
          <a:spcPct val="80000"/>
        </a:lnSpc>
        <a:spcBef>
          <a:spcPts val="588"/>
        </a:spcBef>
        <a:buClr>
          <a:srgbClr val="000000"/>
        </a:buClr>
        <a:buSzPct val="75000"/>
        <a:buFont typeface="Helvetica Neue"/>
        <a:buChar char="•"/>
        <a:defRPr sz="1300">
          <a:latin typeface="Calibri" pitchFamily="34" charset="0"/>
          <a:ea typeface="Calibri" pitchFamily="34" charset="0"/>
          <a:cs typeface="Calibri" pitchFamily="34" charset="0"/>
          <a:sym typeface="Helvetica Neue"/>
        </a:defRPr>
      </a:lvl1pPr>
      <a:lvl2pPr marL="411480" indent="-91439">
        <a:lnSpc>
          <a:spcPct val="80000"/>
        </a:lnSpc>
        <a:spcBef>
          <a:spcPts val="588"/>
        </a:spcBef>
        <a:buClr>
          <a:srgbClr val="000000"/>
        </a:buClr>
        <a:buSzPct val="75000"/>
        <a:buFont typeface="Helvetica Neue"/>
        <a:buChar char="-"/>
        <a:defRPr sz="1300">
          <a:latin typeface="Calibri" pitchFamily="34" charset="0"/>
          <a:ea typeface="Calibri" pitchFamily="34" charset="0"/>
          <a:cs typeface="Calibri" pitchFamily="34" charset="0"/>
          <a:sym typeface="Helvetica Neue"/>
        </a:defRPr>
      </a:lvl2pPr>
      <a:lvl3pPr marL="613410" indent="-106680">
        <a:lnSpc>
          <a:spcPct val="80000"/>
        </a:lnSpc>
        <a:spcBef>
          <a:spcPts val="588"/>
        </a:spcBef>
        <a:buClr>
          <a:srgbClr val="000000"/>
        </a:buClr>
        <a:buSzPct val="75000"/>
        <a:buFont typeface="Helvetica Neue"/>
        <a:buChar char="‣"/>
        <a:defRPr sz="1300">
          <a:latin typeface="Calibri" pitchFamily="34" charset="0"/>
          <a:ea typeface="Calibri" pitchFamily="34" charset="0"/>
          <a:cs typeface="Calibri" pitchFamily="34" charset="0"/>
          <a:sym typeface="Helvetica Neue"/>
        </a:defRPr>
      </a:lvl3pPr>
      <a:lvl4pPr marL="821436" indent="-128016">
        <a:lnSpc>
          <a:spcPct val="80000"/>
        </a:lnSpc>
        <a:spcBef>
          <a:spcPts val="588"/>
        </a:spcBef>
        <a:buClr>
          <a:srgbClr val="000000"/>
        </a:buClr>
        <a:buSzPct val="75000"/>
        <a:buFont typeface="Helvetica Neue"/>
        <a:buChar char="-"/>
        <a:defRPr sz="1300">
          <a:latin typeface="Calibri" pitchFamily="34" charset="0"/>
          <a:ea typeface="Calibri" pitchFamily="34" charset="0"/>
          <a:cs typeface="Calibri" pitchFamily="34" charset="0"/>
          <a:sym typeface="Helvetica Neue"/>
        </a:defRPr>
      </a:lvl4pPr>
      <a:lvl5pPr marL="1008126" indent="-128016">
        <a:lnSpc>
          <a:spcPct val="80000"/>
        </a:lnSpc>
        <a:spcBef>
          <a:spcPts val="588"/>
        </a:spcBef>
        <a:buClr>
          <a:srgbClr val="000000"/>
        </a:buClr>
        <a:buSzPct val="75000"/>
        <a:buFont typeface="Helvetica Neue"/>
        <a:buChar char="-"/>
        <a:defRPr sz="1300">
          <a:latin typeface="Calibri" pitchFamily="34" charset="0"/>
          <a:ea typeface="Calibri" pitchFamily="34" charset="0"/>
          <a:cs typeface="Calibri" pitchFamily="34" charset="0"/>
          <a:sym typeface="Helvetica Neue"/>
        </a:defRPr>
      </a:lvl5pPr>
      <a:lvl6pPr marL="1200150" indent="-128016">
        <a:lnSpc>
          <a:spcPct val="80000"/>
        </a:lnSpc>
        <a:spcBef>
          <a:spcPts val="588"/>
        </a:spcBef>
        <a:buClr>
          <a:srgbClr val="000000"/>
        </a:buClr>
        <a:buSzPct val="75000"/>
        <a:buFont typeface="Helvetica Neue"/>
        <a:buChar char="-"/>
        <a:defRPr sz="1300">
          <a:latin typeface="Helvetica Neue"/>
          <a:ea typeface="Helvetica Neue"/>
          <a:cs typeface="Helvetica Neue"/>
          <a:sym typeface="Helvetica Neue"/>
        </a:defRPr>
      </a:lvl6pPr>
      <a:lvl7pPr marL="1392174" indent="-128016">
        <a:lnSpc>
          <a:spcPct val="80000"/>
        </a:lnSpc>
        <a:spcBef>
          <a:spcPts val="588"/>
        </a:spcBef>
        <a:buClr>
          <a:srgbClr val="000000"/>
        </a:buClr>
        <a:buSzPct val="75000"/>
        <a:buFont typeface="Helvetica Neue"/>
        <a:buChar char="-"/>
        <a:defRPr sz="1300">
          <a:latin typeface="Helvetica Neue"/>
          <a:ea typeface="Helvetica Neue"/>
          <a:cs typeface="Helvetica Neue"/>
          <a:sym typeface="Helvetica Neue"/>
        </a:defRPr>
      </a:lvl7pPr>
      <a:lvl8pPr marL="1584198" indent="-128016">
        <a:lnSpc>
          <a:spcPct val="80000"/>
        </a:lnSpc>
        <a:spcBef>
          <a:spcPts val="588"/>
        </a:spcBef>
        <a:buClr>
          <a:srgbClr val="000000"/>
        </a:buClr>
        <a:buSzPct val="75000"/>
        <a:buFont typeface="Helvetica Neue"/>
        <a:buChar char="-"/>
        <a:defRPr sz="1300">
          <a:latin typeface="Helvetica Neue"/>
          <a:ea typeface="Helvetica Neue"/>
          <a:cs typeface="Helvetica Neue"/>
          <a:sym typeface="Helvetica Neue"/>
        </a:defRPr>
      </a:lvl8pPr>
      <a:lvl9pPr marL="1776222" indent="-128016">
        <a:lnSpc>
          <a:spcPct val="80000"/>
        </a:lnSpc>
        <a:spcBef>
          <a:spcPts val="588"/>
        </a:spcBef>
        <a:buClr>
          <a:srgbClr val="000000"/>
        </a:buClr>
        <a:buSzPct val="75000"/>
        <a:buFont typeface="Helvetica Neue"/>
        <a:buChar char="-"/>
        <a:defRPr sz="1300">
          <a:latin typeface="Helvetica Neue"/>
          <a:ea typeface="Helvetica Neue"/>
          <a:cs typeface="Helvetica Neue"/>
          <a:sym typeface="Helvetica Neue"/>
        </a:defRPr>
      </a:lvl9pPr>
    </p:bodyStyle>
    <p:otherStyle>
      <a:lvl1pPr algn="ctr">
        <a:defRPr sz="7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algn="ctr">
        <a:defRPr sz="7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algn="ctr">
        <a:defRPr sz="7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algn="ctr">
        <a:defRPr sz="7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algn="ctr">
        <a:defRPr sz="7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algn="ctr">
        <a:defRPr sz="7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algn="ctr">
        <a:defRPr sz="7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algn="ctr">
        <a:defRPr sz="7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algn="ctr">
        <a:defRPr sz="7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ctrTitle"/>
          </p:nvPr>
        </p:nvSpPr>
        <p:spPr>
          <a:xfrm>
            <a:off x="685800" y="2278063"/>
            <a:ext cx="7772400" cy="1322387"/>
          </a:xfrm>
        </p:spPr>
        <p:txBody>
          <a:bodyPr anchor="b">
            <a:normAutofit/>
          </a:bodyPr>
          <a:lstStyle/>
          <a:p>
            <a:pPr algn="ctr" eaLnBrk="1" hangingPunct="1"/>
            <a:r>
              <a:rPr lang="en-US" altLang="zh-TW" sz="3200" kern="12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ＭＳ Ｐゴシック" charset="0"/>
                <a:cs typeface="+mj-cs"/>
              </a:rPr>
              <a:t>BackupTool</a:t>
            </a:r>
            <a:endParaRPr lang="en-US" altLang="zh-TW" sz="3200" kern="12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ＭＳ Ｐゴシック" charset="0"/>
              <a:cs typeface="+mj-cs"/>
            </a:endParaRPr>
          </a:p>
        </p:txBody>
      </p:sp>
      <p:sp>
        <p:nvSpPr>
          <p:cNvPr id="18434" name="Line 4"/>
          <p:cNvSpPr>
            <a:spLocks noChangeShapeType="1"/>
          </p:cNvSpPr>
          <p:nvPr/>
        </p:nvSpPr>
        <p:spPr bwMode="auto">
          <a:xfrm>
            <a:off x="850900" y="3675063"/>
            <a:ext cx="7404100" cy="0"/>
          </a:xfrm>
          <a:prstGeom prst="line">
            <a:avLst/>
          </a:prstGeom>
          <a:noFill/>
          <a:ln w="12700">
            <a:solidFill>
              <a:srgbClr val="87878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18435" name="Line 4"/>
          <p:cNvSpPr>
            <a:spLocks noChangeShapeType="1"/>
          </p:cNvSpPr>
          <p:nvPr/>
        </p:nvSpPr>
        <p:spPr bwMode="auto">
          <a:xfrm>
            <a:off x="685800" y="3600450"/>
            <a:ext cx="7772400" cy="0"/>
          </a:xfrm>
          <a:prstGeom prst="line">
            <a:avLst/>
          </a:prstGeom>
          <a:noFill/>
          <a:ln w="12700">
            <a:solidFill>
              <a:srgbClr val="87878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6651-512A-4A41-918B-ECED068C5206}" type="slidenum">
              <a:rPr lang="zh-TW" altLang="en-US" smtClean="0"/>
              <a:pPr/>
              <a:t>1</a:t>
            </a:fld>
            <a:endParaRPr lang="zh-TW" altLang="en-US" dirty="0"/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6588224" y="4653136"/>
            <a:ext cx="24479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itchFamily="34" charset="0"/>
              </a:rPr>
              <a:t>Version:</a:t>
            </a:r>
            <a:r>
              <a:rPr kumimoji="0" lang="en-US" altLang="zh-TW" sz="2000" b="0" i="0" u="none" strike="noStrike" kern="0" cap="none" spc="0" normalizeH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itchFamily="34" charset="0"/>
              </a:rPr>
              <a:t> 1.0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itchFamily="34" charset="0"/>
              </a:rPr>
              <a:t>Prepared: RD2/ Evan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itchFamily="34" charset="0"/>
              </a:rPr>
              <a:t>Date: 2022/12/09</a:t>
            </a:r>
          </a:p>
        </p:txBody>
      </p:sp>
    </p:spTree>
    <p:extLst>
      <p:ext uri="{BB962C8B-B14F-4D97-AF65-F5344CB8AC3E}">
        <p14:creationId xmlns:p14="http://schemas.microsoft.com/office/powerpoint/2010/main" val="218078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6"/>
          <p:cNvSpPr/>
          <p:nvPr/>
        </p:nvSpPr>
        <p:spPr>
          <a:xfrm>
            <a:off x="209550" y="50800"/>
            <a:ext cx="8339138" cy="55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/>
          <a:p>
            <a:pPr algn="l" defTabSz="384048">
              <a:defRPr sz="1800"/>
            </a:pPr>
            <a:r>
              <a:rPr lang="en-US" sz="2400" dirty="0">
                <a:solidFill>
                  <a:srgbClr val="00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Helvetica Neue"/>
                <a:cs typeface="Helvetica Neue"/>
                <a:sym typeface="Helvetica Neue"/>
              </a:rPr>
              <a:t>Guide</a:t>
            </a:r>
            <a:endParaRPr lang="en-US" sz="2400" dirty="0">
              <a:solidFill>
                <a:srgbClr val="7F7F7F"/>
              </a:solidFill>
              <a:latin typeface="Calibri" panose="020F0502020204030204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4483567" y="6669360"/>
            <a:ext cx="304457" cy="144641"/>
          </a:xfrm>
          <a:prstGeom prst="rect">
            <a:avLst/>
          </a:prstGeom>
        </p:spPr>
        <p:txBody>
          <a:bodyPr/>
          <a:lstStyle/>
          <a:p>
            <a:fld id="{09096651-512A-4A41-918B-ECED068C5206}" type="slidenum">
              <a:rPr lang="zh-TW" altLang="en-US" sz="800" smtClean="0"/>
              <a:pPr/>
              <a:t>2</a:t>
            </a:fld>
            <a:endParaRPr lang="zh-TW" altLang="en-US" sz="800" dirty="0"/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468313" y="692150"/>
            <a:ext cx="2232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TW" altLang="zh-TW"/>
          </a:p>
        </p:txBody>
      </p:sp>
      <p:sp>
        <p:nvSpPr>
          <p:cNvPr id="18" name="文字方塊 7"/>
          <p:cNvSpPr txBox="1">
            <a:spLocks noChangeArrowheads="1"/>
          </p:cNvSpPr>
          <p:nvPr/>
        </p:nvSpPr>
        <p:spPr bwMode="auto">
          <a:xfrm>
            <a:off x="296426" y="774769"/>
            <a:ext cx="8678738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3050" indent="-273050" algn="l">
              <a:buBlip>
                <a:blip r:embed="rId2"/>
              </a:buBlip>
            </a:pPr>
            <a:r>
              <a:rPr lang="zh-TW" altLang="en-US" dirty="0"/>
              <a:t>主畫面</a:t>
            </a:r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9866D8B-6A91-59A6-D0E6-7C4B33FBF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26" y="1278716"/>
            <a:ext cx="84201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1004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6"/>
          <p:cNvSpPr/>
          <p:nvPr/>
        </p:nvSpPr>
        <p:spPr>
          <a:xfrm>
            <a:off x="209550" y="50800"/>
            <a:ext cx="8339138" cy="55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/>
          <a:p>
            <a:pPr algn="l" defTabSz="384048">
              <a:defRPr sz="1800"/>
            </a:pPr>
            <a:r>
              <a:rPr lang="en-US" sz="2400" dirty="0">
                <a:solidFill>
                  <a:srgbClr val="00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Helvetica Neue"/>
                <a:cs typeface="Helvetica Neue"/>
                <a:sym typeface="Helvetica Neue"/>
              </a:rPr>
              <a:t>Guide</a:t>
            </a:r>
            <a:endParaRPr lang="en-US" sz="2400" dirty="0">
              <a:solidFill>
                <a:srgbClr val="7F7F7F"/>
              </a:solidFill>
              <a:latin typeface="Calibri" panose="020F0502020204030204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4483567" y="6669360"/>
            <a:ext cx="304457" cy="144641"/>
          </a:xfrm>
          <a:prstGeom prst="rect">
            <a:avLst/>
          </a:prstGeom>
        </p:spPr>
        <p:txBody>
          <a:bodyPr/>
          <a:lstStyle/>
          <a:p>
            <a:fld id="{09096651-512A-4A41-918B-ECED068C5206}" type="slidenum">
              <a:rPr lang="zh-TW" altLang="en-US" sz="800" smtClean="0"/>
              <a:pPr/>
              <a:t>3</a:t>
            </a:fld>
            <a:endParaRPr lang="zh-TW" altLang="en-US" sz="800" dirty="0"/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468313" y="692150"/>
            <a:ext cx="2232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TW" altLang="zh-TW"/>
          </a:p>
        </p:txBody>
      </p:sp>
      <p:sp>
        <p:nvSpPr>
          <p:cNvPr id="18" name="文字方塊 7"/>
          <p:cNvSpPr txBox="1">
            <a:spLocks noChangeArrowheads="1"/>
          </p:cNvSpPr>
          <p:nvPr/>
        </p:nvSpPr>
        <p:spPr bwMode="auto">
          <a:xfrm>
            <a:off x="296426" y="774769"/>
            <a:ext cx="8678738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3050" indent="-273050" algn="l">
              <a:buBlip>
                <a:blip r:embed="rId2"/>
              </a:buBlip>
            </a:pPr>
            <a:r>
              <a:rPr lang="zh-TW" altLang="en-US" dirty="0"/>
              <a:t>新增</a:t>
            </a:r>
            <a:r>
              <a:rPr lang="en-US" altLang="zh-TW" dirty="0"/>
              <a:t>/</a:t>
            </a:r>
            <a:r>
              <a:rPr lang="zh-TW" altLang="en-US" dirty="0"/>
              <a:t>修改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E1EEB88-07C9-39A5-8F3B-32F88253D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6" y="1250706"/>
            <a:ext cx="9011908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1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6"/>
          <p:cNvSpPr/>
          <p:nvPr/>
        </p:nvSpPr>
        <p:spPr>
          <a:xfrm>
            <a:off x="209550" y="50800"/>
            <a:ext cx="8339138" cy="55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/>
          <a:p>
            <a:pPr algn="l" defTabSz="384048">
              <a:defRPr sz="1800"/>
            </a:pPr>
            <a:r>
              <a:rPr lang="en-US" sz="2400" dirty="0">
                <a:solidFill>
                  <a:srgbClr val="00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Helvetica Neue"/>
                <a:cs typeface="Helvetica Neue"/>
                <a:sym typeface="Helvetica Neue"/>
              </a:rPr>
              <a:t>Guide</a:t>
            </a:r>
            <a:endParaRPr lang="en-US" sz="2400" dirty="0">
              <a:solidFill>
                <a:srgbClr val="7F7F7F"/>
              </a:solidFill>
              <a:latin typeface="Calibri" panose="020F0502020204030204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4483567" y="6669360"/>
            <a:ext cx="304457" cy="144641"/>
          </a:xfrm>
          <a:prstGeom prst="rect">
            <a:avLst/>
          </a:prstGeom>
        </p:spPr>
        <p:txBody>
          <a:bodyPr/>
          <a:lstStyle/>
          <a:p>
            <a:fld id="{09096651-512A-4A41-918B-ECED068C5206}" type="slidenum">
              <a:rPr lang="zh-TW" altLang="en-US" sz="800" smtClean="0"/>
              <a:pPr/>
              <a:t>4</a:t>
            </a:fld>
            <a:endParaRPr lang="zh-TW" altLang="en-US" sz="800" dirty="0"/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468313" y="692150"/>
            <a:ext cx="2232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TW" altLang="zh-TW"/>
          </a:p>
        </p:txBody>
      </p:sp>
      <p:sp>
        <p:nvSpPr>
          <p:cNvPr id="18" name="文字方塊 7"/>
          <p:cNvSpPr txBox="1">
            <a:spLocks noChangeArrowheads="1"/>
          </p:cNvSpPr>
          <p:nvPr/>
        </p:nvSpPr>
        <p:spPr bwMode="auto">
          <a:xfrm>
            <a:off x="296426" y="774769"/>
            <a:ext cx="8678738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3050" indent="-273050" algn="l">
              <a:buBlip>
                <a:blip r:embed="rId2"/>
              </a:buBlip>
            </a:pPr>
            <a:r>
              <a:rPr lang="zh-TW" altLang="en-US" dirty="0"/>
              <a:t>篩選設定</a:t>
            </a: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DAD7FC4-0162-ADA7-D47C-23A21A685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32" y="1357835"/>
            <a:ext cx="71723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3359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6"/>
          <p:cNvSpPr/>
          <p:nvPr/>
        </p:nvSpPr>
        <p:spPr>
          <a:xfrm>
            <a:off x="209550" y="50800"/>
            <a:ext cx="8339138" cy="55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/>
          <a:p>
            <a:pPr algn="l" defTabSz="384048">
              <a:defRPr sz="1800"/>
            </a:pPr>
            <a:r>
              <a:rPr lang="en-US" sz="2400" dirty="0">
                <a:solidFill>
                  <a:srgbClr val="008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Helvetica Neue"/>
                <a:cs typeface="Helvetica Neue"/>
                <a:sym typeface="Helvetica Neue"/>
              </a:rPr>
              <a:t>Guide</a:t>
            </a:r>
            <a:endParaRPr lang="en-US" sz="2400" dirty="0">
              <a:solidFill>
                <a:srgbClr val="7F7F7F"/>
              </a:solidFill>
              <a:latin typeface="Calibri" panose="020F0502020204030204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4483567" y="6669360"/>
            <a:ext cx="304457" cy="144641"/>
          </a:xfrm>
          <a:prstGeom prst="rect">
            <a:avLst/>
          </a:prstGeom>
        </p:spPr>
        <p:txBody>
          <a:bodyPr/>
          <a:lstStyle/>
          <a:p>
            <a:fld id="{09096651-512A-4A41-918B-ECED068C5206}" type="slidenum">
              <a:rPr lang="zh-TW" altLang="en-US" sz="800" smtClean="0"/>
              <a:pPr/>
              <a:t>5</a:t>
            </a:fld>
            <a:endParaRPr lang="zh-TW" altLang="en-US" sz="800" dirty="0"/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468313" y="692150"/>
            <a:ext cx="2232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TW" altLang="zh-TW"/>
          </a:p>
        </p:txBody>
      </p:sp>
      <p:sp>
        <p:nvSpPr>
          <p:cNvPr id="18" name="文字方塊 7"/>
          <p:cNvSpPr txBox="1">
            <a:spLocks noChangeArrowheads="1"/>
          </p:cNvSpPr>
          <p:nvPr/>
        </p:nvSpPr>
        <p:spPr bwMode="auto">
          <a:xfrm>
            <a:off x="296426" y="774769"/>
            <a:ext cx="8678738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3050" indent="-273050" algn="l">
              <a:buBlip>
                <a:blip r:embed="rId2"/>
              </a:buBlip>
            </a:pPr>
            <a:r>
              <a:rPr lang="zh-TW" altLang="en-US" dirty="0"/>
              <a:t>備份作業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1ED670E-2C21-DA9C-ADDB-390F7967C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4905"/>
            <a:ext cx="9144000" cy="502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0538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椭圆 3"/>
          <p:cNvSpPr>
            <a:spLocks noChangeArrowheads="1"/>
          </p:cNvSpPr>
          <p:nvPr/>
        </p:nvSpPr>
        <p:spPr bwMode="auto">
          <a:xfrm>
            <a:off x="891779" y="4292600"/>
            <a:ext cx="2902744" cy="1225550"/>
          </a:xfrm>
          <a:prstGeom prst="ellipse">
            <a:avLst/>
          </a:prstGeom>
          <a:solidFill>
            <a:srgbClr val="222A35">
              <a:alpha val="23137"/>
            </a:srgbClr>
          </a:solidFill>
          <a:ln w="12700">
            <a:noFill/>
            <a:bevel/>
            <a:headEnd/>
            <a:tailEnd/>
          </a:ln>
        </p:spPr>
        <p:txBody>
          <a:bodyPr lIns="91438" tIns="45719" rIns="91438" bIns="45719" anchor="ctr"/>
          <a:lstStyle/>
          <a:p>
            <a:pPr algn="ctr" eaLnBrk="1" hangingPunct="1">
              <a:buFont typeface="Arial" charset="0"/>
              <a:buNone/>
            </a:pPr>
            <a:endParaRPr lang="zh-CN" altLang="zh-CN">
              <a:solidFill>
                <a:srgbClr val="FFFFFF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4579" name="矩形 2"/>
          <p:cNvSpPr>
            <a:spLocks noChangeArrowheads="1"/>
          </p:cNvSpPr>
          <p:nvPr/>
        </p:nvSpPr>
        <p:spPr bwMode="auto">
          <a:xfrm>
            <a:off x="0" y="0"/>
            <a:ext cx="9144000" cy="3860800"/>
          </a:xfrm>
          <a:custGeom>
            <a:avLst/>
            <a:gdLst>
              <a:gd name="T0" fmla="*/ 0 w 12192000"/>
              <a:gd name="T1" fmla="*/ 0 h 3284984"/>
              <a:gd name="T2" fmla="*/ 12192000 w 12192000"/>
              <a:gd name="T3" fmla="*/ 0 h 3284984"/>
              <a:gd name="T4" fmla="*/ 12192000 w 12192000"/>
              <a:gd name="T5" fmla="*/ 27397170 h 3284984"/>
              <a:gd name="T6" fmla="*/ 6096000 w 12192000"/>
              <a:gd name="T7" fmla="*/ 31517219 h 3284984"/>
              <a:gd name="T8" fmla="*/ 0 w 12192000"/>
              <a:gd name="T9" fmla="*/ 27397170 h 3284984"/>
              <a:gd name="T10" fmla="*/ 0 w 12192000"/>
              <a:gd name="T11" fmla="*/ 0 h 32849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192000"/>
              <a:gd name="T19" fmla="*/ 0 h 3284984"/>
              <a:gd name="T20" fmla="*/ 12192000 w 12192000"/>
              <a:gd name="T21" fmla="*/ 3284984 h 32849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192000" h="3284984">
                <a:moveTo>
                  <a:pt x="0" y="0"/>
                </a:moveTo>
                <a:lnTo>
                  <a:pt x="12192000" y="0"/>
                </a:lnTo>
                <a:lnTo>
                  <a:pt x="12192000" y="2855551"/>
                </a:lnTo>
                <a:cubicBezTo>
                  <a:pt x="10200663" y="3139752"/>
                  <a:pt x="8165292" y="3284984"/>
                  <a:pt x="6096000" y="3284984"/>
                </a:cubicBezTo>
                <a:cubicBezTo>
                  <a:pt x="4026708" y="3284984"/>
                  <a:pt x="1991337" y="3139752"/>
                  <a:pt x="0" y="285555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 w="12700">
            <a:noFill/>
            <a:bevel/>
            <a:headEnd/>
            <a:tailEnd/>
          </a:ln>
        </p:spPr>
        <p:txBody>
          <a:bodyPr lIns="91438" tIns="45719" rIns="91438" bIns="45719" anchor="ctr"/>
          <a:lstStyle/>
          <a:p>
            <a:endParaRPr lang="zh-CN" altLang="en-US"/>
          </a:p>
        </p:txBody>
      </p:sp>
      <p:pic>
        <p:nvPicPr>
          <p:cNvPr id="31748" name="Picture 2" descr="C:\Documents and Settings\t11318\桌面\白色咖啡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613" y="1397001"/>
            <a:ext cx="3265885" cy="377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文本框 10"/>
          <p:cNvSpPr>
            <a:spLocks noChangeArrowheads="1"/>
          </p:cNvSpPr>
          <p:nvPr/>
        </p:nvSpPr>
        <p:spPr bwMode="auto">
          <a:xfrm>
            <a:off x="3635896" y="1700808"/>
            <a:ext cx="5335111" cy="181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1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Thanks</a:t>
            </a:r>
            <a:endParaRPr lang="zh-CN" altLang="zh-CN" sz="1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7995047" y="4076701"/>
            <a:ext cx="381000" cy="411163"/>
            <a:chOff x="0" y="0"/>
            <a:chExt cx="4856163" cy="3943350"/>
          </a:xfrm>
        </p:grpSpPr>
        <p:sp>
          <p:nvSpPr>
            <p:cNvPr id="24587" name="Freeform 10"/>
            <p:cNvSpPr>
              <a:spLocks noEditPoints="1" noChangeArrowheads="1"/>
            </p:cNvSpPr>
            <p:nvPr/>
          </p:nvSpPr>
          <p:spPr bwMode="auto">
            <a:xfrm>
              <a:off x="0" y="446087"/>
              <a:ext cx="4173538" cy="3497263"/>
            </a:xfrm>
            <a:custGeom>
              <a:avLst/>
              <a:gdLst>
                <a:gd name="T0" fmla="*/ 2147483647 w 1111"/>
                <a:gd name="T1" fmla="*/ 2147483647 h 930"/>
                <a:gd name="T2" fmla="*/ 2147483647 w 1111"/>
                <a:gd name="T3" fmla="*/ 2147483647 h 930"/>
                <a:gd name="T4" fmla="*/ 2147483647 w 1111"/>
                <a:gd name="T5" fmla="*/ 2147483647 h 930"/>
                <a:gd name="T6" fmla="*/ 2147483647 w 1111"/>
                <a:gd name="T7" fmla="*/ 2147483647 h 930"/>
                <a:gd name="T8" fmla="*/ 2147483647 w 1111"/>
                <a:gd name="T9" fmla="*/ 2147483647 h 930"/>
                <a:gd name="T10" fmla="*/ 2147483647 w 1111"/>
                <a:gd name="T11" fmla="*/ 2147483647 h 930"/>
                <a:gd name="T12" fmla="*/ 2147483647 w 1111"/>
                <a:gd name="T13" fmla="*/ 2147483647 h 930"/>
                <a:gd name="T14" fmla="*/ 0 w 1111"/>
                <a:gd name="T15" fmla="*/ 2147483647 h 930"/>
                <a:gd name="T16" fmla="*/ 2147483647 w 1111"/>
                <a:gd name="T17" fmla="*/ 2147483647 h 930"/>
                <a:gd name="T18" fmla="*/ 2147483647 w 1111"/>
                <a:gd name="T19" fmla="*/ 2147483647 h 930"/>
                <a:gd name="T20" fmla="*/ 2147483647 w 1111"/>
                <a:gd name="T21" fmla="*/ 2147483647 h 930"/>
                <a:gd name="T22" fmla="*/ 2147483647 w 1111"/>
                <a:gd name="T23" fmla="*/ 2147483647 h 930"/>
                <a:gd name="T24" fmla="*/ 2147483647 w 1111"/>
                <a:gd name="T25" fmla="*/ 2147483647 h 930"/>
                <a:gd name="T26" fmla="*/ 2147483647 w 1111"/>
                <a:gd name="T27" fmla="*/ 2147483647 h 930"/>
                <a:gd name="T28" fmla="*/ 2147483647 w 1111"/>
                <a:gd name="T29" fmla="*/ 2147483647 h 930"/>
                <a:gd name="T30" fmla="*/ 2147483647 w 1111"/>
                <a:gd name="T31" fmla="*/ 2147483647 h 93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11"/>
                <a:gd name="T49" fmla="*/ 0 h 930"/>
                <a:gd name="T50" fmla="*/ 1111 w 1111"/>
                <a:gd name="T51" fmla="*/ 930 h 93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11" h="930">
                  <a:moveTo>
                    <a:pt x="957" y="394"/>
                  </a:moveTo>
                  <a:cubicBezTo>
                    <a:pt x="939" y="389"/>
                    <a:pt x="926" y="385"/>
                    <a:pt x="936" y="362"/>
                  </a:cubicBezTo>
                  <a:cubicBezTo>
                    <a:pt x="956" y="311"/>
                    <a:pt x="958" y="266"/>
                    <a:pt x="936" y="235"/>
                  </a:cubicBezTo>
                  <a:cubicBezTo>
                    <a:pt x="895" y="176"/>
                    <a:pt x="782" y="179"/>
                    <a:pt x="652" y="233"/>
                  </a:cubicBezTo>
                  <a:cubicBezTo>
                    <a:pt x="652" y="233"/>
                    <a:pt x="611" y="251"/>
                    <a:pt x="622" y="219"/>
                  </a:cubicBezTo>
                  <a:cubicBezTo>
                    <a:pt x="642" y="155"/>
                    <a:pt x="639" y="101"/>
                    <a:pt x="608" y="70"/>
                  </a:cubicBezTo>
                  <a:cubicBezTo>
                    <a:pt x="537" y="0"/>
                    <a:pt x="350" y="73"/>
                    <a:pt x="190" y="233"/>
                  </a:cubicBezTo>
                  <a:cubicBezTo>
                    <a:pt x="69" y="353"/>
                    <a:pt x="0" y="481"/>
                    <a:pt x="0" y="591"/>
                  </a:cubicBezTo>
                  <a:cubicBezTo>
                    <a:pt x="0" y="801"/>
                    <a:pt x="270" y="930"/>
                    <a:pt x="534" y="930"/>
                  </a:cubicBezTo>
                  <a:cubicBezTo>
                    <a:pt x="881" y="930"/>
                    <a:pt x="1111" y="728"/>
                    <a:pt x="1111" y="568"/>
                  </a:cubicBezTo>
                  <a:cubicBezTo>
                    <a:pt x="1111" y="472"/>
                    <a:pt x="1030" y="417"/>
                    <a:pt x="957" y="394"/>
                  </a:cubicBezTo>
                  <a:close/>
                  <a:moveTo>
                    <a:pt x="535" y="854"/>
                  </a:moveTo>
                  <a:cubicBezTo>
                    <a:pt x="324" y="875"/>
                    <a:pt x="142" y="779"/>
                    <a:pt x="128" y="641"/>
                  </a:cubicBezTo>
                  <a:cubicBezTo>
                    <a:pt x="114" y="503"/>
                    <a:pt x="274" y="373"/>
                    <a:pt x="485" y="353"/>
                  </a:cubicBezTo>
                  <a:cubicBezTo>
                    <a:pt x="696" y="332"/>
                    <a:pt x="878" y="427"/>
                    <a:pt x="892" y="565"/>
                  </a:cubicBezTo>
                  <a:cubicBezTo>
                    <a:pt x="906" y="704"/>
                    <a:pt x="746" y="833"/>
                    <a:pt x="535" y="85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8" name="Freeform 11"/>
            <p:cNvSpPr>
              <a:spLocks noChangeArrowheads="1"/>
            </p:cNvSpPr>
            <p:nvPr/>
          </p:nvSpPr>
          <p:spPr bwMode="auto">
            <a:xfrm>
              <a:off x="3090863" y="0"/>
              <a:ext cx="1765300" cy="1868488"/>
            </a:xfrm>
            <a:custGeom>
              <a:avLst/>
              <a:gdLst>
                <a:gd name="T0" fmla="*/ 2147483647 w 470"/>
                <a:gd name="T1" fmla="*/ 2147483647 h 497"/>
                <a:gd name="T2" fmla="*/ 2147483647 w 470"/>
                <a:gd name="T3" fmla="*/ 2147483647 h 497"/>
                <a:gd name="T4" fmla="*/ 2147483647 w 470"/>
                <a:gd name="T5" fmla="*/ 2147483647 h 497"/>
                <a:gd name="T6" fmla="*/ 2147483647 w 470"/>
                <a:gd name="T7" fmla="*/ 2147483647 h 497"/>
                <a:gd name="T8" fmla="*/ 2147483647 w 470"/>
                <a:gd name="T9" fmla="*/ 2147483647 h 497"/>
                <a:gd name="T10" fmla="*/ 2147483647 w 470"/>
                <a:gd name="T11" fmla="*/ 2147483647 h 497"/>
                <a:gd name="T12" fmla="*/ 2147483647 w 470"/>
                <a:gd name="T13" fmla="*/ 2147483647 h 497"/>
                <a:gd name="T14" fmla="*/ 2147483647 w 470"/>
                <a:gd name="T15" fmla="*/ 2147483647 h 497"/>
                <a:gd name="T16" fmla="*/ 2147483647 w 470"/>
                <a:gd name="T17" fmla="*/ 2147483647 h 497"/>
                <a:gd name="T18" fmla="*/ 2147483647 w 470"/>
                <a:gd name="T19" fmla="*/ 2147483647 h 497"/>
                <a:gd name="T20" fmla="*/ 2147483647 w 470"/>
                <a:gd name="T21" fmla="*/ 2147483647 h 497"/>
                <a:gd name="T22" fmla="*/ 2147483647 w 470"/>
                <a:gd name="T23" fmla="*/ 2147483647 h 49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70"/>
                <a:gd name="T37" fmla="*/ 0 h 497"/>
                <a:gd name="T38" fmla="*/ 470 w 470"/>
                <a:gd name="T39" fmla="*/ 497 h 49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70" h="497">
                  <a:moveTo>
                    <a:pt x="364" y="128"/>
                  </a:moveTo>
                  <a:cubicBezTo>
                    <a:pt x="280" y="35"/>
                    <a:pt x="157" y="0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16" y="30"/>
                    <a:pt x="0" y="55"/>
                    <a:pt x="5" y="82"/>
                  </a:cubicBezTo>
                  <a:cubicBezTo>
                    <a:pt x="11" y="108"/>
                    <a:pt x="37" y="125"/>
                    <a:pt x="63" y="119"/>
                  </a:cubicBezTo>
                  <a:cubicBezTo>
                    <a:pt x="144" y="102"/>
                    <a:pt x="232" y="127"/>
                    <a:pt x="291" y="193"/>
                  </a:cubicBezTo>
                  <a:cubicBezTo>
                    <a:pt x="351" y="259"/>
                    <a:pt x="367" y="349"/>
                    <a:pt x="341" y="428"/>
                  </a:cubicBezTo>
                  <a:cubicBezTo>
                    <a:pt x="341" y="428"/>
                    <a:pt x="341" y="428"/>
                    <a:pt x="341" y="428"/>
                  </a:cubicBezTo>
                  <a:cubicBezTo>
                    <a:pt x="333" y="453"/>
                    <a:pt x="347" y="481"/>
                    <a:pt x="373" y="489"/>
                  </a:cubicBezTo>
                  <a:cubicBezTo>
                    <a:pt x="398" y="497"/>
                    <a:pt x="426" y="483"/>
                    <a:pt x="434" y="458"/>
                  </a:cubicBezTo>
                  <a:cubicBezTo>
                    <a:pt x="434" y="458"/>
                    <a:pt x="434" y="458"/>
                    <a:pt x="434" y="458"/>
                  </a:cubicBezTo>
                  <a:cubicBezTo>
                    <a:pt x="470" y="347"/>
                    <a:pt x="447" y="220"/>
                    <a:pt x="364" y="128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9" name="Freeform 12"/>
            <p:cNvSpPr>
              <a:spLocks noChangeArrowheads="1"/>
            </p:cNvSpPr>
            <p:nvPr/>
          </p:nvSpPr>
          <p:spPr bwMode="auto">
            <a:xfrm>
              <a:off x="3249613" y="679450"/>
              <a:ext cx="919163" cy="969963"/>
            </a:xfrm>
            <a:custGeom>
              <a:avLst/>
              <a:gdLst>
                <a:gd name="T0" fmla="*/ 2147483647 w 245"/>
                <a:gd name="T1" fmla="*/ 2147483647 h 258"/>
                <a:gd name="T2" fmla="*/ 2147483647 w 245"/>
                <a:gd name="T3" fmla="*/ 2147483647 h 258"/>
                <a:gd name="T4" fmla="*/ 2147483647 w 245"/>
                <a:gd name="T5" fmla="*/ 2147483647 h 258"/>
                <a:gd name="T6" fmla="*/ 2147483647 w 245"/>
                <a:gd name="T7" fmla="*/ 2147483647 h 258"/>
                <a:gd name="T8" fmla="*/ 2147483647 w 245"/>
                <a:gd name="T9" fmla="*/ 2147483647 h 258"/>
                <a:gd name="T10" fmla="*/ 2147483647 w 245"/>
                <a:gd name="T11" fmla="*/ 2147483647 h 258"/>
                <a:gd name="T12" fmla="*/ 2147483647 w 245"/>
                <a:gd name="T13" fmla="*/ 2147483647 h 258"/>
                <a:gd name="T14" fmla="*/ 2147483647 w 245"/>
                <a:gd name="T15" fmla="*/ 2147483647 h 258"/>
                <a:gd name="T16" fmla="*/ 2147483647 w 245"/>
                <a:gd name="T17" fmla="*/ 2147483647 h 258"/>
                <a:gd name="T18" fmla="*/ 2147483647 w 245"/>
                <a:gd name="T19" fmla="*/ 2147483647 h 258"/>
                <a:gd name="T20" fmla="*/ 2147483647 w 245"/>
                <a:gd name="T21" fmla="*/ 2147483647 h 25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45"/>
                <a:gd name="T34" fmla="*/ 0 h 258"/>
                <a:gd name="T35" fmla="*/ 245 w 245"/>
                <a:gd name="T36" fmla="*/ 258 h 25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45" h="258">
                  <a:moveTo>
                    <a:pt x="193" y="63"/>
                  </a:moveTo>
                  <a:cubicBezTo>
                    <a:pt x="153" y="18"/>
                    <a:pt x="92" y="0"/>
                    <a:pt x="37" y="12"/>
                  </a:cubicBezTo>
                  <a:cubicBezTo>
                    <a:pt x="14" y="17"/>
                    <a:pt x="0" y="39"/>
                    <a:pt x="5" y="62"/>
                  </a:cubicBezTo>
                  <a:cubicBezTo>
                    <a:pt x="9" y="85"/>
                    <a:pt x="32" y="99"/>
                    <a:pt x="54" y="94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82" y="89"/>
                    <a:pt x="111" y="97"/>
                    <a:pt x="131" y="119"/>
                  </a:cubicBezTo>
                  <a:cubicBezTo>
                    <a:pt x="151" y="141"/>
                    <a:pt x="156" y="171"/>
                    <a:pt x="148" y="198"/>
                  </a:cubicBezTo>
                  <a:cubicBezTo>
                    <a:pt x="148" y="198"/>
                    <a:pt x="148" y="198"/>
                    <a:pt x="148" y="198"/>
                  </a:cubicBezTo>
                  <a:cubicBezTo>
                    <a:pt x="141" y="220"/>
                    <a:pt x="153" y="243"/>
                    <a:pt x="175" y="251"/>
                  </a:cubicBezTo>
                  <a:cubicBezTo>
                    <a:pt x="197" y="258"/>
                    <a:pt x="220" y="246"/>
                    <a:pt x="228" y="223"/>
                  </a:cubicBezTo>
                  <a:cubicBezTo>
                    <a:pt x="245" y="169"/>
                    <a:pt x="234" y="108"/>
                    <a:pt x="193" y="63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Freeform 13"/>
            <p:cNvSpPr>
              <a:spLocks noEditPoints="1" noChangeArrowheads="1"/>
            </p:cNvSpPr>
            <p:nvPr/>
          </p:nvSpPr>
          <p:spPr bwMode="auto">
            <a:xfrm>
              <a:off x="954088" y="2074862"/>
              <a:ext cx="1724025" cy="1485900"/>
            </a:xfrm>
            <a:custGeom>
              <a:avLst/>
              <a:gdLst>
                <a:gd name="T0" fmla="*/ 2147483647 w 459"/>
                <a:gd name="T1" fmla="*/ 2147483647 h 395"/>
                <a:gd name="T2" fmla="*/ 2147483647 w 459"/>
                <a:gd name="T3" fmla="*/ 2147483647 h 395"/>
                <a:gd name="T4" fmla="*/ 2147483647 w 459"/>
                <a:gd name="T5" fmla="*/ 2147483647 h 395"/>
                <a:gd name="T6" fmla="*/ 2147483647 w 459"/>
                <a:gd name="T7" fmla="*/ 2147483647 h 395"/>
                <a:gd name="T8" fmla="*/ 2147483647 w 459"/>
                <a:gd name="T9" fmla="*/ 2147483647 h 395"/>
                <a:gd name="T10" fmla="*/ 2147483647 w 459"/>
                <a:gd name="T11" fmla="*/ 2147483647 h 395"/>
                <a:gd name="T12" fmla="*/ 2147483647 w 459"/>
                <a:gd name="T13" fmla="*/ 2147483647 h 395"/>
                <a:gd name="T14" fmla="*/ 2147483647 w 459"/>
                <a:gd name="T15" fmla="*/ 2147483647 h 395"/>
                <a:gd name="T16" fmla="*/ 2147483647 w 459"/>
                <a:gd name="T17" fmla="*/ 2147483647 h 395"/>
                <a:gd name="T18" fmla="*/ 2147483647 w 459"/>
                <a:gd name="T19" fmla="*/ 2147483647 h 395"/>
                <a:gd name="T20" fmla="*/ 2147483647 w 459"/>
                <a:gd name="T21" fmla="*/ 2147483647 h 395"/>
                <a:gd name="T22" fmla="*/ 2147483647 w 459"/>
                <a:gd name="T23" fmla="*/ 2147483647 h 395"/>
                <a:gd name="T24" fmla="*/ 2147483647 w 459"/>
                <a:gd name="T25" fmla="*/ 2147483647 h 395"/>
                <a:gd name="T26" fmla="*/ 2147483647 w 459"/>
                <a:gd name="T27" fmla="*/ 2147483647 h 395"/>
                <a:gd name="T28" fmla="*/ 2147483647 w 459"/>
                <a:gd name="T29" fmla="*/ 2147483647 h 39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59"/>
                <a:gd name="T46" fmla="*/ 0 h 395"/>
                <a:gd name="T47" fmla="*/ 459 w 459"/>
                <a:gd name="T48" fmla="*/ 395 h 39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59" h="395">
                  <a:moveTo>
                    <a:pt x="302" y="26"/>
                  </a:moveTo>
                  <a:cubicBezTo>
                    <a:pt x="202" y="0"/>
                    <a:pt x="88" y="50"/>
                    <a:pt x="45" y="138"/>
                  </a:cubicBezTo>
                  <a:cubicBezTo>
                    <a:pt x="0" y="229"/>
                    <a:pt x="43" y="329"/>
                    <a:pt x="144" y="362"/>
                  </a:cubicBezTo>
                  <a:cubicBezTo>
                    <a:pt x="249" y="395"/>
                    <a:pt x="373" y="343"/>
                    <a:pt x="416" y="246"/>
                  </a:cubicBezTo>
                  <a:cubicBezTo>
                    <a:pt x="459" y="151"/>
                    <a:pt x="406" y="53"/>
                    <a:pt x="302" y="26"/>
                  </a:cubicBezTo>
                  <a:close/>
                  <a:moveTo>
                    <a:pt x="225" y="256"/>
                  </a:moveTo>
                  <a:cubicBezTo>
                    <a:pt x="205" y="289"/>
                    <a:pt x="161" y="303"/>
                    <a:pt x="128" y="288"/>
                  </a:cubicBezTo>
                  <a:cubicBezTo>
                    <a:pt x="96" y="273"/>
                    <a:pt x="86" y="236"/>
                    <a:pt x="107" y="204"/>
                  </a:cubicBezTo>
                  <a:cubicBezTo>
                    <a:pt x="127" y="172"/>
                    <a:pt x="169" y="158"/>
                    <a:pt x="202" y="172"/>
                  </a:cubicBezTo>
                  <a:cubicBezTo>
                    <a:pt x="235" y="186"/>
                    <a:pt x="245" y="224"/>
                    <a:pt x="225" y="256"/>
                  </a:cubicBezTo>
                  <a:close/>
                  <a:moveTo>
                    <a:pt x="292" y="170"/>
                  </a:moveTo>
                  <a:cubicBezTo>
                    <a:pt x="285" y="183"/>
                    <a:pt x="269" y="189"/>
                    <a:pt x="256" y="184"/>
                  </a:cubicBezTo>
                  <a:cubicBezTo>
                    <a:pt x="243" y="178"/>
                    <a:pt x="240" y="164"/>
                    <a:pt x="247" y="152"/>
                  </a:cubicBezTo>
                  <a:cubicBezTo>
                    <a:pt x="254" y="140"/>
                    <a:pt x="270" y="134"/>
                    <a:pt x="282" y="139"/>
                  </a:cubicBezTo>
                  <a:cubicBezTo>
                    <a:pt x="295" y="143"/>
                    <a:pt x="300" y="158"/>
                    <a:pt x="292" y="17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21"/>
          <p:cNvGrpSpPr>
            <a:grpSpLocks/>
          </p:cNvGrpSpPr>
          <p:nvPr/>
        </p:nvGrpSpPr>
        <p:grpSpPr bwMode="auto">
          <a:xfrm>
            <a:off x="7455694" y="4076700"/>
            <a:ext cx="384572" cy="412750"/>
            <a:chOff x="0" y="0"/>
            <a:chExt cx="442913" cy="357188"/>
          </a:xfrm>
        </p:grpSpPr>
        <p:sp>
          <p:nvSpPr>
            <p:cNvPr id="24585" name="Freeform 14"/>
            <p:cNvSpPr>
              <a:spLocks noChangeArrowheads="1"/>
            </p:cNvSpPr>
            <p:nvPr/>
          </p:nvSpPr>
          <p:spPr bwMode="auto">
            <a:xfrm>
              <a:off x="0" y="0"/>
              <a:ext cx="442913" cy="204788"/>
            </a:xfrm>
            <a:custGeom>
              <a:avLst/>
              <a:gdLst>
                <a:gd name="T0" fmla="*/ 2147483647 w 558"/>
                <a:gd name="T1" fmla="*/ 2147483647 h 257"/>
                <a:gd name="T2" fmla="*/ 2147483647 w 558"/>
                <a:gd name="T3" fmla="*/ 2147483647 h 257"/>
                <a:gd name="T4" fmla="*/ 2147483647 w 558"/>
                <a:gd name="T5" fmla="*/ 2147483647 h 257"/>
                <a:gd name="T6" fmla="*/ 2147483647 w 558"/>
                <a:gd name="T7" fmla="*/ 2147483647 h 257"/>
                <a:gd name="T8" fmla="*/ 2147483647 w 558"/>
                <a:gd name="T9" fmla="*/ 2147483647 h 257"/>
                <a:gd name="T10" fmla="*/ 2147483647 w 558"/>
                <a:gd name="T11" fmla="*/ 2147483647 h 257"/>
                <a:gd name="T12" fmla="*/ 2147483647 w 558"/>
                <a:gd name="T13" fmla="*/ 2147483647 h 257"/>
                <a:gd name="T14" fmla="*/ 2147483647 w 558"/>
                <a:gd name="T15" fmla="*/ 2147483647 h 257"/>
                <a:gd name="T16" fmla="*/ 2147483647 w 558"/>
                <a:gd name="T17" fmla="*/ 2147483647 h 257"/>
                <a:gd name="T18" fmla="*/ 2147483647 w 558"/>
                <a:gd name="T19" fmla="*/ 0 h 257"/>
                <a:gd name="T20" fmla="*/ 2147483647 w 558"/>
                <a:gd name="T21" fmla="*/ 0 h 257"/>
                <a:gd name="T22" fmla="*/ 2147483647 w 558"/>
                <a:gd name="T23" fmla="*/ 0 h 257"/>
                <a:gd name="T24" fmla="*/ 2147483647 w 558"/>
                <a:gd name="T25" fmla="*/ 0 h 257"/>
                <a:gd name="T26" fmla="*/ 2147483647 w 558"/>
                <a:gd name="T27" fmla="*/ 2147483647 h 257"/>
                <a:gd name="T28" fmla="*/ 2147483647 w 558"/>
                <a:gd name="T29" fmla="*/ 2147483647 h 257"/>
                <a:gd name="T30" fmla="*/ 2147483647 w 558"/>
                <a:gd name="T31" fmla="*/ 2147483647 h 257"/>
                <a:gd name="T32" fmla="*/ 2147483647 w 558"/>
                <a:gd name="T33" fmla="*/ 2147483647 h 257"/>
                <a:gd name="T34" fmla="*/ 2147483647 w 558"/>
                <a:gd name="T35" fmla="*/ 2147483647 h 257"/>
                <a:gd name="T36" fmla="*/ 2147483647 w 558"/>
                <a:gd name="T37" fmla="*/ 2147483647 h 257"/>
                <a:gd name="T38" fmla="*/ 2147483647 w 558"/>
                <a:gd name="T39" fmla="*/ 2147483647 h 257"/>
                <a:gd name="T40" fmla="*/ 2147483647 w 558"/>
                <a:gd name="T41" fmla="*/ 2147483647 h 257"/>
                <a:gd name="T42" fmla="*/ 2147483647 w 558"/>
                <a:gd name="T43" fmla="*/ 2147483647 h 257"/>
                <a:gd name="T44" fmla="*/ 2147483647 w 558"/>
                <a:gd name="T45" fmla="*/ 2147483647 h 257"/>
                <a:gd name="T46" fmla="*/ 2147483647 w 558"/>
                <a:gd name="T47" fmla="*/ 2147483647 h 257"/>
                <a:gd name="T48" fmla="*/ 2147483647 w 558"/>
                <a:gd name="T49" fmla="*/ 2147483647 h 257"/>
                <a:gd name="T50" fmla="*/ 2147483647 w 558"/>
                <a:gd name="T51" fmla="*/ 2147483647 h 257"/>
                <a:gd name="T52" fmla="*/ 2147483647 w 558"/>
                <a:gd name="T53" fmla="*/ 2147483647 h 257"/>
                <a:gd name="T54" fmla="*/ 0 w 558"/>
                <a:gd name="T55" fmla="*/ 2147483647 h 257"/>
                <a:gd name="T56" fmla="*/ 2147483647 w 558"/>
                <a:gd name="T57" fmla="*/ 2147483647 h 257"/>
                <a:gd name="T58" fmla="*/ 2147483647 w 558"/>
                <a:gd name="T59" fmla="*/ 2147483647 h 257"/>
                <a:gd name="T60" fmla="*/ 2147483647 w 558"/>
                <a:gd name="T61" fmla="*/ 2147483647 h 257"/>
                <a:gd name="T62" fmla="*/ 2147483647 w 558"/>
                <a:gd name="T63" fmla="*/ 2147483647 h 257"/>
                <a:gd name="T64" fmla="*/ 2147483647 w 558"/>
                <a:gd name="T65" fmla="*/ 2147483647 h 257"/>
                <a:gd name="T66" fmla="*/ 2147483647 w 558"/>
                <a:gd name="T67" fmla="*/ 2147483647 h 257"/>
                <a:gd name="T68" fmla="*/ 2147483647 w 558"/>
                <a:gd name="T69" fmla="*/ 2147483647 h 257"/>
                <a:gd name="T70" fmla="*/ 2147483647 w 558"/>
                <a:gd name="T71" fmla="*/ 2147483647 h 257"/>
                <a:gd name="T72" fmla="*/ 2147483647 w 558"/>
                <a:gd name="T73" fmla="*/ 2147483647 h 257"/>
                <a:gd name="T74" fmla="*/ 2147483647 w 558"/>
                <a:gd name="T75" fmla="*/ 2147483647 h 257"/>
                <a:gd name="T76" fmla="*/ 2147483647 w 558"/>
                <a:gd name="T77" fmla="*/ 2147483647 h 257"/>
                <a:gd name="T78" fmla="*/ 2147483647 w 558"/>
                <a:gd name="T79" fmla="*/ 2147483647 h 257"/>
                <a:gd name="T80" fmla="*/ 2147483647 w 558"/>
                <a:gd name="T81" fmla="*/ 2147483647 h 257"/>
                <a:gd name="T82" fmla="*/ 2147483647 w 558"/>
                <a:gd name="T83" fmla="*/ 2147483647 h 257"/>
                <a:gd name="T84" fmla="*/ 2147483647 w 558"/>
                <a:gd name="T85" fmla="*/ 2147483647 h 257"/>
                <a:gd name="T86" fmla="*/ 2147483647 w 558"/>
                <a:gd name="T87" fmla="*/ 2147483647 h 257"/>
                <a:gd name="T88" fmla="*/ 2147483647 w 558"/>
                <a:gd name="T89" fmla="*/ 2147483647 h 257"/>
                <a:gd name="T90" fmla="*/ 2147483647 w 558"/>
                <a:gd name="T91" fmla="*/ 2147483647 h 257"/>
                <a:gd name="T92" fmla="*/ 2147483647 w 558"/>
                <a:gd name="T93" fmla="*/ 2147483647 h 257"/>
                <a:gd name="T94" fmla="*/ 2147483647 w 558"/>
                <a:gd name="T95" fmla="*/ 2147483647 h 257"/>
                <a:gd name="T96" fmla="*/ 2147483647 w 558"/>
                <a:gd name="T97" fmla="*/ 2147483647 h 257"/>
                <a:gd name="T98" fmla="*/ 2147483647 w 558"/>
                <a:gd name="T99" fmla="*/ 2147483647 h 257"/>
                <a:gd name="T100" fmla="*/ 2147483647 w 558"/>
                <a:gd name="T101" fmla="*/ 2147483647 h 257"/>
                <a:gd name="T102" fmla="*/ 2147483647 w 558"/>
                <a:gd name="T103" fmla="*/ 2147483647 h 257"/>
                <a:gd name="T104" fmla="*/ 2147483647 w 558"/>
                <a:gd name="T105" fmla="*/ 2147483647 h 257"/>
                <a:gd name="T106" fmla="*/ 2147483647 w 558"/>
                <a:gd name="T107" fmla="*/ 2147483647 h 257"/>
                <a:gd name="T108" fmla="*/ 2147483647 w 558"/>
                <a:gd name="T109" fmla="*/ 2147483647 h 257"/>
                <a:gd name="T110" fmla="*/ 2147483647 w 558"/>
                <a:gd name="T111" fmla="*/ 2147483647 h 257"/>
                <a:gd name="T112" fmla="*/ 2147483647 w 558"/>
                <a:gd name="T113" fmla="*/ 2147483647 h 257"/>
                <a:gd name="T114" fmla="*/ 2147483647 w 558"/>
                <a:gd name="T115" fmla="*/ 2147483647 h 25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58"/>
                <a:gd name="T175" fmla="*/ 0 h 257"/>
                <a:gd name="T176" fmla="*/ 558 w 558"/>
                <a:gd name="T177" fmla="*/ 257 h 25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58" h="257">
                  <a:moveTo>
                    <a:pt x="553" y="229"/>
                  </a:moveTo>
                  <a:lnTo>
                    <a:pt x="354" y="30"/>
                  </a:lnTo>
                  <a:lnTo>
                    <a:pt x="346" y="24"/>
                  </a:lnTo>
                  <a:lnTo>
                    <a:pt x="339" y="17"/>
                  </a:lnTo>
                  <a:lnTo>
                    <a:pt x="329" y="12"/>
                  </a:lnTo>
                  <a:lnTo>
                    <a:pt x="320" y="7"/>
                  </a:lnTo>
                  <a:lnTo>
                    <a:pt x="310" y="3"/>
                  </a:lnTo>
                  <a:lnTo>
                    <a:pt x="300" y="1"/>
                  </a:lnTo>
                  <a:lnTo>
                    <a:pt x="290" y="0"/>
                  </a:lnTo>
                  <a:lnTo>
                    <a:pt x="280" y="0"/>
                  </a:lnTo>
                  <a:lnTo>
                    <a:pt x="268" y="0"/>
                  </a:lnTo>
                  <a:lnTo>
                    <a:pt x="258" y="1"/>
                  </a:lnTo>
                  <a:lnTo>
                    <a:pt x="248" y="3"/>
                  </a:lnTo>
                  <a:lnTo>
                    <a:pt x="238" y="7"/>
                  </a:lnTo>
                  <a:lnTo>
                    <a:pt x="229" y="12"/>
                  </a:lnTo>
                  <a:lnTo>
                    <a:pt x="220" y="17"/>
                  </a:lnTo>
                  <a:lnTo>
                    <a:pt x="212" y="24"/>
                  </a:lnTo>
                  <a:lnTo>
                    <a:pt x="204" y="30"/>
                  </a:lnTo>
                  <a:lnTo>
                    <a:pt x="169" y="65"/>
                  </a:lnTo>
                  <a:lnTo>
                    <a:pt x="169" y="17"/>
                  </a:lnTo>
                  <a:lnTo>
                    <a:pt x="84" y="17"/>
                  </a:lnTo>
                  <a:lnTo>
                    <a:pt x="84" y="151"/>
                  </a:lnTo>
                  <a:lnTo>
                    <a:pt x="5" y="229"/>
                  </a:lnTo>
                  <a:lnTo>
                    <a:pt x="1" y="234"/>
                  </a:lnTo>
                  <a:lnTo>
                    <a:pt x="0" y="240"/>
                  </a:lnTo>
                  <a:lnTo>
                    <a:pt x="1" y="247"/>
                  </a:lnTo>
                  <a:lnTo>
                    <a:pt x="5" y="252"/>
                  </a:lnTo>
                  <a:lnTo>
                    <a:pt x="10" y="255"/>
                  </a:lnTo>
                  <a:lnTo>
                    <a:pt x="16" y="257"/>
                  </a:lnTo>
                  <a:lnTo>
                    <a:pt x="23" y="255"/>
                  </a:lnTo>
                  <a:lnTo>
                    <a:pt x="29" y="252"/>
                  </a:lnTo>
                  <a:lnTo>
                    <a:pt x="227" y="54"/>
                  </a:lnTo>
                  <a:lnTo>
                    <a:pt x="238" y="45"/>
                  </a:lnTo>
                  <a:lnTo>
                    <a:pt x="251" y="37"/>
                  </a:lnTo>
                  <a:lnTo>
                    <a:pt x="265" y="34"/>
                  </a:lnTo>
                  <a:lnTo>
                    <a:pt x="280" y="32"/>
                  </a:lnTo>
                  <a:lnTo>
                    <a:pt x="293" y="34"/>
                  </a:lnTo>
                  <a:lnTo>
                    <a:pt x="307" y="37"/>
                  </a:lnTo>
                  <a:lnTo>
                    <a:pt x="320" y="45"/>
                  </a:lnTo>
                  <a:lnTo>
                    <a:pt x="331" y="54"/>
                  </a:lnTo>
                  <a:lnTo>
                    <a:pt x="530" y="252"/>
                  </a:lnTo>
                  <a:lnTo>
                    <a:pt x="535" y="255"/>
                  </a:lnTo>
                  <a:lnTo>
                    <a:pt x="542" y="257"/>
                  </a:lnTo>
                  <a:lnTo>
                    <a:pt x="548" y="255"/>
                  </a:lnTo>
                  <a:lnTo>
                    <a:pt x="553" y="252"/>
                  </a:lnTo>
                  <a:lnTo>
                    <a:pt x="557" y="247"/>
                  </a:lnTo>
                  <a:lnTo>
                    <a:pt x="558" y="240"/>
                  </a:lnTo>
                  <a:lnTo>
                    <a:pt x="557" y="234"/>
                  </a:lnTo>
                  <a:lnTo>
                    <a:pt x="553" y="2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6" name="Freeform 15"/>
            <p:cNvSpPr>
              <a:spLocks noChangeArrowheads="1"/>
            </p:cNvSpPr>
            <p:nvPr/>
          </p:nvSpPr>
          <p:spPr bwMode="auto">
            <a:xfrm>
              <a:off x="60325" y="47625"/>
              <a:ext cx="322263" cy="309563"/>
            </a:xfrm>
            <a:custGeom>
              <a:avLst/>
              <a:gdLst>
                <a:gd name="T0" fmla="*/ 2147483647 w 404"/>
                <a:gd name="T1" fmla="*/ 2147483647 h 389"/>
                <a:gd name="T2" fmla="*/ 2147483647 w 404"/>
                <a:gd name="T3" fmla="*/ 2147483647 h 389"/>
                <a:gd name="T4" fmla="*/ 2147483647 w 404"/>
                <a:gd name="T5" fmla="*/ 2147483647 h 389"/>
                <a:gd name="T6" fmla="*/ 2147483647 w 404"/>
                <a:gd name="T7" fmla="*/ 2147483647 h 389"/>
                <a:gd name="T8" fmla="*/ 2147483647 w 404"/>
                <a:gd name="T9" fmla="*/ 2147483647 h 389"/>
                <a:gd name="T10" fmla="*/ 2147483647 w 404"/>
                <a:gd name="T11" fmla="*/ 0 h 389"/>
                <a:gd name="T12" fmla="*/ 2147483647 w 404"/>
                <a:gd name="T13" fmla="*/ 0 h 389"/>
                <a:gd name="T14" fmla="*/ 2147483647 w 404"/>
                <a:gd name="T15" fmla="*/ 2147483647 h 389"/>
                <a:gd name="T16" fmla="*/ 2147483647 w 404"/>
                <a:gd name="T17" fmla="*/ 2147483647 h 389"/>
                <a:gd name="T18" fmla="*/ 2147483647 w 404"/>
                <a:gd name="T19" fmla="*/ 2147483647 h 389"/>
                <a:gd name="T20" fmla="*/ 2147483647 w 404"/>
                <a:gd name="T21" fmla="*/ 2147483647 h 389"/>
                <a:gd name="T22" fmla="*/ 0 w 404"/>
                <a:gd name="T23" fmla="*/ 2147483647 h 389"/>
                <a:gd name="T24" fmla="*/ 0 w 404"/>
                <a:gd name="T25" fmla="*/ 2147483647 h 389"/>
                <a:gd name="T26" fmla="*/ 0 w 404"/>
                <a:gd name="T27" fmla="*/ 2147483647 h 389"/>
                <a:gd name="T28" fmla="*/ 2147483647 w 404"/>
                <a:gd name="T29" fmla="*/ 2147483647 h 389"/>
                <a:gd name="T30" fmla="*/ 2147483647 w 404"/>
                <a:gd name="T31" fmla="*/ 2147483647 h 389"/>
                <a:gd name="T32" fmla="*/ 2147483647 w 404"/>
                <a:gd name="T33" fmla="*/ 2147483647 h 389"/>
                <a:gd name="T34" fmla="*/ 2147483647 w 404"/>
                <a:gd name="T35" fmla="*/ 2147483647 h 389"/>
                <a:gd name="T36" fmla="*/ 2147483647 w 404"/>
                <a:gd name="T37" fmla="*/ 2147483647 h 389"/>
                <a:gd name="T38" fmla="*/ 2147483647 w 404"/>
                <a:gd name="T39" fmla="*/ 2147483647 h 389"/>
                <a:gd name="T40" fmla="*/ 2147483647 w 404"/>
                <a:gd name="T41" fmla="*/ 2147483647 h 389"/>
                <a:gd name="T42" fmla="*/ 2147483647 w 404"/>
                <a:gd name="T43" fmla="*/ 2147483647 h 389"/>
                <a:gd name="T44" fmla="*/ 2147483647 w 404"/>
                <a:gd name="T45" fmla="*/ 2147483647 h 389"/>
                <a:gd name="T46" fmla="*/ 2147483647 w 404"/>
                <a:gd name="T47" fmla="*/ 2147483647 h 389"/>
                <a:gd name="T48" fmla="*/ 2147483647 w 404"/>
                <a:gd name="T49" fmla="*/ 2147483647 h 389"/>
                <a:gd name="T50" fmla="*/ 2147483647 w 404"/>
                <a:gd name="T51" fmla="*/ 2147483647 h 389"/>
                <a:gd name="T52" fmla="*/ 2147483647 w 404"/>
                <a:gd name="T53" fmla="*/ 2147483647 h 389"/>
                <a:gd name="T54" fmla="*/ 2147483647 w 404"/>
                <a:gd name="T55" fmla="*/ 2147483647 h 389"/>
                <a:gd name="T56" fmla="*/ 2147483647 w 404"/>
                <a:gd name="T57" fmla="*/ 2147483647 h 389"/>
                <a:gd name="T58" fmla="*/ 2147483647 w 404"/>
                <a:gd name="T59" fmla="*/ 2147483647 h 389"/>
                <a:gd name="T60" fmla="*/ 2147483647 w 404"/>
                <a:gd name="T61" fmla="*/ 2147483647 h 389"/>
                <a:gd name="T62" fmla="*/ 2147483647 w 404"/>
                <a:gd name="T63" fmla="*/ 2147483647 h 389"/>
                <a:gd name="T64" fmla="*/ 2147483647 w 404"/>
                <a:gd name="T65" fmla="*/ 2147483647 h 389"/>
                <a:gd name="T66" fmla="*/ 2147483647 w 404"/>
                <a:gd name="T67" fmla="*/ 2147483647 h 389"/>
                <a:gd name="T68" fmla="*/ 2147483647 w 404"/>
                <a:gd name="T69" fmla="*/ 2147483647 h 389"/>
                <a:gd name="T70" fmla="*/ 2147483647 w 404"/>
                <a:gd name="T71" fmla="*/ 2147483647 h 389"/>
                <a:gd name="T72" fmla="*/ 2147483647 w 404"/>
                <a:gd name="T73" fmla="*/ 2147483647 h 389"/>
                <a:gd name="T74" fmla="*/ 2147483647 w 404"/>
                <a:gd name="T75" fmla="*/ 2147483647 h 389"/>
                <a:gd name="T76" fmla="*/ 2147483647 w 404"/>
                <a:gd name="T77" fmla="*/ 2147483647 h 389"/>
                <a:gd name="T78" fmla="*/ 2147483647 w 404"/>
                <a:gd name="T79" fmla="*/ 2147483647 h 389"/>
                <a:gd name="T80" fmla="*/ 2147483647 w 404"/>
                <a:gd name="T81" fmla="*/ 2147483647 h 389"/>
                <a:gd name="T82" fmla="*/ 2147483647 w 404"/>
                <a:gd name="T83" fmla="*/ 2147483647 h 389"/>
                <a:gd name="T84" fmla="*/ 2147483647 w 404"/>
                <a:gd name="T85" fmla="*/ 2147483647 h 389"/>
                <a:gd name="T86" fmla="*/ 2147483647 w 404"/>
                <a:gd name="T87" fmla="*/ 2147483647 h 389"/>
                <a:gd name="T88" fmla="*/ 2147483647 w 404"/>
                <a:gd name="T89" fmla="*/ 2147483647 h 389"/>
                <a:gd name="T90" fmla="*/ 2147483647 w 404"/>
                <a:gd name="T91" fmla="*/ 2147483647 h 389"/>
                <a:gd name="T92" fmla="*/ 2147483647 w 404"/>
                <a:gd name="T93" fmla="*/ 2147483647 h 389"/>
                <a:gd name="T94" fmla="*/ 2147483647 w 404"/>
                <a:gd name="T95" fmla="*/ 2147483647 h 389"/>
                <a:gd name="T96" fmla="*/ 2147483647 w 404"/>
                <a:gd name="T97" fmla="*/ 2147483647 h 389"/>
                <a:gd name="T98" fmla="*/ 2147483647 w 404"/>
                <a:gd name="T99" fmla="*/ 2147483647 h 389"/>
                <a:gd name="T100" fmla="*/ 2147483647 w 404"/>
                <a:gd name="T101" fmla="*/ 2147483647 h 389"/>
                <a:gd name="T102" fmla="*/ 2147483647 w 404"/>
                <a:gd name="T103" fmla="*/ 2147483647 h 389"/>
                <a:gd name="T104" fmla="*/ 2147483647 w 404"/>
                <a:gd name="T105" fmla="*/ 2147483647 h 389"/>
                <a:gd name="T106" fmla="*/ 2147483647 w 404"/>
                <a:gd name="T107" fmla="*/ 2147483647 h 389"/>
                <a:gd name="T108" fmla="*/ 2147483647 w 404"/>
                <a:gd name="T109" fmla="*/ 2147483647 h 389"/>
                <a:gd name="T110" fmla="*/ 2147483647 w 404"/>
                <a:gd name="T111" fmla="*/ 2147483647 h 38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04"/>
                <a:gd name="T169" fmla="*/ 0 h 389"/>
                <a:gd name="T170" fmla="*/ 404 w 404"/>
                <a:gd name="T171" fmla="*/ 389 h 38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04" h="389">
                  <a:moveTo>
                    <a:pt x="249" y="20"/>
                  </a:moveTo>
                  <a:lnTo>
                    <a:pt x="249" y="20"/>
                  </a:lnTo>
                  <a:lnTo>
                    <a:pt x="239" y="11"/>
                  </a:lnTo>
                  <a:lnTo>
                    <a:pt x="228" y="5"/>
                  </a:lnTo>
                  <a:lnTo>
                    <a:pt x="215" y="1"/>
                  </a:lnTo>
                  <a:lnTo>
                    <a:pt x="203" y="0"/>
                  </a:lnTo>
                  <a:lnTo>
                    <a:pt x="189" y="1"/>
                  </a:lnTo>
                  <a:lnTo>
                    <a:pt x="177" y="5"/>
                  </a:lnTo>
                  <a:lnTo>
                    <a:pt x="166" y="11"/>
                  </a:lnTo>
                  <a:lnTo>
                    <a:pt x="156" y="20"/>
                  </a:lnTo>
                  <a:lnTo>
                    <a:pt x="0" y="175"/>
                  </a:lnTo>
                  <a:lnTo>
                    <a:pt x="0" y="354"/>
                  </a:lnTo>
                  <a:lnTo>
                    <a:pt x="1" y="360"/>
                  </a:lnTo>
                  <a:lnTo>
                    <a:pt x="2" y="367"/>
                  </a:lnTo>
                  <a:lnTo>
                    <a:pt x="6" y="373"/>
                  </a:lnTo>
                  <a:lnTo>
                    <a:pt x="10" y="378"/>
                  </a:lnTo>
                  <a:lnTo>
                    <a:pt x="16" y="383"/>
                  </a:lnTo>
                  <a:lnTo>
                    <a:pt x="21" y="385"/>
                  </a:lnTo>
                  <a:lnTo>
                    <a:pt x="29" y="388"/>
                  </a:lnTo>
                  <a:lnTo>
                    <a:pt x="35" y="389"/>
                  </a:lnTo>
                  <a:lnTo>
                    <a:pt x="122" y="389"/>
                  </a:lnTo>
                  <a:lnTo>
                    <a:pt x="122" y="283"/>
                  </a:lnTo>
                  <a:lnTo>
                    <a:pt x="122" y="278"/>
                  </a:lnTo>
                  <a:lnTo>
                    <a:pt x="123" y="275"/>
                  </a:lnTo>
                  <a:lnTo>
                    <a:pt x="126" y="271"/>
                  </a:lnTo>
                  <a:lnTo>
                    <a:pt x="128" y="267"/>
                  </a:lnTo>
                  <a:lnTo>
                    <a:pt x="132" y="264"/>
                  </a:lnTo>
                  <a:lnTo>
                    <a:pt x="136" y="262"/>
                  </a:lnTo>
                  <a:lnTo>
                    <a:pt x="140" y="261"/>
                  </a:lnTo>
                  <a:lnTo>
                    <a:pt x="145" y="259"/>
                  </a:lnTo>
                  <a:lnTo>
                    <a:pt x="259" y="259"/>
                  </a:lnTo>
                  <a:lnTo>
                    <a:pt x="264" y="261"/>
                  </a:lnTo>
                  <a:lnTo>
                    <a:pt x="268" y="262"/>
                  </a:lnTo>
                  <a:lnTo>
                    <a:pt x="272" y="264"/>
                  </a:lnTo>
                  <a:lnTo>
                    <a:pt x="276" y="267"/>
                  </a:lnTo>
                  <a:lnTo>
                    <a:pt x="278" y="271"/>
                  </a:lnTo>
                  <a:lnTo>
                    <a:pt x="281" y="275"/>
                  </a:lnTo>
                  <a:lnTo>
                    <a:pt x="282" y="278"/>
                  </a:lnTo>
                  <a:lnTo>
                    <a:pt x="283" y="283"/>
                  </a:lnTo>
                  <a:lnTo>
                    <a:pt x="283" y="389"/>
                  </a:lnTo>
                  <a:lnTo>
                    <a:pt x="369" y="389"/>
                  </a:lnTo>
                  <a:lnTo>
                    <a:pt x="376" y="388"/>
                  </a:lnTo>
                  <a:lnTo>
                    <a:pt x="383" y="385"/>
                  </a:lnTo>
                  <a:lnTo>
                    <a:pt x="389" y="383"/>
                  </a:lnTo>
                  <a:lnTo>
                    <a:pt x="394" y="378"/>
                  </a:lnTo>
                  <a:lnTo>
                    <a:pt x="398" y="373"/>
                  </a:lnTo>
                  <a:lnTo>
                    <a:pt x="402" y="367"/>
                  </a:lnTo>
                  <a:lnTo>
                    <a:pt x="403" y="360"/>
                  </a:lnTo>
                  <a:lnTo>
                    <a:pt x="404" y="354"/>
                  </a:lnTo>
                  <a:lnTo>
                    <a:pt x="404" y="175"/>
                  </a:lnTo>
                  <a:lnTo>
                    <a:pt x="249" y="2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584" name="Freeform 137"/>
          <p:cNvSpPr>
            <a:spLocks noChangeAspect="1" noEditPoints="1" noChangeArrowheads="1"/>
          </p:cNvSpPr>
          <p:nvPr/>
        </p:nvSpPr>
        <p:spPr bwMode="auto">
          <a:xfrm>
            <a:off x="6878242" y="4137025"/>
            <a:ext cx="402431" cy="350838"/>
          </a:xfrm>
          <a:custGeom>
            <a:avLst/>
            <a:gdLst>
              <a:gd name="T0" fmla="*/ 2147483647 w 128"/>
              <a:gd name="T1" fmla="*/ 0 h 84"/>
              <a:gd name="T2" fmla="*/ 2147483647 w 128"/>
              <a:gd name="T3" fmla="*/ 0 h 84"/>
              <a:gd name="T4" fmla="*/ 0 w 128"/>
              <a:gd name="T5" fmla="*/ 2147483647 h 84"/>
              <a:gd name="T6" fmla="*/ 0 w 128"/>
              <a:gd name="T7" fmla="*/ 2147483647 h 84"/>
              <a:gd name="T8" fmla="*/ 2147483647 w 128"/>
              <a:gd name="T9" fmla="*/ 2147483647 h 84"/>
              <a:gd name="T10" fmla="*/ 2147483647 w 128"/>
              <a:gd name="T11" fmla="*/ 2147483647 h 84"/>
              <a:gd name="T12" fmla="*/ 2147483647 w 128"/>
              <a:gd name="T13" fmla="*/ 2147483647 h 84"/>
              <a:gd name="T14" fmla="*/ 2147483647 w 128"/>
              <a:gd name="T15" fmla="*/ 2147483647 h 84"/>
              <a:gd name="T16" fmla="*/ 2147483647 w 128"/>
              <a:gd name="T17" fmla="*/ 0 h 84"/>
              <a:gd name="T18" fmla="*/ 2147483647 w 128"/>
              <a:gd name="T19" fmla="*/ 2147483647 h 84"/>
              <a:gd name="T20" fmla="*/ 2147483647 w 128"/>
              <a:gd name="T21" fmla="*/ 2147483647 h 84"/>
              <a:gd name="T22" fmla="*/ 2147483647 w 128"/>
              <a:gd name="T23" fmla="*/ 2147483647 h 84"/>
              <a:gd name="T24" fmla="*/ 2147483647 w 128"/>
              <a:gd name="T25" fmla="*/ 2147483647 h 84"/>
              <a:gd name="T26" fmla="*/ 2147483647 w 128"/>
              <a:gd name="T27" fmla="*/ 2147483647 h 84"/>
              <a:gd name="T28" fmla="*/ 2147483647 w 128"/>
              <a:gd name="T29" fmla="*/ 2147483647 h 84"/>
              <a:gd name="T30" fmla="*/ 2147483647 w 128"/>
              <a:gd name="T31" fmla="*/ 2147483647 h 84"/>
              <a:gd name="T32" fmla="*/ 2147483647 w 128"/>
              <a:gd name="T33" fmla="*/ 2147483647 h 84"/>
              <a:gd name="T34" fmla="*/ 2147483647 w 128"/>
              <a:gd name="T35" fmla="*/ 2147483647 h 84"/>
              <a:gd name="T36" fmla="*/ 2147483647 w 128"/>
              <a:gd name="T37" fmla="*/ 2147483647 h 84"/>
              <a:gd name="T38" fmla="*/ 2147483647 w 128"/>
              <a:gd name="T39" fmla="*/ 2147483647 h 84"/>
              <a:gd name="T40" fmla="*/ 2147483647 w 128"/>
              <a:gd name="T41" fmla="*/ 2147483647 h 84"/>
              <a:gd name="T42" fmla="*/ 2147483647 w 128"/>
              <a:gd name="T43" fmla="*/ 2147483647 h 84"/>
              <a:gd name="T44" fmla="*/ 2147483647 w 128"/>
              <a:gd name="T45" fmla="*/ 2147483647 h 84"/>
              <a:gd name="T46" fmla="*/ 2147483647 w 128"/>
              <a:gd name="T47" fmla="*/ 2147483647 h 84"/>
              <a:gd name="T48" fmla="*/ 2147483647 w 128"/>
              <a:gd name="T49" fmla="*/ 2147483647 h 84"/>
              <a:gd name="T50" fmla="*/ 2147483647 w 128"/>
              <a:gd name="T51" fmla="*/ 2147483647 h 84"/>
              <a:gd name="T52" fmla="*/ 2147483647 w 128"/>
              <a:gd name="T53" fmla="*/ 2147483647 h 84"/>
              <a:gd name="T54" fmla="*/ 2147483647 w 128"/>
              <a:gd name="T55" fmla="*/ 2147483647 h 84"/>
              <a:gd name="T56" fmla="*/ 2147483647 w 128"/>
              <a:gd name="T57" fmla="*/ 2147483647 h 84"/>
              <a:gd name="T58" fmla="*/ 2147483647 w 128"/>
              <a:gd name="T59" fmla="*/ 2147483647 h 84"/>
              <a:gd name="T60" fmla="*/ 2147483647 w 128"/>
              <a:gd name="T61" fmla="*/ 2147483647 h 84"/>
              <a:gd name="T62" fmla="*/ 2147483647 w 128"/>
              <a:gd name="T63" fmla="*/ 2147483647 h 84"/>
              <a:gd name="T64" fmla="*/ 2147483647 w 128"/>
              <a:gd name="T65" fmla="*/ 2147483647 h 84"/>
              <a:gd name="T66" fmla="*/ 2147483647 w 128"/>
              <a:gd name="T67" fmla="*/ 2147483647 h 84"/>
              <a:gd name="T68" fmla="*/ 2147483647 w 128"/>
              <a:gd name="T69" fmla="*/ 2147483647 h 84"/>
              <a:gd name="T70" fmla="*/ 2147483647 w 128"/>
              <a:gd name="T71" fmla="*/ 2147483647 h 84"/>
              <a:gd name="T72" fmla="*/ 2147483647 w 128"/>
              <a:gd name="T73" fmla="*/ 2147483647 h 84"/>
              <a:gd name="T74" fmla="*/ 2147483647 w 128"/>
              <a:gd name="T75" fmla="*/ 2147483647 h 8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28"/>
              <a:gd name="T115" fmla="*/ 0 h 84"/>
              <a:gd name="T116" fmla="*/ 128 w 128"/>
              <a:gd name="T117" fmla="*/ 84 h 8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28" h="84">
                <a:moveTo>
                  <a:pt x="112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7"/>
                  <a:pt x="7" y="84"/>
                  <a:pt x="16" y="84"/>
                </a:cubicBezTo>
                <a:cubicBezTo>
                  <a:pt x="112" y="84"/>
                  <a:pt x="112" y="84"/>
                  <a:pt x="112" y="84"/>
                </a:cubicBezTo>
                <a:cubicBezTo>
                  <a:pt x="121" y="84"/>
                  <a:pt x="128" y="77"/>
                  <a:pt x="128" y="68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7"/>
                  <a:pt x="121" y="0"/>
                  <a:pt x="112" y="0"/>
                </a:cubicBezTo>
                <a:moveTo>
                  <a:pt x="8" y="21"/>
                </a:moveTo>
                <a:cubicBezTo>
                  <a:pt x="36" y="42"/>
                  <a:pt x="36" y="42"/>
                  <a:pt x="36" y="42"/>
                </a:cubicBezTo>
                <a:cubicBezTo>
                  <a:pt x="8" y="63"/>
                  <a:pt x="8" y="63"/>
                  <a:pt x="8" y="63"/>
                </a:cubicBezTo>
                <a:lnTo>
                  <a:pt x="8" y="21"/>
                </a:lnTo>
                <a:close/>
                <a:moveTo>
                  <a:pt x="120" y="68"/>
                </a:moveTo>
                <a:cubicBezTo>
                  <a:pt x="120" y="72"/>
                  <a:pt x="117" y="76"/>
                  <a:pt x="112" y="76"/>
                </a:cubicBezTo>
                <a:cubicBezTo>
                  <a:pt x="16" y="76"/>
                  <a:pt x="16" y="76"/>
                  <a:pt x="16" y="76"/>
                </a:cubicBezTo>
                <a:cubicBezTo>
                  <a:pt x="12" y="76"/>
                  <a:pt x="8" y="72"/>
                  <a:pt x="8" y="68"/>
                </a:cubicBezTo>
                <a:cubicBezTo>
                  <a:pt x="40" y="45"/>
                  <a:pt x="40" y="45"/>
                  <a:pt x="40" y="45"/>
                </a:cubicBezTo>
                <a:cubicBezTo>
                  <a:pt x="57" y="58"/>
                  <a:pt x="57" y="58"/>
                  <a:pt x="57" y="58"/>
                </a:cubicBezTo>
                <a:cubicBezTo>
                  <a:pt x="59" y="59"/>
                  <a:pt x="62" y="60"/>
                  <a:pt x="64" y="60"/>
                </a:cubicBezTo>
                <a:cubicBezTo>
                  <a:pt x="67" y="60"/>
                  <a:pt x="69" y="59"/>
                  <a:pt x="71" y="58"/>
                </a:cubicBezTo>
                <a:cubicBezTo>
                  <a:pt x="89" y="45"/>
                  <a:pt x="89" y="45"/>
                  <a:pt x="89" y="45"/>
                </a:cubicBezTo>
                <a:lnTo>
                  <a:pt x="120" y="68"/>
                </a:lnTo>
                <a:close/>
                <a:moveTo>
                  <a:pt x="120" y="63"/>
                </a:moveTo>
                <a:cubicBezTo>
                  <a:pt x="92" y="42"/>
                  <a:pt x="92" y="42"/>
                  <a:pt x="92" y="42"/>
                </a:cubicBezTo>
                <a:cubicBezTo>
                  <a:pt x="120" y="21"/>
                  <a:pt x="120" y="21"/>
                  <a:pt x="120" y="21"/>
                </a:cubicBezTo>
                <a:lnTo>
                  <a:pt x="120" y="63"/>
                </a:lnTo>
                <a:close/>
                <a:moveTo>
                  <a:pt x="69" y="54"/>
                </a:moveTo>
                <a:cubicBezTo>
                  <a:pt x="68" y="55"/>
                  <a:pt x="66" y="56"/>
                  <a:pt x="64" y="56"/>
                </a:cubicBezTo>
                <a:cubicBezTo>
                  <a:pt x="62" y="56"/>
                  <a:pt x="61" y="55"/>
                  <a:pt x="59" y="54"/>
                </a:cubicBezTo>
                <a:cubicBezTo>
                  <a:pt x="43" y="42"/>
                  <a:pt x="43" y="42"/>
                  <a:pt x="43" y="42"/>
                </a:cubicBezTo>
                <a:cubicBezTo>
                  <a:pt x="40" y="40"/>
                  <a:pt x="40" y="40"/>
                  <a:pt x="40" y="4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17" y="8"/>
                  <a:pt x="120" y="12"/>
                  <a:pt x="120" y="16"/>
                </a:cubicBezTo>
                <a:lnTo>
                  <a:pt x="69" y="5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bevel/>
            <a:headEnd/>
            <a:tailEnd/>
          </a:ln>
        </p:spPr>
        <p:txBody>
          <a:bodyPr lIns="91438" tIns="45719" rIns="91438" bIns="45719"/>
          <a:lstStyle/>
          <a:p>
            <a:endParaRPr lang="zh-CN" altLang="en-US"/>
          </a:p>
        </p:txBody>
      </p:sp>
    </p:spTree>
  </p:cSld>
  <p:clrMapOvr>
    <a:masterClrMapping/>
  </p:clrMapOvr>
  <p:transition spd="med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nimBg="1"/>
      <p:bldP spid="3174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自訂 1">
      <a:majorFont>
        <a:latin typeface="Calibri"/>
        <a:ea typeface="Helvetica Light"/>
        <a:cs typeface="Helvetica Light"/>
      </a:majorFont>
      <a:minorFont>
        <a:latin typeface="Calibri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125151</TotalTime>
  <Words>32</Words>
  <Application>Microsoft Office PowerPoint</Application>
  <PresentationFormat>如螢幕大小 (4:3)</PresentationFormat>
  <Paragraphs>19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6" baseType="lpstr">
      <vt:lpstr>Gill Sans</vt:lpstr>
      <vt:lpstr>Helvetica Light</vt:lpstr>
      <vt:lpstr>Helvetica Neue</vt:lpstr>
      <vt:lpstr>微软雅黑</vt:lpstr>
      <vt:lpstr>方正兰亭细黑_GBK</vt:lpstr>
      <vt:lpstr>Arial</vt:lpstr>
      <vt:lpstr>Calibri</vt:lpstr>
      <vt:lpstr>Copperplate Gothic Light</vt:lpstr>
      <vt:lpstr>Helvetica</vt:lpstr>
      <vt:lpstr>White</vt:lpstr>
      <vt:lpstr>BackupTool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XXXX Pack Design                                  Automation Line Study</dc:title>
  <dc:creator>Evelyn.Chiu(邱郁玲)</dc:creator>
  <cp:lastModifiedBy>Evan.Hung(洪裔翔)</cp:lastModifiedBy>
  <cp:revision>3658</cp:revision>
  <dcterms:modified xsi:type="dcterms:W3CDTF">2022-12-09T02:15:23Z</dcterms:modified>
</cp:coreProperties>
</file>