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3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A83C8C-3922-4A25-A614-D02E47C954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4AFF7BE-6D71-4082-87F5-01CE8C6E9A88}">
      <dgm:prSet phldrT="[Texto]"/>
      <dgm:spPr/>
      <dgm:t>
        <a:bodyPr/>
        <a:lstStyle/>
        <a:p>
          <a:r>
            <a:rPr lang="pt-BR" dirty="0" smtClean="0"/>
            <a:t>ARDUINO</a:t>
          </a:r>
          <a:endParaRPr lang="pt-BR" dirty="0"/>
        </a:p>
      </dgm:t>
    </dgm:pt>
    <dgm:pt modelId="{404AABED-6EDB-4C9E-9B2E-50FE1A4882DE}" type="parTrans" cxnId="{6BBA8BB2-B967-42AF-BB8E-D6F5980383C1}">
      <dgm:prSet/>
      <dgm:spPr/>
      <dgm:t>
        <a:bodyPr/>
        <a:lstStyle/>
        <a:p>
          <a:endParaRPr lang="pt-BR"/>
        </a:p>
      </dgm:t>
    </dgm:pt>
    <dgm:pt modelId="{608D0930-74D0-4E44-8B1D-0073456C2A94}" type="sibTrans" cxnId="{6BBA8BB2-B967-42AF-BB8E-D6F5980383C1}">
      <dgm:prSet/>
      <dgm:spPr/>
      <dgm:t>
        <a:bodyPr/>
        <a:lstStyle/>
        <a:p>
          <a:endParaRPr lang="pt-BR"/>
        </a:p>
      </dgm:t>
    </dgm:pt>
    <dgm:pt modelId="{4FDD6824-5E00-4A0E-8150-86E53FAFB767}">
      <dgm:prSet phldrT="[Texto]"/>
      <dgm:spPr/>
      <dgm:t>
        <a:bodyPr/>
        <a:lstStyle/>
        <a:p>
          <a:r>
            <a:rPr lang="pt-BR" dirty="0" smtClean="0"/>
            <a:t>LM 35</a:t>
          </a:r>
          <a:endParaRPr lang="pt-BR" dirty="0"/>
        </a:p>
      </dgm:t>
    </dgm:pt>
    <dgm:pt modelId="{DBA93A5E-FC00-4CBD-810A-696279060124}" type="parTrans" cxnId="{BAD4EC35-541F-410C-9E3A-25C8F80BF9C4}">
      <dgm:prSet/>
      <dgm:spPr/>
      <dgm:t>
        <a:bodyPr/>
        <a:lstStyle/>
        <a:p>
          <a:endParaRPr lang="pt-BR"/>
        </a:p>
      </dgm:t>
    </dgm:pt>
    <dgm:pt modelId="{8C6FEEF8-E7B9-4FFD-9DE5-7AA47B86DCA1}" type="sibTrans" cxnId="{BAD4EC35-541F-410C-9E3A-25C8F80BF9C4}">
      <dgm:prSet/>
      <dgm:spPr/>
      <dgm:t>
        <a:bodyPr/>
        <a:lstStyle/>
        <a:p>
          <a:endParaRPr lang="pt-BR"/>
        </a:p>
      </dgm:t>
    </dgm:pt>
    <dgm:pt modelId="{A1D62F1A-C78F-4C74-BCCF-046C3AFD621C}">
      <dgm:prSet phldrT="[Texto]"/>
      <dgm:spPr/>
      <dgm:t>
        <a:bodyPr/>
        <a:lstStyle/>
        <a:p>
          <a:r>
            <a:rPr lang="pt-BR" dirty="0" smtClean="0"/>
            <a:t>CONEXÃO</a:t>
          </a:r>
          <a:endParaRPr lang="pt-BR" dirty="0"/>
        </a:p>
      </dgm:t>
    </dgm:pt>
    <dgm:pt modelId="{EF3F59C7-9071-4F18-97DE-B611BBA9A76D}" type="parTrans" cxnId="{4EDDD086-B3AF-4B28-BC2D-9B0B63C00BB0}">
      <dgm:prSet/>
      <dgm:spPr/>
      <dgm:t>
        <a:bodyPr/>
        <a:lstStyle/>
        <a:p>
          <a:endParaRPr lang="pt-BR"/>
        </a:p>
      </dgm:t>
    </dgm:pt>
    <dgm:pt modelId="{31FB632C-ED42-4698-B840-9C49E6EDD925}" type="sibTrans" cxnId="{4EDDD086-B3AF-4B28-BC2D-9B0B63C00BB0}">
      <dgm:prSet/>
      <dgm:spPr/>
      <dgm:t>
        <a:bodyPr/>
        <a:lstStyle/>
        <a:p>
          <a:endParaRPr lang="pt-BR"/>
        </a:p>
      </dgm:t>
    </dgm:pt>
    <dgm:pt modelId="{82219C64-981C-4E56-BC38-49F2F864EAFB}">
      <dgm:prSet phldrT="[Texto]"/>
      <dgm:spPr/>
      <dgm:t>
        <a:bodyPr/>
        <a:lstStyle/>
        <a:p>
          <a:r>
            <a:rPr lang="pt-BR" dirty="0" smtClean="0"/>
            <a:t>Computador</a:t>
          </a:r>
          <a:endParaRPr lang="pt-BR" dirty="0"/>
        </a:p>
      </dgm:t>
    </dgm:pt>
    <dgm:pt modelId="{768C9F14-89E3-4B27-9ED0-A760BC95329A}" type="parTrans" cxnId="{8DB473E2-05BC-4A74-8DB2-25D07D92B93C}">
      <dgm:prSet/>
      <dgm:spPr/>
      <dgm:t>
        <a:bodyPr/>
        <a:lstStyle/>
        <a:p>
          <a:endParaRPr lang="pt-BR"/>
        </a:p>
      </dgm:t>
    </dgm:pt>
    <dgm:pt modelId="{583932EE-9E40-4687-BC44-87379A1CFD31}" type="sibTrans" cxnId="{8DB473E2-05BC-4A74-8DB2-25D07D92B93C}">
      <dgm:prSet/>
      <dgm:spPr/>
      <dgm:t>
        <a:bodyPr/>
        <a:lstStyle/>
        <a:p>
          <a:endParaRPr lang="pt-BR"/>
        </a:p>
      </dgm:t>
    </dgm:pt>
    <dgm:pt modelId="{2F971C40-3C9F-4964-808E-3E0D1E2D6A5B}">
      <dgm:prSet phldrT="[Texto]"/>
      <dgm:spPr/>
      <dgm:t>
        <a:bodyPr/>
        <a:lstStyle/>
        <a:p>
          <a:r>
            <a:rPr lang="pt-BR" dirty="0" smtClean="0"/>
            <a:t>NUVEM</a:t>
          </a:r>
          <a:endParaRPr lang="pt-BR" dirty="0"/>
        </a:p>
      </dgm:t>
    </dgm:pt>
    <dgm:pt modelId="{172B729B-81E7-4472-870D-907232535BA8}" type="parTrans" cxnId="{012E725E-ACE3-4A1B-B5AC-4442F2A82E3C}">
      <dgm:prSet/>
      <dgm:spPr/>
      <dgm:t>
        <a:bodyPr/>
        <a:lstStyle/>
        <a:p>
          <a:endParaRPr lang="pt-BR"/>
        </a:p>
      </dgm:t>
    </dgm:pt>
    <dgm:pt modelId="{1399A8E4-01D6-4274-BDBD-01799748E73D}" type="sibTrans" cxnId="{012E725E-ACE3-4A1B-B5AC-4442F2A82E3C}">
      <dgm:prSet/>
      <dgm:spPr/>
      <dgm:t>
        <a:bodyPr/>
        <a:lstStyle/>
        <a:p>
          <a:endParaRPr lang="pt-BR"/>
        </a:p>
      </dgm:t>
    </dgm:pt>
    <dgm:pt modelId="{F242E2BA-90BF-4A0E-8154-F22353E154D7}">
      <dgm:prSet phldrT="[Texto]"/>
      <dgm:spPr/>
      <dgm:t>
        <a:bodyPr/>
        <a:lstStyle/>
        <a:p>
          <a:r>
            <a:rPr lang="pt-BR" dirty="0" smtClean="0"/>
            <a:t>Cadastro</a:t>
          </a:r>
          <a:endParaRPr lang="pt-BR" dirty="0"/>
        </a:p>
      </dgm:t>
    </dgm:pt>
    <dgm:pt modelId="{71DDE9FF-F792-4522-90E7-BDDC0714C1E8}" type="parTrans" cxnId="{4800E4A2-9414-44D5-973A-23D692BFE50F}">
      <dgm:prSet/>
      <dgm:spPr/>
      <dgm:t>
        <a:bodyPr/>
        <a:lstStyle/>
        <a:p>
          <a:endParaRPr lang="pt-BR"/>
        </a:p>
      </dgm:t>
    </dgm:pt>
    <dgm:pt modelId="{4E0F1757-640C-45EC-9960-EFCF60096968}" type="sibTrans" cxnId="{4800E4A2-9414-44D5-973A-23D692BFE50F}">
      <dgm:prSet/>
      <dgm:spPr/>
      <dgm:t>
        <a:bodyPr/>
        <a:lstStyle/>
        <a:p>
          <a:endParaRPr lang="pt-BR"/>
        </a:p>
      </dgm:t>
    </dgm:pt>
    <dgm:pt modelId="{31111377-ABD6-4BA9-8C62-1AD4AA86623A}">
      <dgm:prSet phldrT="[Texto]"/>
      <dgm:spPr/>
      <dgm:t>
        <a:bodyPr/>
        <a:lstStyle/>
        <a:p>
          <a:r>
            <a:rPr lang="pt-BR" dirty="0" smtClean="0"/>
            <a:t>LED</a:t>
          </a:r>
          <a:endParaRPr lang="pt-BR" dirty="0"/>
        </a:p>
      </dgm:t>
    </dgm:pt>
    <dgm:pt modelId="{CE901CE1-50F9-491C-91B1-AF6A0800A597}" type="parTrans" cxnId="{1DC46927-868B-4DC8-B99D-11C8E7F701B1}">
      <dgm:prSet/>
      <dgm:spPr/>
      <dgm:t>
        <a:bodyPr/>
        <a:lstStyle/>
        <a:p>
          <a:endParaRPr lang="pt-BR"/>
        </a:p>
      </dgm:t>
    </dgm:pt>
    <dgm:pt modelId="{92212A17-7454-4110-BB04-A03F1765636E}" type="sibTrans" cxnId="{1DC46927-868B-4DC8-B99D-11C8E7F701B1}">
      <dgm:prSet/>
      <dgm:spPr/>
      <dgm:t>
        <a:bodyPr/>
        <a:lstStyle/>
        <a:p>
          <a:endParaRPr lang="pt-BR"/>
        </a:p>
      </dgm:t>
    </dgm:pt>
    <dgm:pt modelId="{82D2DD16-07A4-4022-BA34-531CBC029465}">
      <dgm:prSet phldrT="[Texto]"/>
      <dgm:spPr/>
      <dgm:t>
        <a:bodyPr/>
        <a:lstStyle/>
        <a:p>
          <a:r>
            <a:rPr lang="pt-BR" dirty="0" smtClean="0"/>
            <a:t>Resistor</a:t>
          </a:r>
          <a:endParaRPr lang="pt-BR" dirty="0"/>
        </a:p>
      </dgm:t>
    </dgm:pt>
    <dgm:pt modelId="{A48CC129-37A8-4A59-8B7F-AA40E435745D}" type="parTrans" cxnId="{52303A9C-E95E-47EE-A824-65FA7A5DF36D}">
      <dgm:prSet/>
      <dgm:spPr/>
      <dgm:t>
        <a:bodyPr/>
        <a:lstStyle/>
        <a:p>
          <a:endParaRPr lang="pt-BR"/>
        </a:p>
      </dgm:t>
    </dgm:pt>
    <dgm:pt modelId="{2F40EF17-2B1D-4F40-8DA8-AB023315B1E0}" type="sibTrans" cxnId="{52303A9C-E95E-47EE-A824-65FA7A5DF36D}">
      <dgm:prSet/>
      <dgm:spPr/>
      <dgm:t>
        <a:bodyPr/>
        <a:lstStyle/>
        <a:p>
          <a:endParaRPr lang="pt-BR"/>
        </a:p>
      </dgm:t>
    </dgm:pt>
    <dgm:pt modelId="{A5EB078C-9F5E-4463-80A5-E5B095BED4B5}">
      <dgm:prSet phldrT="[Texto]"/>
      <dgm:spPr/>
      <dgm:t>
        <a:bodyPr/>
        <a:lstStyle/>
        <a:p>
          <a:r>
            <a:rPr lang="pt-BR" u="sng" dirty="0" err="1" smtClean="0"/>
            <a:t>Breadboard</a:t>
          </a:r>
          <a:endParaRPr lang="pt-BR" u="sng" dirty="0"/>
        </a:p>
      </dgm:t>
    </dgm:pt>
    <dgm:pt modelId="{926E70ED-FB82-4515-84ED-1A651185AB85}" type="parTrans" cxnId="{E64EB9A7-F93C-4E28-93B9-DA5943F873A3}">
      <dgm:prSet/>
      <dgm:spPr/>
      <dgm:t>
        <a:bodyPr/>
        <a:lstStyle/>
        <a:p>
          <a:endParaRPr lang="pt-BR"/>
        </a:p>
      </dgm:t>
    </dgm:pt>
    <dgm:pt modelId="{7CA43E8F-3A64-4D88-B6FA-45FD6BAFBD4A}" type="sibTrans" cxnId="{E64EB9A7-F93C-4E28-93B9-DA5943F873A3}">
      <dgm:prSet/>
      <dgm:spPr/>
      <dgm:t>
        <a:bodyPr/>
        <a:lstStyle/>
        <a:p>
          <a:endParaRPr lang="pt-BR"/>
        </a:p>
      </dgm:t>
    </dgm:pt>
    <dgm:pt modelId="{35729257-AA2E-4817-985C-5FCD1D818BB7}">
      <dgm:prSet phldrT="[Texto]"/>
      <dgm:spPr/>
      <dgm:t>
        <a:bodyPr/>
        <a:lstStyle/>
        <a:p>
          <a:r>
            <a:rPr lang="pt-BR" dirty="0" smtClean="0"/>
            <a:t>Cabo USB/Fonte</a:t>
          </a:r>
          <a:endParaRPr lang="pt-BR" dirty="0"/>
        </a:p>
      </dgm:t>
    </dgm:pt>
    <dgm:pt modelId="{B48D3456-45C9-4B77-AD6E-5B6D5A1FC044}" type="parTrans" cxnId="{7B57914C-88F5-42BD-98F7-19F2C66DA996}">
      <dgm:prSet/>
      <dgm:spPr/>
      <dgm:t>
        <a:bodyPr/>
        <a:lstStyle/>
        <a:p>
          <a:endParaRPr lang="pt-BR"/>
        </a:p>
      </dgm:t>
    </dgm:pt>
    <dgm:pt modelId="{1CCD6464-CE3D-4439-B8C7-AE9837635BCC}" type="sibTrans" cxnId="{7B57914C-88F5-42BD-98F7-19F2C66DA996}">
      <dgm:prSet/>
      <dgm:spPr/>
      <dgm:t>
        <a:bodyPr/>
        <a:lstStyle/>
        <a:p>
          <a:endParaRPr lang="pt-BR"/>
        </a:p>
      </dgm:t>
    </dgm:pt>
    <dgm:pt modelId="{30F488EA-B8F8-44E1-9857-166AFFE79B23}">
      <dgm:prSet phldrT="[Texto]"/>
      <dgm:spPr/>
      <dgm:t>
        <a:bodyPr/>
        <a:lstStyle/>
        <a:p>
          <a:r>
            <a:rPr lang="pt-BR" dirty="0" err="1" smtClean="0"/>
            <a:t>Plugin</a:t>
          </a:r>
          <a:endParaRPr lang="pt-BR" dirty="0"/>
        </a:p>
      </dgm:t>
    </dgm:pt>
    <dgm:pt modelId="{A6E01BF9-F811-4C50-AE39-52426C06FB85}" type="parTrans" cxnId="{B2685352-4DB7-4A7F-952C-D43813F38D43}">
      <dgm:prSet/>
      <dgm:spPr/>
      <dgm:t>
        <a:bodyPr/>
        <a:lstStyle/>
        <a:p>
          <a:endParaRPr lang="pt-BR"/>
        </a:p>
      </dgm:t>
    </dgm:pt>
    <dgm:pt modelId="{5CB7DD43-C315-4465-AA00-B198D5D646E6}" type="sibTrans" cxnId="{B2685352-4DB7-4A7F-952C-D43813F38D43}">
      <dgm:prSet/>
      <dgm:spPr/>
      <dgm:t>
        <a:bodyPr/>
        <a:lstStyle/>
        <a:p>
          <a:endParaRPr lang="pt-BR"/>
        </a:p>
      </dgm:t>
    </dgm:pt>
    <dgm:pt modelId="{541BEF1F-25AA-41DF-99D8-C5D9E129ED1F}">
      <dgm:prSet phldrT="[Texto]"/>
      <dgm:spPr/>
      <dgm:t>
        <a:bodyPr/>
        <a:lstStyle/>
        <a:p>
          <a:endParaRPr lang="pt-BR" dirty="0"/>
        </a:p>
      </dgm:t>
    </dgm:pt>
    <dgm:pt modelId="{61CC3526-920E-48AB-8BE6-E7B5C31EE3C4}" type="parTrans" cxnId="{DE638135-0B6C-4782-BDC7-30A9C5F0A8EA}">
      <dgm:prSet/>
      <dgm:spPr/>
      <dgm:t>
        <a:bodyPr/>
        <a:lstStyle/>
        <a:p>
          <a:endParaRPr lang="pt-BR"/>
        </a:p>
      </dgm:t>
    </dgm:pt>
    <dgm:pt modelId="{5B9DDFAA-0D81-4CC1-B2C2-D887021E5AA9}" type="sibTrans" cxnId="{DE638135-0B6C-4782-BDC7-30A9C5F0A8EA}">
      <dgm:prSet/>
      <dgm:spPr/>
      <dgm:t>
        <a:bodyPr/>
        <a:lstStyle/>
        <a:p>
          <a:endParaRPr lang="pt-BR"/>
        </a:p>
      </dgm:t>
    </dgm:pt>
    <dgm:pt modelId="{EE9E6995-07F0-4F0D-A01A-CE851B05E4C2}" type="pres">
      <dgm:prSet presAssocID="{63A83C8C-3922-4A25-A614-D02E47C9543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C21875A-770E-47F9-A757-6C726B6C7506}" type="pres">
      <dgm:prSet presAssocID="{63A83C8C-3922-4A25-A614-D02E47C95433}" presName="tSp" presStyleCnt="0"/>
      <dgm:spPr/>
    </dgm:pt>
    <dgm:pt modelId="{7E5B4184-A72B-45E7-BFF0-C2FA0CD344A7}" type="pres">
      <dgm:prSet presAssocID="{63A83C8C-3922-4A25-A614-D02E47C95433}" presName="bSp" presStyleCnt="0"/>
      <dgm:spPr/>
    </dgm:pt>
    <dgm:pt modelId="{F5ED848A-4F33-4508-8D08-5F08ADDD4FCB}" type="pres">
      <dgm:prSet presAssocID="{63A83C8C-3922-4A25-A614-D02E47C95433}" presName="process" presStyleCnt="0"/>
      <dgm:spPr/>
    </dgm:pt>
    <dgm:pt modelId="{790E9650-403A-48DD-847B-8FFDC29065C7}" type="pres">
      <dgm:prSet presAssocID="{64AFF7BE-6D71-4082-87F5-01CE8C6E9A88}" presName="composite1" presStyleCnt="0"/>
      <dgm:spPr/>
    </dgm:pt>
    <dgm:pt modelId="{DF29CA57-207B-45B9-8A1B-96933B6575CD}" type="pres">
      <dgm:prSet presAssocID="{64AFF7BE-6D71-4082-87F5-01CE8C6E9A88}" presName="dummyNode1" presStyleLbl="node1" presStyleIdx="0" presStyleCnt="3"/>
      <dgm:spPr/>
    </dgm:pt>
    <dgm:pt modelId="{C42633C0-1602-4A03-8C4F-3C567C4CB922}" type="pres">
      <dgm:prSet presAssocID="{64AFF7BE-6D71-4082-87F5-01CE8C6E9A88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7B6F7D-8B3E-4515-BF67-945C00F9C83C}" type="pres">
      <dgm:prSet presAssocID="{64AFF7BE-6D71-4082-87F5-01CE8C6E9A88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F2867D-AF99-4CF7-9FC1-730487F9A378}" type="pres">
      <dgm:prSet presAssocID="{64AFF7BE-6D71-4082-87F5-01CE8C6E9A88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D0078C-A92C-47FF-B61F-A2069808A4F4}" type="pres">
      <dgm:prSet presAssocID="{64AFF7BE-6D71-4082-87F5-01CE8C6E9A88}" presName="connSite1" presStyleCnt="0"/>
      <dgm:spPr/>
    </dgm:pt>
    <dgm:pt modelId="{FECF68FC-10CB-4DC7-B536-A7279CEF0566}" type="pres">
      <dgm:prSet presAssocID="{608D0930-74D0-4E44-8B1D-0073456C2A94}" presName="Name9" presStyleLbl="sibTrans2D1" presStyleIdx="0" presStyleCnt="2"/>
      <dgm:spPr/>
      <dgm:t>
        <a:bodyPr/>
        <a:lstStyle/>
        <a:p>
          <a:endParaRPr lang="pt-BR"/>
        </a:p>
      </dgm:t>
    </dgm:pt>
    <dgm:pt modelId="{A57BBC96-AC0F-4C40-A168-B6EFD233A527}" type="pres">
      <dgm:prSet presAssocID="{A1D62F1A-C78F-4C74-BCCF-046C3AFD621C}" presName="composite2" presStyleCnt="0"/>
      <dgm:spPr/>
    </dgm:pt>
    <dgm:pt modelId="{08CE5F27-F81E-4FDF-B214-E35FFAC84765}" type="pres">
      <dgm:prSet presAssocID="{A1D62F1A-C78F-4C74-BCCF-046C3AFD621C}" presName="dummyNode2" presStyleLbl="node1" presStyleIdx="0" presStyleCnt="3"/>
      <dgm:spPr/>
    </dgm:pt>
    <dgm:pt modelId="{DB7606A4-64EA-40E6-958C-9B79CC979B44}" type="pres">
      <dgm:prSet presAssocID="{A1D62F1A-C78F-4C74-BCCF-046C3AFD621C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873546-6019-40AF-AF06-C624AC9FC6FF}" type="pres">
      <dgm:prSet presAssocID="{A1D62F1A-C78F-4C74-BCCF-046C3AFD621C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2CE043D-D088-4BE1-B9B9-D5126A5ECA4B}" type="pres">
      <dgm:prSet presAssocID="{A1D62F1A-C78F-4C74-BCCF-046C3AFD621C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7CE56CC-DA29-4E13-8216-AF3908EC4C25}" type="pres">
      <dgm:prSet presAssocID="{A1D62F1A-C78F-4C74-BCCF-046C3AFD621C}" presName="connSite2" presStyleCnt="0"/>
      <dgm:spPr/>
    </dgm:pt>
    <dgm:pt modelId="{3B856EC0-F11F-4F87-8C5F-27ECCF5C9418}" type="pres">
      <dgm:prSet presAssocID="{31FB632C-ED42-4698-B840-9C49E6EDD925}" presName="Name18" presStyleLbl="sibTrans2D1" presStyleIdx="1" presStyleCnt="2"/>
      <dgm:spPr/>
      <dgm:t>
        <a:bodyPr/>
        <a:lstStyle/>
        <a:p>
          <a:endParaRPr lang="pt-BR"/>
        </a:p>
      </dgm:t>
    </dgm:pt>
    <dgm:pt modelId="{231A8BB8-E0FB-42D4-A496-D2A85EF256E8}" type="pres">
      <dgm:prSet presAssocID="{2F971C40-3C9F-4964-808E-3E0D1E2D6A5B}" presName="composite1" presStyleCnt="0"/>
      <dgm:spPr/>
    </dgm:pt>
    <dgm:pt modelId="{A30FCA79-CC4F-41BD-85DA-31498C7124D9}" type="pres">
      <dgm:prSet presAssocID="{2F971C40-3C9F-4964-808E-3E0D1E2D6A5B}" presName="dummyNode1" presStyleLbl="node1" presStyleIdx="1" presStyleCnt="3"/>
      <dgm:spPr/>
    </dgm:pt>
    <dgm:pt modelId="{68F3396A-B761-44CC-859A-5E496198BF8A}" type="pres">
      <dgm:prSet presAssocID="{2F971C40-3C9F-4964-808E-3E0D1E2D6A5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A80F8DF-4DCB-43C1-B880-6D436B5D85FA}" type="pres">
      <dgm:prSet presAssocID="{2F971C40-3C9F-4964-808E-3E0D1E2D6A5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72CA62-0E21-4A73-9EF0-15026EF13FBA}" type="pres">
      <dgm:prSet presAssocID="{2F971C40-3C9F-4964-808E-3E0D1E2D6A5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0DFED1E-C419-4A12-AAFC-73A2DE8792E7}" type="pres">
      <dgm:prSet presAssocID="{2F971C40-3C9F-4964-808E-3E0D1E2D6A5B}" presName="connSite1" presStyleCnt="0"/>
      <dgm:spPr/>
    </dgm:pt>
  </dgm:ptLst>
  <dgm:cxnLst>
    <dgm:cxn modelId="{7F39A234-8BBC-4AA6-B2EC-9F9560B984A6}" type="presOf" srcId="{31111377-ABD6-4BA9-8C62-1AD4AA86623A}" destId="{6E7B6F7D-8B3E-4515-BF67-945C00F9C83C}" srcOrd="1" destOrd="1" presId="urn:microsoft.com/office/officeart/2005/8/layout/hProcess4"/>
    <dgm:cxn modelId="{7B57914C-88F5-42BD-98F7-19F2C66DA996}" srcId="{A1D62F1A-C78F-4C74-BCCF-046C3AFD621C}" destId="{35729257-AA2E-4817-985C-5FCD1D818BB7}" srcOrd="1" destOrd="0" parTransId="{B48D3456-45C9-4B77-AD6E-5B6D5A1FC044}" sibTransId="{1CCD6464-CE3D-4439-B8C7-AE9837635BCC}"/>
    <dgm:cxn modelId="{C634B024-D36B-4329-BD62-4DBB3F8D0FCC}" type="presOf" srcId="{541BEF1F-25AA-41DF-99D8-C5D9E129ED1F}" destId="{FA80F8DF-4DCB-43C1-B880-6D436B5D85FA}" srcOrd="1" destOrd="2" presId="urn:microsoft.com/office/officeart/2005/8/layout/hProcess4"/>
    <dgm:cxn modelId="{FC79F415-B421-4405-BAAF-2E03E1D94241}" type="presOf" srcId="{F242E2BA-90BF-4A0E-8154-F22353E154D7}" destId="{68F3396A-B761-44CC-859A-5E496198BF8A}" srcOrd="0" destOrd="0" presId="urn:microsoft.com/office/officeart/2005/8/layout/hProcess4"/>
    <dgm:cxn modelId="{1DC46927-868B-4DC8-B99D-11C8E7F701B1}" srcId="{64AFF7BE-6D71-4082-87F5-01CE8C6E9A88}" destId="{31111377-ABD6-4BA9-8C62-1AD4AA86623A}" srcOrd="1" destOrd="0" parTransId="{CE901CE1-50F9-491C-91B1-AF6A0800A597}" sibTransId="{92212A17-7454-4110-BB04-A03F1765636E}"/>
    <dgm:cxn modelId="{012E725E-ACE3-4A1B-B5AC-4442F2A82E3C}" srcId="{63A83C8C-3922-4A25-A614-D02E47C95433}" destId="{2F971C40-3C9F-4964-808E-3E0D1E2D6A5B}" srcOrd="2" destOrd="0" parTransId="{172B729B-81E7-4472-870D-907232535BA8}" sibTransId="{1399A8E4-01D6-4274-BDBD-01799748E73D}"/>
    <dgm:cxn modelId="{4800E4A2-9414-44D5-973A-23D692BFE50F}" srcId="{2F971C40-3C9F-4964-808E-3E0D1E2D6A5B}" destId="{F242E2BA-90BF-4A0E-8154-F22353E154D7}" srcOrd="0" destOrd="0" parTransId="{71DDE9FF-F792-4522-90E7-BDDC0714C1E8}" sibTransId="{4E0F1757-640C-45EC-9960-EFCF60096968}"/>
    <dgm:cxn modelId="{3FBBF7E7-3A67-4A5F-A618-48731641BE62}" type="presOf" srcId="{4FDD6824-5E00-4A0E-8150-86E53FAFB767}" destId="{6E7B6F7D-8B3E-4515-BF67-945C00F9C83C}" srcOrd="1" destOrd="0" presId="urn:microsoft.com/office/officeart/2005/8/layout/hProcess4"/>
    <dgm:cxn modelId="{B2685352-4DB7-4A7F-952C-D43813F38D43}" srcId="{2F971C40-3C9F-4964-808E-3E0D1E2D6A5B}" destId="{30F488EA-B8F8-44E1-9857-166AFFE79B23}" srcOrd="1" destOrd="0" parTransId="{A6E01BF9-F811-4C50-AE39-52426C06FB85}" sibTransId="{5CB7DD43-C315-4465-AA00-B198D5D646E6}"/>
    <dgm:cxn modelId="{A1CD969C-6615-4BBA-9D71-4D707BD2F962}" type="presOf" srcId="{30F488EA-B8F8-44E1-9857-166AFFE79B23}" destId="{68F3396A-B761-44CC-859A-5E496198BF8A}" srcOrd="0" destOrd="1" presId="urn:microsoft.com/office/officeart/2005/8/layout/hProcess4"/>
    <dgm:cxn modelId="{C102176F-CCDC-441E-AC2A-60C295FD3F7F}" type="presOf" srcId="{2F971C40-3C9F-4964-808E-3E0D1E2D6A5B}" destId="{9572CA62-0E21-4A73-9EF0-15026EF13FBA}" srcOrd="0" destOrd="0" presId="urn:microsoft.com/office/officeart/2005/8/layout/hProcess4"/>
    <dgm:cxn modelId="{2BA8214C-6F58-4A34-8A8D-FE1404F967AA}" type="presOf" srcId="{A5EB078C-9F5E-4463-80A5-E5B095BED4B5}" destId="{6E7B6F7D-8B3E-4515-BF67-945C00F9C83C}" srcOrd="1" destOrd="3" presId="urn:microsoft.com/office/officeart/2005/8/layout/hProcess4"/>
    <dgm:cxn modelId="{CD8353DA-D3D0-4304-BCD3-49CA6D4FCAE1}" type="presOf" srcId="{A1D62F1A-C78F-4C74-BCCF-046C3AFD621C}" destId="{F2CE043D-D088-4BE1-B9B9-D5126A5ECA4B}" srcOrd="0" destOrd="0" presId="urn:microsoft.com/office/officeart/2005/8/layout/hProcess4"/>
    <dgm:cxn modelId="{52303A9C-E95E-47EE-A824-65FA7A5DF36D}" srcId="{64AFF7BE-6D71-4082-87F5-01CE8C6E9A88}" destId="{82D2DD16-07A4-4022-BA34-531CBC029465}" srcOrd="2" destOrd="0" parTransId="{A48CC129-37A8-4A59-8B7F-AA40E435745D}" sibTransId="{2F40EF17-2B1D-4F40-8DA8-AB023315B1E0}"/>
    <dgm:cxn modelId="{C2A4DD09-25D4-43CA-87D9-E67B28AA662E}" type="presOf" srcId="{A5EB078C-9F5E-4463-80A5-E5B095BED4B5}" destId="{C42633C0-1602-4A03-8C4F-3C567C4CB922}" srcOrd="0" destOrd="3" presId="urn:microsoft.com/office/officeart/2005/8/layout/hProcess4"/>
    <dgm:cxn modelId="{D8B20829-8B32-4E90-88D0-3ABCEE6741B0}" type="presOf" srcId="{35729257-AA2E-4817-985C-5FCD1D818BB7}" destId="{AA873546-6019-40AF-AF06-C624AC9FC6FF}" srcOrd="1" destOrd="1" presId="urn:microsoft.com/office/officeart/2005/8/layout/hProcess4"/>
    <dgm:cxn modelId="{DE638135-0B6C-4782-BDC7-30A9C5F0A8EA}" srcId="{2F971C40-3C9F-4964-808E-3E0D1E2D6A5B}" destId="{541BEF1F-25AA-41DF-99D8-C5D9E129ED1F}" srcOrd="2" destOrd="0" parTransId="{61CC3526-920E-48AB-8BE6-E7B5C31EE3C4}" sibTransId="{5B9DDFAA-0D81-4CC1-B2C2-D887021E5AA9}"/>
    <dgm:cxn modelId="{74D67D88-037D-4B2E-8648-E58DBA845CE2}" type="presOf" srcId="{63A83C8C-3922-4A25-A614-D02E47C95433}" destId="{EE9E6995-07F0-4F0D-A01A-CE851B05E4C2}" srcOrd="0" destOrd="0" presId="urn:microsoft.com/office/officeart/2005/8/layout/hProcess4"/>
    <dgm:cxn modelId="{4D78F123-FE2D-42A3-81D5-86F9A80FE2F9}" type="presOf" srcId="{30F488EA-B8F8-44E1-9857-166AFFE79B23}" destId="{FA80F8DF-4DCB-43C1-B880-6D436B5D85FA}" srcOrd="1" destOrd="1" presId="urn:microsoft.com/office/officeart/2005/8/layout/hProcess4"/>
    <dgm:cxn modelId="{58B6BFE7-BF88-4055-AF0F-431D728C0332}" type="presOf" srcId="{541BEF1F-25AA-41DF-99D8-C5D9E129ED1F}" destId="{68F3396A-B761-44CC-859A-5E496198BF8A}" srcOrd="0" destOrd="2" presId="urn:microsoft.com/office/officeart/2005/8/layout/hProcess4"/>
    <dgm:cxn modelId="{D088FB3C-5FEB-4934-933C-0D6963429F6F}" type="presOf" srcId="{4FDD6824-5E00-4A0E-8150-86E53FAFB767}" destId="{C42633C0-1602-4A03-8C4F-3C567C4CB922}" srcOrd="0" destOrd="0" presId="urn:microsoft.com/office/officeart/2005/8/layout/hProcess4"/>
    <dgm:cxn modelId="{C19694D0-D5EF-4B6D-AAF7-252F7892AC13}" type="presOf" srcId="{82219C64-981C-4E56-BC38-49F2F864EAFB}" destId="{AA873546-6019-40AF-AF06-C624AC9FC6FF}" srcOrd="1" destOrd="0" presId="urn:microsoft.com/office/officeart/2005/8/layout/hProcess4"/>
    <dgm:cxn modelId="{BAD4EC35-541F-410C-9E3A-25C8F80BF9C4}" srcId="{64AFF7BE-6D71-4082-87F5-01CE8C6E9A88}" destId="{4FDD6824-5E00-4A0E-8150-86E53FAFB767}" srcOrd="0" destOrd="0" parTransId="{DBA93A5E-FC00-4CBD-810A-696279060124}" sibTransId="{8C6FEEF8-E7B9-4FFD-9DE5-7AA47B86DCA1}"/>
    <dgm:cxn modelId="{E64EB9A7-F93C-4E28-93B9-DA5943F873A3}" srcId="{64AFF7BE-6D71-4082-87F5-01CE8C6E9A88}" destId="{A5EB078C-9F5E-4463-80A5-E5B095BED4B5}" srcOrd="3" destOrd="0" parTransId="{926E70ED-FB82-4515-84ED-1A651185AB85}" sibTransId="{7CA43E8F-3A64-4D88-B6FA-45FD6BAFBD4A}"/>
    <dgm:cxn modelId="{3540DDC4-C197-40FF-AA65-8AA1B800797F}" type="presOf" srcId="{35729257-AA2E-4817-985C-5FCD1D818BB7}" destId="{DB7606A4-64EA-40E6-958C-9B79CC979B44}" srcOrd="0" destOrd="1" presId="urn:microsoft.com/office/officeart/2005/8/layout/hProcess4"/>
    <dgm:cxn modelId="{8DB473E2-05BC-4A74-8DB2-25D07D92B93C}" srcId="{A1D62F1A-C78F-4C74-BCCF-046C3AFD621C}" destId="{82219C64-981C-4E56-BC38-49F2F864EAFB}" srcOrd="0" destOrd="0" parTransId="{768C9F14-89E3-4B27-9ED0-A760BC95329A}" sibTransId="{583932EE-9E40-4687-BC44-87379A1CFD31}"/>
    <dgm:cxn modelId="{1FA91212-1803-4135-BBB0-CF07B0DF7BF8}" type="presOf" srcId="{F242E2BA-90BF-4A0E-8154-F22353E154D7}" destId="{FA80F8DF-4DCB-43C1-B880-6D436B5D85FA}" srcOrd="1" destOrd="0" presId="urn:microsoft.com/office/officeart/2005/8/layout/hProcess4"/>
    <dgm:cxn modelId="{03553189-8587-4BE4-812F-2AA96ADF1293}" type="presOf" srcId="{82D2DD16-07A4-4022-BA34-531CBC029465}" destId="{C42633C0-1602-4A03-8C4F-3C567C4CB922}" srcOrd="0" destOrd="2" presId="urn:microsoft.com/office/officeart/2005/8/layout/hProcess4"/>
    <dgm:cxn modelId="{45902AC5-ADBD-438A-B3DC-8A79DEF8B98A}" type="presOf" srcId="{64AFF7BE-6D71-4082-87F5-01CE8C6E9A88}" destId="{0CF2867D-AF99-4CF7-9FC1-730487F9A378}" srcOrd="0" destOrd="0" presId="urn:microsoft.com/office/officeart/2005/8/layout/hProcess4"/>
    <dgm:cxn modelId="{9D12CE89-C9DB-457A-B355-72AEA634F57F}" type="presOf" srcId="{608D0930-74D0-4E44-8B1D-0073456C2A94}" destId="{FECF68FC-10CB-4DC7-B536-A7279CEF0566}" srcOrd="0" destOrd="0" presId="urn:microsoft.com/office/officeart/2005/8/layout/hProcess4"/>
    <dgm:cxn modelId="{244B7989-788A-40FF-8A88-DCFE12AA8B94}" type="presOf" srcId="{82D2DD16-07A4-4022-BA34-531CBC029465}" destId="{6E7B6F7D-8B3E-4515-BF67-945C00F9C83C}" srcOrd="1" destOrd="2" presId="urn:microsoft.com/office/officeart/2005/8/layout/hProcess4"/>
    <dgm:cxn modelId="{561B471E-9905-42DA-B986-661EF2D357EC}" type="presOf" srcId="{31111377-ABD6-4BA9-8C62-1AD4AA86623A}" destId="{C42633C0-1602-4A03-8C4F-3C567C4CB922}" srcOrd="0" destOrd="1" presId="urn:microsoft.com/office/officeart/2005/8/layout/hProcess4"/>
    <dgm:cxn modelId="{0304219E-E793-4A25-BCA6-BC718E71729A}" type="presOf" srcId="{31FB632C-ED42-4698-B840-9C49E6EDD925}" destId="{3B856EC0-F11F-4F87-8C5F-27ECCF5C9418}" srcOrd="0" destOrd="0" presId="urn:microsoft.com/office/officeart/2005/8/layout/hProcess4"/>
    <dgm:cxn modelId="{4EDDD086-B3AF-4B28-BC2D-9B0B63C00BB0}" srcId="{63A83C8C-3922-4A25-A614-D02E47C95433}" destId="{A1D62F1A-C78F-4C74-BCCF-046C3AFD621C}" srcOrd="1" destOrd="0" parTransId="{EF3F59C7-9071-4F18-97DE-B611BBA9A76D}" sibTransId="{31FB632C-ED42-4698-B840-9C49E6EDD925}"/>
    <dgm:cxn modelId="{6E349602-35BD-4449-BCC6-C67365BCFC43}" type="presOf" srcId="{82219C64-981C-4E56-BC38-49F2F864EAFB}" destId="{DB7606A4-64EA-40E6-958C-9B79CC979B44}" srcOrd="0" destOrd="0" presId="urn:microsoft.com/office/officeart/2005/8/layout/hProcess4"/>
    <dgm:cxn modelId="{6BBA8BB2-B967-42AF-BB8E-D6F5980383C1}" srcId="{63A83C8C-3922-4A25-A614-D02E47C95433}" destId="{64AFF7BE-6D71-4082-87F5-01CE8C6E9A88}" srcOrd="0" destOrd="0" parTransId="{404AABED-6EDB-4C9E-9B2E-50FE1A4882DE}" sibTransId="{608D0930-74D0-4E44-8B1D-0073456C2A94}"/>
    <dgm:cxn modelId="{C901EC0C-3508-47EA-90B4-6C099B5525A8}" type="presParOf" srcId="{EE9E6995-07F0-4F0D-A01A-CE851B05E4C2}" destId="{2C21875A-770E-47F9-A757-6C726B6C7506}" srcOrd="0" destOrd="0" presId="urn:microsoft.com/office/officeart/2005/8/layout/hProcess4"/>
    <dgm:cxn modelId="{AE8A36A7-A787-453F-ACFC-7C155D64A13C}" type="presParOf" srcId="{EE9E6995-07F0-4F0D-A01A-CE851B05E4C2}" destId="{7E5B4184-A72B-45E7-BFF0-C2FA0CD344A7}" srcOrd="1" destOrd="0" presId="urn:microsoft.com/office/officeart/2005/8/layout/hProcess4"/>
    <dgm:cxn modelId="{2E954582-8496-4ABE-8A53-C233A2F4B22F}" type="presParOf" srcId="{EE9E6995-07F0-4F0D-A01A-CE851B05E4C2}" destId="{F5ED848A-4F33-4508-8D08-5F08ADDD4FCB}" srcOrd="2" destOrd="0" presId="urn:microsoft.com/office/officeart/2005/8/layout/hProcess4"/>
    <dgm:cxn modelId="{4CEB38AD-7D80-4850-8A1F-41F0C201303F}" type="presParOf" srcId="{F5ED848A-4F33-4508-8D08-5F08ADDD4FCB}" destId="{790E9650-403A-48DD-847B-8FFDC29065C7}" srcOrd="0" destOrd="0" presId="urn:microsoft.com/office/officeart/2005/8/layout/hProcess4"/>
    <dgm:cxn modelId="{61DBAE07-6E37-4691-A7A2-BEDF17E52BF4}" type="presParOf" srcId="{790E9650-403A-48DD-847B-8FFDC29065C7}" destId="{DF29CA57-207B-45B9-8A1B-96933B6575CD}" srcOrd="0" destOrd="0" presId="urn:microsoft.com/office/officeart/2005/8/layout/hProcess4"/>
    <dgm:cxn modelId="{38527BE1-FFAB-4A29-B31B-1BBA4A11BFA7}" type="presParOf" srcId="{790E9650-403A-48DD-847B-8FFDC29065C7}" destId="{C42633C0-1602-4A03-8C4F-3C567C4CB922}" srcOrd="1" destOrd="0" presId="urn:microsoft.com/office/officeart/2005/8/layout/hProcess4"/>
    <dgm:cxn modelId="{79DC84B2-EA97-4372-A24A-21451692D380}" type="presParOf" srcId="{790E9650-403A-48DD-847B-8FFDC29065C7}" destId="{6E7B6F7D-8B3E-4515-BF67-945C00F9C83C}" srcOrd="2" destOrd="0" presId="urn:microsoft.com/office/officeart/2005/8/layout/hProcess4"/>
    <dgm:cxn modelId="{8577F08C-4BF0-4894-95BA-CF0D386123D2}" type="presParOf" srcId="{790E9650-403A-48DD-847B-8FFDC29065C7}" destId="{0CF2867D-AF99-4CF7-9FC1-730487F9A378}" srcOrd="3" destOrd="0" presId="urn:microsoft.com/office/officeart/2005/8/layout/hProcess4"/>
    <dgm:cxn modelId="{17817A7C-3D53-4BB9-BD57-174D6CD7BEAB}" type="presParOf" srcId="{790E9650-403A-48DD-847B-8FFDC29065C7}" destId="{8FD0078C-A92C-47FF-B61F-A2069808A4F4}" srcOrd="4" destOrd="0" presId="urn:microsoft.com/office/officeart/2005/8/layout/hProcess4"/>
    <dgm:cxn modelId="{B2AF7900-CD6C-46DB-BE07-1D4003BEC6E2}" type="presParOf" srcId="{F5ED848A-4F33-4508-8D08-5F08ADDD4FCB}" destId="{FECF68FC-10CB-4DC7-B536-A7279CEF0566}" srcOrd="1" destOrd="0" presId="urn:microsoft.com/office/officeart/2005/8/layout/hProcess4"/>
    <dgm:cxn modelId="{0AF9AA7E-46CA-4AD2-8D36-02125A5B1818}" type="presParOf" srcId="{F5ED848A-4F33-4508-8D08-5F08ADDD4FCB}" destId="{A57BBC96-AC0F-4C40-A168-B6EFD233A527}" srcOrd="2" destOrd="0" presId="urn:microsoft.com/office/officeart/2005/8/layout/hProcess4"/>
    <dgm:cxn modelId="{9355A055-BA68-424B-8331-C3710A99C6B1}" type="presParOf" srcId="{A57BBC96-AC0F-4C40-A168-B6EFD233A527}" destId="{08CE5F27-F81E-4FDF-B214-E35FFAC84765}" srcOrd="0" destOrd="0" presId="urn:microsoft.com/office/officeart/2005/8/layout/hProcess4"/>
    <dgm:cxn modelId="{DAC9D24D-C80E-4174-B93D-791479FD5C2C}" type="presParOf" srcId="{A57BBC96-AC0F-4C40-A168-B6EFD233A527}" destId="{DB7606A4-64EA-40E6-958C-9B79CC979B44}" srcOrd="1" destOrd="0" presId="urn:microsoft.com/office/officeart/2005/8/layout/hProcess4"/>
    <dgm:cxn modelId="{CC3BF62A-1CC6-41C5-8761-EB85E40C8DFC}" type="presParOf" srcId="{A57BBC96-AC0F-4C40-A168-B6EFD233A527}" destId="{AA873546-6019-40AF-AF06-C624AC9FC6FF}" srcOrd="2" destOrd="0" presId="urn:microsoft.com/office/officeart/2005/8/layout/hProcess4"/>
    <dgm:cxn modelId="{7D6234E6-65CE-4CE0-8D37-82E6B43C6935}" type="presParOf" srcId="{A57BBC96-AC0F-4C40-A168-B6EFD233A527}" destId="{F2CE043D-D088-4BE1-B9B9-D5126A5ECA4B}" srcOrd="3" destOrd="0" presId="urn:microsoft.com/office/officeart/2005/8/layout/hProcess4"/>
    <dgm:cxn modelId="{EDFB461B-68DA-474C-9535-240352076210}" type="presParOf" srcId="{A57BBC96-AC0F-4C40-A168-B6EFD233A527}" destId="{A7CE56CC-DA29-4E13-8216-AF3908EC4C25}" srcOrd="4" destOrd="0" presId="urn:microsoft.com/office/officeart/2005/8/layout/hProcess4"/>
    <dgm:cxn modelId="{88497597-76BB-42F4-8586-F1010606B4D8}" type="presParOf" srcId="{F5ED848A-4F33-4508-8D08-5F08ADDD4FCB}" destId="{3B856EC0-F11F-4F87-8C5F-27ECCF5C9418}" srcOrd="3" destOrd="0" presId="urn:microsoft.com/office/officeart/2005/8/layout/hProcess4"/>
    <dgm:cxn modelId="{BF45A231-63AD-4DE5-B7D0-78CD83CB8811}" type="presParOf" srcId="{F5ED848A-4F33-4508-8D08-5F08ADDD4FCB}" destId="{231A8BB8-E0FB-42D4-A496-D2A85EF256E8}" srcOrd="4" destOrd="0" presId="urn:microsoft.com/office/officeart/2005/8/layout/hProcess4"/>
    <dgm:cxn modelId="{1635C952-4AA7-40F9-91CB-002405A93C11}" type="presParOf" srcId="{231A8BB8-E0FB-42D4-A496-D2A85EF256E8}" destId="{A30FCA79-CC4F-41BD-85DA-31498C7124D9}" srcOrd="0" destOrd="0" presId="urn:microsoft.com/office/officeart/2005/8/layout/hProcess4"/>
    <dgm:cxn modelId="{C6C34434-72FF-47F3-A7C0-E97A03B4184D}" type="presParOf" srcId="{231A8BB8-E0FB-42D4-A496-D2A85EF256E8}" destId="{68F3396A-B761-44CC-859A-5E496198BF8A}" srcOrd="1" destOrd="0" presId="urn:microsoft.com/office/officeart/2005/8/layout/hProcess4"/>
    <dgm:cxn modelId="{B52B3D6E-9677-4836-AD1C-495FF5DBEE84}" type="presParOf" srcId="{231A8BB8-E0FB-42D4-A496-D2A85EF256E8}" destId="{FA80F8DF-4DCB-43C1-B880-6D436B5D85FA}" srcOrd="2" destOrd="0" presId="urn:microsoft.com/office/officeart/2005/8/layout/hProcess4"/>
    <dgm:cxn modelId="{EC5E7DD4-4160-4797-8DDE-7E997CEA6E80}" type="presParOf" srcId="{231A8BB8-E0FB-42D4-A496-D2A85EF256E8}" destId="{9572CA62-0E21-4A73-9EF0-15026EF13FBA}" srcOrd="3" destOrd="0" presId="urn:microsoft.com/office/officeart/2005/8/layout/hProcess4"/>
    <dgm:cxn modelId="{504D0955-625F-45D3-94E7-73A4E282954E}" type="presParOf" srcId="{231A8BB8-E0FB-42D4-A496-D2A85EF256E8}" destId="{10DFED1E-C419-4A12-AAFC-73A2DE8792E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633C0-1602-4A03-8C4F-3C567C4CB922}">
      <dsp:nvSpPr>
        <dsp:cNvPr id="0" name=""/>
        <dsp:cNvSpPr/>
      </dsp:nvSpPr>
      <dsp:spPr>
        <a:xfrm>
          <a:off x="1109145" y="960619"/>
          <a:ext cx="2238018" cy="1845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/>
            <a:t>LM 35</a:t>
          </a: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/>
            <a:t>LED</a:t>
          </a: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/>
            <a:t>Resistor</a:t>
          </a: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u="sng" kern="1200" dirty="0" err="1" smtClean="0"/>
            <a:t>Breadboard</a:t>
          </a:r>
          <a:endParaRPr lang="pt-BR" sz="2000" u="sng" kern="1200" dirty="0"/>
        </a:p>
      </dsp:txBody>
      <dsp:txXfrm>
        <a:off x="1151624" y="1003098"/>
        <a:ext cx="2153060" cy="1365389"/>
      </dsp:txXfrm>
    </dsp:sp>
    <dsp:sp modelId="{FECF68FC-10CB-4DC7-B536-A7279CEF0566}">
      <dsp:nvSpPr>
        <dsp:cNvPr id="0" name=""/>
        <dsp:cNvSpPr/>
      </dsp:nvSpPr>
      <dsp:spPr>
        <a:xfrm>
          <a:off x="2316349" y="1218866"/>
          <a:ext cx="2736083" cy="2736083"/>
        </a:xfrm>
        <a:prstGeom prst="leftCircularArrow">
          <a:avLst>
            <a:gd name="adj1" fmla="val 4127"/>
            <a:gd name="adj2" fmla="val 519834"/>
            <a:gd name="adj3" fmla="val 2295345"/>
            <a:gd name="adj4" fmla="val 9024489"/>
            <a:gd name="adj5" fmla="val 48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2867D-AF99-4CF7-9FC1-730487F9A378}">
      <dsp:nvSpPr>
        <dsp:cNvPr id="0" name=""/>
        <dsp:cNvSpPr/>
      </dsp:nvSpPr>
      <dsp:spPr>
        <a:xfrm>
          <a:off x="1606482" y="2410967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ARDUINO</a:t>
          </a:r>
          <a:endParaRPr lang="pt-BR" sz="3500" kern="1200" dirty="0"/>
        </a:p>
      </dsp:txBody>
      <dsp:txXfrm>
        <a:off x="1629652" y="2434137"/>
        <a:ext cx="1943009" cy="744758"/>
      </dsp:txXfrm>
    </dsp:sp>
    <dsp:sp modelId="{DB7606A4-64EA-40E6-958C-9B79CC979B44}">
      <dsp:nvSpPr>
        <dsp:cNvPr id="0" name=""/>
        <dsp:cNvSpPr/>
      </dsp:nvSpPr>
      <dsp:spPr>
        <a:xfrm>
          <a:off x="4133518" y="960619"/>
          <a:ext cx="2238018" cy="1845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/>
            <a:t>Computador</a:t>
          </a: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/>
            <a:t>Cabo USB/Fonte</a:t>
          </a:r>
          <a:endParaRPr lang="pt-BR" sz="2000" kern="1200" dirty="0"/>
        </a:p>
      </dsp:txBody>
      <dsp:txXfrm>
        <a:off x="4175997" y="1398648"/>
        <a:ext cx="2153060" cy="1365389"/>
      </dsp:txXfrm>
    </dsp:sp>
    <dsp:sp modelId="{3B856EC0-F11F-4F87-8C5F-27ECCF5C9418}">
      <dsp:nvSpPr>
        <dsp:cNvPr id="0" name=""/>
        <dsp:cNvSpPr/>
      </dsp:nvSpPr>
      <dsp:spPr>
        <a:xfrm>
          <a:off x="5322072" y="-260189"/>
          <a:ext cx="3022052" cy="3022052"/>
        </a:xfrm>
        <a:prstGeom prst="circularArrow">
          <a:avLst>
            <a:gd name="adj1" fmla="val 3736"/>
            <a:gd name="adj2" fmla="val 466224"/>
            <a:gd name="adj3" fmla="val 19358265"/>
            <a:gd name="adj4" fmla="val 12575511"/>
            <a:gd name="adj5" fmla="val 43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E043D-D088-4BE1-B9B9-D5126A5ECA4B}">
      <dsp:nvSpPr>
        <dsp:cNvPr id="0" name=""/>
        <dsp:cNvSpPr/>
      </dsp:nvSpPr>
      <dsp:spPr>
        <a:xfrm>
          <a:off x="4630856" y="565070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CONEXÃO</a:t>
          </a:r>
          <a:endParaRPr lang="pt-BR" sz="3500" kern="1200" dirty="0"/>
        </a:p>
      </dsp:txBody>
      <dsp:txXfrm>
        <a:off x="4654026" y="588240"/>
        <a:ext cx="1943009" cy="744758"/>
      </dsp:txXfrm>
    </dsp:sp>
    <dsp:sp modelId="{68F3396A-B761-44CC-859A-5E496198BF8A}">
      <dsp:nvSpPr>
        <dsp:cNvPr id="0" name=""/>
        <dsp:cNvSpPr/>
      </dsp:nvSpPr>
      <dsp:spPr>
        <a:xfrm>
          <a:off x="7157892" y="960619"/>
          <a:ext cx="2238018" cy="1845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smtClean="0"/>
            <a:t>Cadastro</a:t>
          </a: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000" kern="1200" dirty="0" err="1" smtClean="0"/>
            <a:t>Plugin</a:t>
          </a: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2000" kern="1200" dirty="0"/>
        </a:p>
      </dsp:txBody>
      <dsp:txXfrm>
        <a:off x="7200371" y="1003098"/>
        <a:ext cx="2153060" cy="1365389"/>
      </dsp:txXfrm>
    </dsp:sp>
    <dsp:sp modelId="{9572CA62-0E21-4A73-9EF0-15026EF13FBA}">
      <dsp:nvSpPr>
        <dsp:cNvPr id="0" name=""/>
        <dsp:cNvSpPr/>
      </dsp:nvSpPr>
      <dsp:spPr>
        <a:xfrm>
          <a:off x="7655229" y="2410967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NUVEM</a:t>
          </a:r>
          <a:endParaRPr lang="pt-BR" sz="3500" kern="1200" dirty="0"/>
        </a:p>
      </dsp:txBody>
      <dsp:txXfrm>
        <a:off x="7678399" y="2434137"/>
        <a:ext cx="1943009" cy="744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60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136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132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748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34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13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09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21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40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69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045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310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484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66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63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0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6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44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20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12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35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84C028D-4A4B-4226-91B0-A37A56D3BDF6}" type="datetimeFigureOut">
              <a:rPr lang="pt-BR" smtClean="0"/>
              <a:t>02/04/2018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DE7D0C6-AB11-4197-AA57-4A9944A1E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84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MEDIÇÃO DE TEMPERATURA COM ARDUINO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AquaTerm°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46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USAR: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 Cabo USB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 3 Fios (Energia/Analógico/GND)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 Placa </a:t>
            </a:r>
            <a:r>
              <a:rPr lang="pt-BR" dirty="0" err="1" smtClean="0"/>
              <a:t>Arduino</a:t>
            </a:r>
            <a:r>
              <a:rPr lang="pt-BR" dirty="0" smtClean="0"/>
              <a:t> UNO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 LED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 Resistor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 </a:t>
            </a:r>
            <a:r>
              <a:rPr lang="pt-BR" dirty="0" err="1" smtClean="0"/>
              <a:t>Breadboard</a:t>
            </a:r>
            <a:endParaRPr lang="pt-B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</a:t>
            </a:r>
            <a:r>
              <a:rPr lang="pt-BR" dirty="0" err="1" smtClean="0"/>
              <a:t>Create</a:t>
            </a:r>
            <a:r>
              <a:rPr lang="pt-BR" dirty="0" smtClean="0"/>
              <a:t> CC (Nuvem)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3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LIGAR OS FIOS 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43065" cy="4351338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08961" y="3191218"/>
            <a:ext cx="2552963" cy="314865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260881" y="5257800"/>
            <a:ext cx="1517650" cy="695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591797" y="5257800"/>
            <a:ext cx="464297" cy="695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381500" y="5257800"/>
            <a:ext cx="183403" cy="695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6019706" y="4502150"/>
            <a:ext cx="228694" cy="755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4836551" y="4502150"/>
            <a:ext cx="0" cy="749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 flipV="1">
            <a:off x="3909732" y="4775200"/>
            <a:ext cx="563469" cy="482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199767" y="4378880"/>
            <a:ext cx="9039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Energia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225970" y="4105830"/>
            <a:ext cx="13165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GND (terra)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658130" y="4132818"/>
            <a:ext cx="11035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Analógico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8775700" y="3758167"/>
            <a:ext cx="567132" cy="8425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9021166" y="3357454"/>
            <a:ext cx="38100" cy="417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453" y="640819"/>
            <a:ext cx="1571625" cy="2124075"/>
          </a:xfrm>
          <a:prstGeom prst="rect">
            <a:avLst/>
          </a:prstGeom>
        </p:spPr>
      </p:pic>
      <p:cxnSp>
        <p:nvCxnSpPr>
          <p:cNvPr id="30" name="Conector de Seta Reta 29"/>
          <p:cNvCxnSpPr/>
          <p:nvPr/>
        </p:nvCxnSpPr>
        <p:spPr>
          <a:xfrm flipH="1" flipV="1">
            <a:off x="8617051" y="3413148"/>
            <a:ext cx="162613" cy="3488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V="1">
            <a:off x="9338464" y="3413148"/>
            <a:ext cx="118668" cy="347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8584434" y="2961593"/>
            <a:ext cx="9496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Analógico</a:t>
            </a:r>
            <a:endParaRPr lang="pt-BR" sz="1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9397798" y="3085821"/>
            <a:ext cx="92706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GND (terra)</a:t>
            </a:r>
            <a:endParaRPr lang="pt-BR" sz="1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785666" y="3067413"/>
            <a:ext cx="88947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Energia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165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LIGANDO O LED</a:t>
            </a:r>
            <a:endParaRPr lang="pt-BR" dirty="0"/>
          </a:p>
        </p:txBody>
      </p:sp>
      <p:pic>
        <p:nvPicPr>
          <p:cNvPr id="31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42048" y="1666358"/>
            <a:ext cx="5318311" cy="3767137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780" y="1779588"/>
            <a:ext cx="3733220" cy="46043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75" y="3549927"/>
            <a:ext cx="1009650" cy="885825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>
            <a:off x="1660525" y="3848100"/>
            <a:ext cx="1882775" cy="25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1155700" y="3105427"/>
            <a:ext cx="30255" cy="444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660524" y="4203700"/>
            <a:ext cx="231776" cy="88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887827" y="4292600"/>
            <a:ext cx="1717854" cy="2661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3543301" y="4558746"/>
            <a:ext cx="274926" cy="457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3530600" y="4998917"/>
            <a:ext cx="20928" cy="4675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3530600" y="5456671"/>
            <a:ext cx="75081" cy="327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3455518" y="5088371"/>
            <a:ext cx="150163" cy="313171"/>
          </a:xfrm>
          <a:prstGeom prst="rect">
            <a:avLst/>
          </a:prstGeom>
          <a:solidFill>
            <a:srgbClr val="FFFF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/>
          <p:nvPr/>
        </p:nvCxnSpPr>
        <p:spPr>
          <a:xfrm flipH="1" flipV="1">
            <a:off x="2372578" y="5220396"/>
            <a:ext cx="982069" cy="12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1266557" y="5048010"/>
            <a:ext cx="10457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Resistor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5900061" y="3091973"/>
            <a:ext cx="10457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GND</a:t>
            </a:r>
            <a:endParaRPr lang="pt-BR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3818227" y="3848100"/>
            <a:ext cx="3269595" cy="366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V="1">
            <a:off x="3832983" y="4044296"/>
            <a:ext cx="3254839" cy="17397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H="1" flipV="1">
            <a:off x="6198437" y="3489791"/>
            <a:ext cx="34471" cy="631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094465" y="4573399"/>
            <a:ext cx="51970" cy="7514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5854561" y="5313801"/>
            <a:ext cx="10457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Energia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955712" y="2614632"/>
            <a:ext cx="602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LED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43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NOSSO CÓDIGO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803400"/>
            <a:ext cx="9211587" cy="455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ARDUINO EM NUVEM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  Https://create.arduino.cc/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 err="1" smtClean="0"/>
              <a:t>Logar</a:t>
            </a:r>
            <a:r>
              <a:rPr lang="pt-BR" dirty="0" smtClean="0"/>
              <a:t> ou Cadastrar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  Download do </a:t>
            </a:r>
            <a:r>
              <a:rPr lang="pt-BR" dirty="0" err="1" smtClean="0"/>
              <a:t>Plugin</a:t>
            </a:r>
            <a:endParaRPr lang="pt-B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 Código no </a:t>
            </a:r>
            <a:r>
              <a:rPr lang="pt-BR" dirty="0" err="1" smtClean="0"/>
              <a:t>Sketchbook</a:t>
            </a:r>
            <a:r>
              <a:rPr lang="pt-BR" dirty="0" smtClean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 Selecionar o seu </a:t>
            </a:r>
            <a:r>
              <a:rPr lang="pt-BR" dirty="0" err="1"/>
              <a:t>A</a:t>
            </a:r>
            <a:r>
              <a:rPr lang="pt-BR" dirty="0" err="1" smtClean="0"/>
              <a:t>rduino</a:t>
            </a:r>
            <a:r>
              <a:rPr lang="pt-BR" dirty="0" smtClean="0"/>
              <a:t> (barra superior)</a:t>
            </a: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 </a:t>
            </a:r>
            <a:r>
              <a:rPr lang="pt-BR" dirty="0" err="1" smtClean="0"/>
              <a:t>Verifcar</a:t>
            </a:r>
            <a:r>
              <a:rPr lang="pt-BR" dirty="0" smtClean="0"/>
              <a:t> (barra superior)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 Monitor (menu lateral)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84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025703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94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116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Wingdings 2</vt:lpstr>
      <vt:lpstr>HDOfficeLightV0</vt:lpstr>
      <vt:lpstr>Metropolitano</vt:lpstr>
      <vt:lpstr>MEDIÇÃO DE TEMPERATURA COM ARDUINO</vt:lpstr>
      <vt:lpstr>VAMOS USAR:</vt:lpstr>
      <vt:lpstr>ONDE LIGAR OS FIOS ?</vt:lpstr>
      <vt:lpstr>LIGANDO O LED</vt:lpstr>
      <vt:lpstr>NOSSO CÓDIGO</vt:lpstr>
      <vt:lpstr>ARDUINO EM NUVEM</vt:lpstr>
      <vt:lpstr>ARQUITETURA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MEDIÇÃO DE TEMPERATURA COM ARDUINO</dc:title>
  <dc:creator>Aluno</dc:creator>
  <cp:lastModifiedBy>Aluno</cp:lastModifiedBy>
  <cp:revision>11</cp:revision>
  <dcterms:created xsi:type="dcterms:W3CDTF">2018-04-02T16:22:10Z</dcterms:created>
  <dcterms:modified xsi:type="dcterms:W3CDTF">2018-04-02T19:41:31Z</dcterms:modified>
</cp:coreProperties>
</file>