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fa6502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fa6502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1fa65025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1fa6502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1fa6502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1fa6502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1fa65025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1fa6502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Sandusky Bay Lugols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65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400" y="0"/>
            <a:ext cx="28892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725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