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6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Slab-bold.fntdata"/><Relationship Id="rId14" Type="http://schemas.openxmlformats.org/officeDocument/2006/relationships/slide" Target="slides/slide10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3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2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68085e3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68085e3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7aa828d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7aa82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84bbb081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84bbb08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68085e38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68085e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68085e38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68085e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68085e38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68085e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6d55175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6d551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6d551753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6d5517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68085e38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68085e3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68085e38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68085e3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768085e38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768085e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76a1f282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76a1f2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76a1f2827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76a1f28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76a1f282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76a1f28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76a1f2827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76a1f28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768085e38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768085e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68085e38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68085e3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768085e38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768085e3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6dca3909_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6dca390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6dca3909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6dca390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768085e3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768085e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68085e38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68085e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do que muitos pensam, aquários necessitam de manutenção frequente. A sujeira se acumula devido a diferentes fatores e isso faz com que seja necessário limpá-lo periodicamente. A sujeira do ambiente está diretamente relacionada com a quantidade e tamanho dos peixes, o tipo da ração e a sua quantidade. Se a ração é colocada em excesso a qualidade da água no aquário é prejudicada.Pensando em um ambiente macro, em lojas que vendem peixes por exemplo, o trabalho se multiplica. É uma atividade que demanda tempo, cuidado </a:t>
            </a:r>
            <a:r>
              <a:rPr lang="en"/>
              <a:t>e </a:t>
            </a:r>
            <a:r>
              <a:rPr lang="en"/>
              <a:t>conhecimento e é realizada manualmente com pequenas automações.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76dca3909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76dca390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68085e3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68085e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68085e3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68085e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(falar o q ta ai) Objetivo de automatizar esse processo ao máximo possível.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68085e38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68085e3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isso vai se dar: fala, fala, fala. Como isso vai funcionar, cada área vai explicar melhor.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68085e38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68085e3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68085e38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68085e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84bbb08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84bbb0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figma.com/proto/DPwNFDTRYkOWOMF9hV7DPT/Aquatop?node-id=1%3A2&amp;scaling=scale-down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7.jp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288" y="703600"/>
            <a:ext cx="4309425" cy="37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ESTRUTURA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516863" y="1261700"/>
            <a:ext cx="6840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MECANISMO DE ALIMENTAÇÃO: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Possuir dois tipos de </a:t>
            </a:r>
            <a:r>
              <a:rPr lang="en"/>
              <a:t>ração</a:t>
            </a:r>
            <a:r>
              <a:rPr lang="en"/>
              <a:t> e alimentar separadamente os dois </a:t>
            </a:r>
            <a:r>
              <a:rPr lang="en"/>
              <a:t>aquários;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Todo o mecanismo é fixado em um eixo que permite o deslizamento longitudinal do conjunto;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Dois </a:t>
            </a:r>
            <a:r>
              <a:rPr lang="en"/>
              <a:t>fusos</a:t>
            </a:r>
            <a:r>
              <a:rPr lang="en"/>
              <a:t>, um para cada tipo de </a:t>
            </a:r>
            <a:r>
              <a:rPr lang="en"/>
              <a:t>ração</a:t>
            </a:r>
            <a:r>
              <a:rPr lang="en"/>
              <a:t>, </a:t>
            </a:r>
            <a:r>
              <a:rPr lang="en"/>
              <a:t>efetuar</a:t>
            </a:r>
            <a:r>
              <a:rPr lang="en"/>
              <a:t> o controle da quantidade  despejada.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MECANISMO ALIMENTAÇÃO</a:t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5">
            <a:alphaModFix/>
          </a:blip>
          <a:srcRect b="0" l="31263" r="15027" t="0"/>
          <a:stretch/>
        </p:blipFill>
        <p:spPr>
          <a:xfrm>
            <a:off x="786150" y="1095975"/>
            <a:ext cx="2966920" cy="243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6">
            <a:alphaModFix/>
          </a:blip>
          <a:srcRect b="0" l="29356" r="22590" t="0"/>
          <a:stretch/>
        </p:blipFill>
        <p:spPr>
          <a:xfrm>
            <a:off x="3457348" y="2524850"/>
            <a:ext cx="2760498" cy="25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7">
            <a:alphaModFix/>
          </a:blip>
          <a:srcRect b="0" l="23708" r="20923" t="0"/>
          <a:stretch/>
        </p:blipFill>
        <p:spPr>
          <a:xfrm>
            <a:off x="5986150" y="1132508"/>
            <a:ext cx="2966923" cy="236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AVANÇOS</a:t>
            </a:r>
            <a:r>
              <a:rPr lang="en"/>
              <a:t> DE ESTRUTURA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1529263" y="1261700"/>
            <a:ext cx="6828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 estrutura </a:t>
            </a:r>
            <a:r>
              <a:rPr lang="en"/>
              <a:t>passará</a:t>
            </a:r>
            <a:r>
              <a:rPr lang="en"/>
              <a:t> a contar com um </a:t>
            </a:r>
            <a:r>
              <a:rPr lang="en"/>
              <a:t>esqueleto</a:t>
            </a:r>
            <a:r>
              <a:rPr lang="en"/>
              <a:t> de metal ou madeira que </a:t>
            </a:r>
            <a:r>
              <a:rPr lang="en"/>
              <a:t>dará</a:t>
            </a:r>
            <a:r>
              <a:rPr lang="en"/>
              <a:t> </a:t>
            </a:r>
            <a:r>
              <a:rPr lang="en"/>
              <a:t>sustentação</a:t>
            </a:r>
            <a:r>
              <a:rPr lang="en"/>
              <a:t> a toda estrutura, suas paredes </a:t>
            </a:r>
            <a:r>
              <a:rPr lang="en"/>
              <a:t>serão</a:t>
            </a:r>
            <a:r>
              <a:rPr lang="en"/>
              <a:t> em MDF;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 parte inferior da estrutura </a:t>
            </a:r>
            <a:r>
              <a:rPr lang="en"/>
              <a:t>estarão</a:t>
            </a:r>
            <a:r>
              <a:rPr lang="en"/>
              <a:t> presentes dois reservatorios de aproximadamente 20 litros cada;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ctrTitle"/>
          </p:nvPr>
        </p:nvSpPr>
        <p:spPr>
          <a:xfrm>
            <a:off x="1260950" y="1767200"/>
            <a:ext cx="7407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</a:t>
            </a:r>
            <a:r>
              <a:rPr lang="en" sz="6000">
                <a:solidFill>
                  <a:schemeClr val="accent4"/>
                </a:solidFill>
              </a:rPr>
              <a:t>.2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ENERGIA</a:t>
            </a:r>
            <a:endParaRPr/>
          </a:p>
        </p:txBody>
      </p:sp>
      <p:sp>
        <p:nvSpPr>
          <p:cNvPr id="177" name="Google Shape;177;p24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ENERGIA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529263" y="1261700"/>
            <a:ext cx="6828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Controle da temperatura do aquário;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Indicação da correção do pH;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Filtro;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Bombeamento da água do aquário para: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Filtragem;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Troca de água.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Alimentação dos equipamentos;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Nobreak.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ENERGIA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1529263" y="1261700"/>
            <a:ext cx="6828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Fluxo de água.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975" y="1856025"/>
            <a:ext cx="6209651" cy="32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57517" l="9443" r="46013" t="0"/>
          <a:stretch/>
        </p:blipFill>
        <p:spPr>
          <a:xfrm>
            <a:off x="2664700" y="1674275"/>
            <a:ext cx="4325400" cy="292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ENERGIA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882475" y="1010725"/>
            <a:ext cx="68286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Alimentação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5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AVANÇOS</a:t>
            </a:r>
            <a:r>
              <a:rPr lang="en"/>
              <a:t> DE ENERGIA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554050" y="1261700"/>
            <a:ext cx="6803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Otimização do sistema de filtragem e troca de água;</a:t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ctrTitle"/>
          </p:nvPr>
        </p:nvSpPr>
        <p:spPr>
          <a:xfrm>
            <a:off x="1260950" y="1767200"/>
            <a:ext cx="7407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</a:t>
            </a:r>
            <a:r>
              <a:rPr lang="en" sz="6000">
                <a:solidFill>
                  <a:schemeClr val="accent4"/>
                </a:solidFill>
              </a:rPr>
              <a:t>.3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ELETRÔNICA</a:t>
            </a:r>
            <a:endParaRPr/>
          </a:p>
        </p:txBody>
      </p:sp>
      <p:sp>
        <p:nvSpPr>
          <p:cNvPr id="223" name="Google Shape;223;p29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ELETRÔNICA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1535463" y="1261700"/>
            <a:ext cx="68223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 sistema de automação do aquário consiste na utilização de sensores para monitoramento das variáveis desejadas e atuadores para manter o ecossistema em equilíbrio;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1546025" y="1754800"/>
            <a:ext cx="621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77" name="Google Shape;77;p1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750" y="448450"/>
            <a:ext cx="6169176" cy="43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Dividiu-se o sistema eletrônico em dois subsistemas: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Sensoriamento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Controle</a:t>
            </a:r>
            <a:endParaRPr/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4376100" y="1454725"/>
            <a:ext cx="1815300" cy="27147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750" y="464575"/>
            <a:ext cx="6169176" cy="428084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/>
          <p:nvPr/>
        </p:nvSpPr>
        <p:spPr>
          <a:xfrm>
            <a:off x="4025925" y="1974275"/>
            <a:ext cx="1512000" cy="22599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3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750" y="464650"/>
            <a:ext cx="6169176" cy="43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/>
          <p:nvPr/>
        </p:nvSpPr>
        <p:spPr>
          <a:xfrm>
            <a:off x="5377300" y="1117025"/>
            <a:ext cx="1870200" cy="34680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1938625" y="1935300"/>
            <a:ext cx="2256600" cy="29505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AVANÇOS</a:t>
            </a:r>
            <a:r>
              <a:rPr lang="en"/>
              <a:t> DE ELETRÔNICA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1462738" y="1107100"/>
            <a:ext cx="6834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◎"/>
            </a:pPr>
            <a:r>
              <a:rPr lang="en">
                <a:solidFill>
                  <a:srgbClr val="434343"/>
                </a:solidFill>
              </a:rPr>
              <a:t>Levantamento detalhado dos componentes que serão utilizados;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>
                <a:solidFill>
                  <a:srgbClr val="434343"/>
                </a:solidFill>
              </a:rPr>
              <a:t>Teste do código de cada sensor separadamente;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>
                <a:solidFill>
                  <a:srgbClr val="434343"/>
                </a:solidFill>
              </a:rPr>
              <a:t>Testes de envio e recebimento de dados entre os dois microcontroladores;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ctrTitle"/>
          </p:nvPr>
        </p:nvSpPr>
        <p:spPr>
          <a:xfrm>
            <a:off x="1260950" y="1767200"/>
            <a:ext cx="7407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</a:t>
            </a:r>
            <a:r>
              <a:rPr lang="en" sz="6000">
                <a:solidFill>
                  <a:schemeClr val="accent4"/>
                </a:solidFill>
              </a:rPr>
              <a:t>.4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SOFTWARE</a:t>
            </a:r>
            <a:endParaRPr/>
          </a:p>
        </p:txBody>
      </p:sp>
      <p:sp>
        <p:nvSpPr>
          <p:cNvPr id="285" name="Google Shape;285;p36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SOFTWARE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1523063" y="1261700"/>
            <a:ext cx="6834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Monitoramento dos aquários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Agendamento de tarefas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Aplicativo em React Native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Microsserviços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SOFTWARE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1523063" y="1261700"/>
            <a:ext cx="6834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Autenticar usuário via token JWT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Editar dados do usuário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Ativar aquário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Cadastrar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aquários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Editar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aquários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Agendar tarefas do aquário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SOFTWARE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1523063" y="1261700"/>
            <a:ext cx="6834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Visualizar temperatura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Visualizar pH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Visualizar nível da água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Enviar notificação de pH alterado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Notificar feedback da tarefa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Notificar sobre nível de água alterado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9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AVANÇOS</a:t>
            </a:r>
            <a:r>
              <a:rPr lang="en"/>
              <a:t> DE SOFTWARE</a:t>
            </a:r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529263" y="1261700"/>
            <a:ext cx="6828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0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4" name="Google Shape;3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075" y="308118"/>
            <a:ext cx="9144001" cy="419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462750" y="1488600"/>
            <a:ext cx="6834900" cy="21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Necessidade de manutenção e cuidados constantes;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Pensamento macro: trabalho multiplicado;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Tempo, cuidado e conhecimento;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Trabalho manual com pequenas automações;</a:t>
            </a:r>
            <a:endParaRPr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AVANÇOS DE SOFTWARE</a:t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1529263" y="1261700"/>
            <a:ext cx="6828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Protótipo inicial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https://www.figma.com/proto/DPwNFDTRYkOWOMF9hV7DPT/Aquatop?node-id=1%3A2&amp;scaling=scale-down</a:t>
            </a:r>
            <a:endParaRPr/>
          </a:p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 rotWithShape="1">
          <a:blip r:embed="rId5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idx="4294967295" type="ctrTitle"/>
          </p:nvPr>
        </p:nvSpPr>
        <p:spPr>
          <a:xfrm>
            <a:off x="685800" y="21281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OBRIGADO!</a:t>
            </a:r>
            <a:endParaRPr b="1" sz="9600"/>
          </a:p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260950" y="1767200"/>
            <a:ext cx="7407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PRODUTO</a:t>
            </a:r>
            <a:endParaRPr/>
          </a:p>
        </p:txBody>
      </p:sp>
      <p:sp>
        <p:nvSpPr>
          <p:cNvPr id="94" name="Google Shape;94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PRODUTO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523063" y="1261700"/>
            <a:ext cx="6834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Sistema autônomo controlado por um aplicativo personalizado que objetiva monitorar e controlar as atividades de manutenção de  um aquário comercial para peixes de água doce e porte pequeno.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PRODUTO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522950" y="1398025"/>
            <a:ext cx="68349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Cadastro dos aquários: espécie, quantidade, horário e frequência de alimentação, horário e dia da troca de água;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Sugestão das condições ambiente;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Controle de temperatura em uma faixa pré-definida;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Troca de </a:t>
            </a:r>
            <a:r>
              <a:rPr lang="en"/>
              <a:t>água;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Alimentação;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1260950" y="1767200"/>
            <a:ext cx="7407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</a:t>
            </a:r>
            <a:r>
              <a:rPr lang="en" sz="6000">
                <a:solidFill>
                  <a:schemeClr val="accent4"/>
                </a:solidFill>
              </a:rPr>
              <a:t>.1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ESTRUTURA</a:t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DE ESTRUTURA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516863" y="1261700"/>
            <a:ext cx="6840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Suportar dois aquários na medida de 60x40x35 cm pesando, cheio, aproximadamente 80 kg cada;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Comportar</a:t>
            </a:r>
            <a:r>
              <a:rPr lang="en"/>
              <a:t> os equipamentos </a:t>
            </a:r>
            <a:r>
              <a:rPr lang="en"/>
              <a:t>eletrônicos</a:t>
            </a:r>
            <a:r>
              <a:rPr lang="en"/>
              <a:t> e o sensoriamento;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Fabricada em MDF com tratamento superficial para impermeabilização.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8245" l="19226" r="15512" t="8386"/>
          <a:stretch/>
        </p:blipFill>
        <p:spPr>
          <a:xfrm>
            <a:off x="74350" y="3668600"/>
            <a:ext cx="1388400" cy="138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</a:t>
            </a:r>
            <a:r>
              <a:rPr lang="en"/>
              <a:t> DA ESTRUTURA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25" y="0"/>
            <a:ext cx="15120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75" y="1561575"/>
            <a:ext cx="5180751" cy="29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5">
            <a:alphaModFix/>
          </a:blip>
          <a:srcRect b="0" l="28293" r="15855" t="0"/>
          <a:stretch/>
        </p:blipFill>
        <p:spPr>
          <a:xfrm>
            <a:off x="5723913" y="2806316"/>
            <a:ext cx="2648125" cy="208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6">
            <a:alphaModFix/>
          </a:blip>
          <a:srcRect b="13096" l="25366" r="5834" t="0"/>
          <a:stretch/>
        </p:blipFill>
        <p:spPr>
          <a:xfrm>
            <a:off x="5609626" y="940113"/>
            <a:ext cx="3021626" cy="168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7">
            <a:alphaModFix/>
          </a:blip>
          <a:srcRect b="8245" l="19226" r="15512" t="8386"/>
          <a:stretch/>
        </p:blipFill>
        <p:spPr>
          <a:xfrm>
            <a:off x="74350" y="4300675"/>
            <a:ext cx="756300" cy="756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