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Roboto Slab"/>
      <p:regular r:id="rId37"/>
      <p:bold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6.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Slab-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SourceSansPro-regular.fntdata"/><Relationship Id="rId16" Type="http://schemas.openxmlformats.org/officeDocument/2006/relationships/slide" Target="slides/slide12.xml"/><Relationship Id="rId38" Type="http://schemas.openxmlformats.org/officeDocument/2006/relationships/font" Target="fonts/RobotoSlab-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768085e38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768085e3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ef48aea3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ef48aea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768085e38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768085e3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326b816de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326b816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32bfcf28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32bfcf2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Falar do cálculo de fluxo de água de circulação do aquário pra justificar as bombas escolhidas. Falar quantidade de litros de água trocada. tROCA DE ÁGUA GRADUAL PARA NÃO AFETAR OS PEIXES.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326b816d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326b816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326b816de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326b816d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Falar do cálculo de fluxo de água de circulação do aquário pra justificar as bombas escolhidas. Falar quantidade de litros de água trocada. tROCA DE ÁGUA GRADUAL PARA NÃO AFETAR OS PEIXES.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326b816de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326b816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Geometria por conta do material pcv tipicamente utlizado pra água, tamanho menor pra não ocupar muito espaço, escolhido a partir das dimensões da bomba.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326b816de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326b816d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Falar do cálculo de fluxo de água de circulação do aquário pra justificar as bombas escolhidas. Falar quantidade de litros de água trocada.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768085e38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768085e3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30d0f9c6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30d0f9c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768085e38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768085e3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30d0f9c65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30d0f9c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30d0f9ea9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30d0f9e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30d0f9ea9_3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30d0f9e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30d0f9ea9_3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30d0f9ea9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30d0f9ea9_3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30d0f9ea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768085e38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768085e3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323c7a046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323c7a0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323c7a046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323c7a04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323c7a046_1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323c7a04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323c7a046_1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323c7a04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768085e38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768085e3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Fizemos essa divisão com a intenção de separar de forma lógica as etapas de construção e facilitar a integração com as outras áreas.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323c7a046_1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323c7a04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323c7a046_1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323c7a04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2ef48aea3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2ef48aea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mecanismo foi dimensionado visando atender os requisitos do projeto e para que pudessemos utilizar a impressora 3D. Vamos ter 3 motores de passo, uma para a movimentação do mecanismo ao longo dos aquários e 2 para a movimentação dos fusos.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2ef48aea3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2ef48ae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Apresentar testes e resultados e na conclusão geral falar que o fuso deve ficar ligado por uma revolução para que a ração possa chegar ao final do fuso. Em uma jornada o fuso despejou, aproximadamente, 1 grama de ração.. Mas como o material era muito rugoso, a ração ficou presa. Novos testes com o novo material revelarão resultados melhores e mais próximos a realidade.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2ef48aea3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2ef48aea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Fazendo dessa maneira podemos otimizar a distribuição do peso e reduzir o custo final do produto, além de poder atingir um protótipo final muito mais polido e refinado.</a:t>
            </a:r>
            <a:endParaRPr/>
          </a:p>
          <a:p>
            <a:pPr indent="0" lvl="0" marL="0" rtl="0" algn="l">
              <a:spcBef>
                <a:spcPts val="0"/>
              </a:spcBef>
              <a:spcAft>
                <a:spcPts val="0"/>
              </a:spcAft>
              <a:buNone/>
            </a:pPr>
            <a:r>
              <a:rPr lang="en"/>
              <a:t>Deve suportar as seguintes cargas distribuidas. Simulações provaram que o material é adequado ao projeto, os resultados estão no relatório.</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2ef48aea3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2ef48aea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2ef48aea3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2ef48aea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2ef48aea3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2ef48aea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7.jpg"/><Relationship Id="rId7" Type="http://schemas.openxmlformats.org/officeDocument/2006/relationships/image" Target="../media/image25.png"/><Relationship Id="rId8"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32.png"/><Relationship Id="rId5"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3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6.png"/><Relationship Id="rId5" Type="http://schemas.openxmlformats.org/officeDocument/2006/relationships/image" Target="../media/image10.jpg"/><Relationship Id="rId6" Type="http://schemas.openxmlformats.org/officeDocument/2006/relationships/image" Target="../media/image12.png"/><Relationship Id="rId7" Type="http://schemas.openxmlformats.org/officeDocument/2006/relationships/image" Target="../media/image15.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2"/>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71" name="Google Shape;71;p12"/>
          <p:cNvPicPr preferRelativeResize="0"/>
          <p:nvPr/>
        </p:nvPicPr>
        <p:blipFill>
          <a:blip r:embed="rId4">
            <a:alphaModFix/>
          </a:blip>
          <a:stretch>
            <a:fillRect/>
          </a:stretch>
        </p:blipFill>
        <p:spPr>
          <a:xfrm>
            <a:off x="2417288" y="703600"/>
            <a:ext cx="4309425" cy="373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FINALIZAÇÃO DA ESTRUTURA</a:t>
            </a:r>
            <a:endParaRPr/>
          </a:p>
        </p:txBody>
      </p:sp>
      <p:sp>
        <p:nvSpPr>
          <p:cNvPr id="158" name="Google Shape;158;p21"/>
          <p:cNvSpPr txBox="1"/>
          <p:nvPr>
            <p:ph idx="1" type="body"/>
          </p:nvPr>
        </p:nvSpPr>
        <p:spPr>
          <a:xfrm>
            <a:off x="0" y="1869475"/>
            <a:ext cx="3978600" cy="13920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Acabamento em MDF de 9 mm;</a:t>
            </a:r>
            <a:endParaRPr sz="1800"/>
          </a:p>
          <a:p>
            <a:pPr indent="-342900" lvl="0" marL="457200" marR="0" rtl="0" algn="l">
              <a:lnSpc>
                <a:spcPct val="100000"/>
              </a:lnSpc>
              <a:spcBef>
                <a:spcPts val="0"/>
              </a:spcBef>
              <a:spcAft>
                <a:spcPts val="0"/>
              </a:spcAft>
              <a:buSzPts val="1800"/>
              <a:buChar char="◎"/>
            </a:pPr>
            <a:r>
              <a:rPr lang="en" sz="1800"/>
              <a:t>Molduras de acesso aos aquários;</a:t>
            </a:r>
            <a:endParaRPr sz="1800"/>
          </a:p>
          <a:p>
            <a:pPr indent="-342900" lvl="0" marL="457200" marR="0" rtl="0" algn="l">
              <a:lnSpc>
                <a:spcPct val="100000"/>
              </a:lnSpc>
              <a:spcBef>
                <a:spcPts val="0"/>
              </a:spcBef>
              <a:spcAft>
                <a:spcPts val="0"/>
              </a:spcAft>
              <a:buSzPts val="1800"/>
              <a:buChar char="◎"/>
            </a:pPr>
            <a:r>
              <a:rPr lang="en" sz="1800"/>
              <a:t>Tampa móvel superior;</a:t>
            </a:r>
            <a:endParaRPr sz="1800"/>
          </a:p>
          <a:p>
            <a:pPr indent="-342900" lvl="0" marL="457200" marR="0" rtl="0" algn="l">
              <a:lnSpc>
                <a:spcPct val="100000"/>
              </a:lnSpc>
              <a:spcBef>
                <a:spcPts val="0"/>
              </a:spcBef>
              <a:spcAft>
                <a:spcPts val="0"/>
              </a:spcAft>
              <a:buSzPts val="1800"/>
              <a:buChar char="◎"/>
            </a:pPr>
            <a:r>
              <a:rPr lang="en" sz="1800"/>
              <a:t>Armários frontais.</a:t>
            </a:r>
            <a:endParaRPr sz="1800"/>
          </a:p>
          <a:p>
            <a:pPr indent="0" lvl="0" marL="457200" marR="0" rtl="0" algn="l">
              <a:lnSpc>
                <a:spcPct val="100000"/>
              </a:lnSpc>
              <a:spcBef>
                <a:spcPts val="600"/>
              </a:spcBef>
              <a:spcAft>
                <a:spcPts val="0"/>
              </a:spcAft>
              <a:buNone/>
            </a:pPr>
            <a:r>
              <a:t/>
            </a:r>
            <a:endParaRPr sz="1800"/>
          </a:p>
          <a:p>
            <a:pPr indent="0" lvl="0" marL="914400" marR="0" rtl="0" algn="l">
              <a:lnSpc>
                <a:spcPct val="100000"/>
              </a:lnSpc>
              <a:spcBef>
                <a:spcPts val="600"/>
              </a:spcBef>
              <a:spcAft>
                <a:spcPts val="0"/>
              </a:spcAft>
              <a:buNone/>
            </a:pPr>
            <a:r>
              <a:t/>
            </a:r>
            <a:endParaRPr sz="1800"/>
          </a:p>
          <a:p>
            <a:pPr indent="0" lvl="0" marL="914400" marR="0" rtl="0" algn="l">
              <a:lnSpc>
                <a:spcPct val="100000"/>
              </a:lnSpc>
              <a:spcBef>
                <a:spcPts val="600"/>
              </a:spcBef>
              <a:spcAft>
                <a:spcPts val="0"/>
              </a:spcAft>
              <a:buNone/>
            </a:pPr>
            <a:r>
              <a:t/>
            </a:r>
            <a:endParaRPr/>
          </a:p>
          <a:p>
            <a:pPr indent="457200" lvl="0" marL="0" rtl="0" algn="l">
              <a:spcBef>
                <a:spcPts val="600"/>
              </a:spcBef>
              <a:spcAft>
                <a:spcPts val="0"/>
              </a:spcAft>
              <a:buNone/>
            </a:pPr>
            <a:r>
              <a:t/>
            </a:r>
            <a:endParaRPr/>
          </a:p>
        </p:txBody>
      </p:sp>
      <p:sp>
        <p:nvSpPr>
          <p:cNvPr id="159" name="Google Shape;159;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1"/>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161" name="Google Shape;161;p21"/>
          <p:cNvPicPr preferRelativeResize="0"/>
          <p:nvPr/>
        </p:nvPicPr>
        <p:blipFill rotWithShape="1">
          <a:blip r:embed="rId4">
            <a:alphaModFix/>
          </a:blip>
          <a:srcRect b="8245" l="19226" r="15512" t="8386"/>
          <a:stretch/>
        </p:blipFill>
        <p:spPr>
          <a:xfrm>
            <a:off x="74350" y="4120225"/>
            <a:ext cx="936600" cy="936600"/>
          </a:xfrm>
          <a:prstGeom prst="ellipse">
            <a:avLst/>
          </a:prstGeom>
          <a:noFill/>
          <a:ln>
            <a:noFill/>
          </a:ln>
        </p:spPr>
      </p:pic>
      <p:pic>
        <p:nvPicPr>
          <p:cNvPr id="162" name="Google Shape;162;p21"/>
          <p:cNvPicPr preferRelativeResize="0"/>
          <p:nvPr/>
        </p:nvPicPr>
        <p:blipFill>
          <a:blip r:embed="rId5">
            <a:alphaModFix/>
          </a:blip>
          <a:stretch>
            <a:fillRect/>
          </a:stretch>
        </p:blipFill>
        <p:spPr>
          <a:xfrm>
            <a:off x="4305525" y="1143270"/>
            <a:ext cx="4647546" cy="34343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ctrTitle"/>
          </p:nvPr>
        </p:nvSpPr>
        <p:spPr>
          <a:xfrm>
            <a:off x="1260950" y="1767200"/>
            <a:ext cx="7407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2.</a:t>
            </a:r>
            <a:endParaRPr sz="6000">
              <a:solidFill>
                <a:schemeClr val="accent4"/>
              </a:solidFill>
            </a:endParaRPr>
          </a:p>
          <a:p>
            <a:pPr indent="0" lvl="0" marL="0" rtl="0" algn="l">
              <a:spcBef>
                <a:spcPts val="0"/>
              </a:spcBef>
              <a:spcAft>
                <a:spcPts val="0"/>
              </a:spcAft>
              <a:buNone/>
            </a:pPr>
            <a:r>
              <a:rPr lang="en"/>
              <a:t>SOLUÇÃO DE ENERGIA</a:t>
            </a:r>
            <a:endParaRPr/>
          </a:p>
        </p:txBody>
      </p:sp>
      <p:sp>
        <p:nvSpPr>
          <p:cNvPr id="168" name="Google Shape;168;p22"/>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2"/>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170" name="Google Shape;170;p22"/>
          <p:cNvPicPr preferRelativeResize="0"/>
          <p:nvPr/>
        </p:nvPicPr>
        <p:blipFill rotWithShape="1">
          <a:blip r:embed="rId4">
            <a:alphaModFix/>
          </a:blip>
          <a:srcRect b="8245" l="19226" r="15512" t="8386"/>
          <a:stretch/>
        </p:blipFill>
        <p:spPr>
          <a:xfrm>
            <a:off x="74350" y="3668600"/>
            <a:ext cx="1388400" cy="1388100"/>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000"/>
              <a:t>SOLUÇÃO E</a:t>
            </a:r>
            <a:r>
              <a:rPr lang="en"/>
              <a:t>NERGI</a:t>
            </a:r>
            <a:r>
              <a:rPr b="0" lang="en" sz="2000"/>
              <a:t>A</a:t>
            </a:r>
            <a:endParaRPr/>
          </a:p>
        </p:txBody>
      </p:sp>
      <p:sp>
        <p:nvSpPr>
          <p:cNvPr id="176" name="Google Shape;176;p23"/>
          <p:cNvSpPr txBox="1"/>
          <p:nvPr>
            <p:ph idx="1" type="body"/>
          </p:nvPr>
        </p:nvSpPr>
        <p:spPr>
          <a:xfrm>
            <a:off x="2963400" y="1467450"/>
            <a:ext cx="3217200" cy="22086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accent4"/>
              </a:buClr>
              <a:buSzPts val="1800"/>
              <a:buChar char="◎"/>
            </a:pPr>
            <a:r>
              <a:rPr lang="en" sz="1800"/>
              <a:t>Aquecedores </a:t>
            </a:r>
            <a:endParaRPr sz="1800"/>
          </a:p>
          <a:p>
            <a:pPr indent="-342900" lvl="0" marL="457200" marR="0" rtl="0" algn="l">
              <a:lnSpc>
                <a:spcPct val="100000"/>
              </a:lnSpc>
              <a:spcBef>
                <a:spcPts val="0"/>
              </a:spcBef>
              <a:spcAft>
                <a:spcPts val="0"/>
              </a:spcAft>
              <a:buClr>
                <a:schemeClr val="accent4"/>
              </a:buClr>
              <a:buSzPts val="1800"/>
              <a:buChar char="◎"/>
            </a:pPr>
            <a:r>
              <a:rPr lang="en" sz="1800"/>
              <a:t>Correção de pH</a:t>
            </a:r>
            <a:endParaRPr sz="1800"/>
          </a:p>
          <a:p>
            <a:pPr indent="-342900" lvl="0" marL="457200" marR="0" rtl="0" algn="l">
              <a:lnSpc>
                <a:spcPct val="100000"/>
              </a:lnSpc>
              <a:spcBef>
                <a:spcPts val="0"/>
              </a:spcBef>
              <a:spcAft>
                <a:spcPts val="0"/>
              </a:spcAft>
              <a:buClr>
                <a:schemeClr val="accent4"/>
              </a:buClr>
              <a:buSzPts val="1800"/>
              <a:buChar char="◎"/>
            </a:pPr>
            <a:r>
              <a:rPr lang="en" sz="1800"/>
              <a:t>Iluminação </a:t>
            </a:r>
            <a:endParaRPr sz="1800"/>
          </a:p>
          <a:p>
            <a:pPr indent="-342900" lvl="0" marL="457200" marR="0" rtl="0" algn="l">
              <a:lnSpc>
                <a:spcPct val="100000"/>
              </a:lnSpc>
              <a:spcBef>
                <a:spcPts val="0"/>
              </a:spcBef>
              <a:spcAft>
                <a:spcPts val="0"/>
              </a:spcAft>
              <a:buClr>
                <a:schemeClr val="accent4"/>
              </a:buClr>
              <a:buSzPts val="1800"/>
              <a:buChar char="◎"/>
            </a:pPr>
            <a:r>
              <a:rPr lang="en" sz="1800"/>
              <a:t>Diagrama de Alimentação</a:t>
            </a:r>
            <a:endParaRPr sz="1800"/>
          </a:p>
          <a:p>
            <a:pPr indent="-342900" lvl="0" marL="457200" marR="0" rtl="0" algn="l">
              <a:lnSpc>
                <a:spcPct val="100000"/>
              </a:lnSpc>
              <a:spcBef>
                <a:spcPts val="0"/>
              </a:spcBef>
              <a:spcAft>
                <a:spcPts val="0"/>
              </a:spcAft>
              <a:buClr>
                <a:schemeClr val="accent4"/>
              </a:buClr>
              <a:buSzPts val="1800"/>
              <a:buChar char="◎"/>
            </a:pPr>
            <a:r>
              <a:rPr lang="en" sz="1800"/>
              <a:t>Bombas do filtro</a:t>
            </a:r>
            <a:endParaRPr sz="1800"/>
          </a:p>
          <a:p>
            <a:pPr indent="-342900" lvl="0" marL="457200" marR="0" rtl="0" algn="l">
              <a:lnSpc>
                <a:spcPct val="100000"/>
              </a:lnSpc>
              <a:spcBef>
                <a:spcPts val="0"/>
              </a:spcBef>
              <a:spcAft>
                <a:spcPts val="0"/>
              </a:spcAft>
              <a:buClr>
                <a:schemeClr val="accent4"/>
              </a:buClr>
              <a:buSzPts val="1800"/>
              <a:buChar char="◎"/>
            </a:pPr>
            <a:r>
              <a:rPr lang="en" sz="1800"/>
              <a:t>Bomba de troca de água </a:t>
            </a:r>
            <a:endParaRPr sz="1800"/>
          </a:p>
          <a:p>
            <a:pPr indent="-342900" lvl="0" marL="457200" marR="0" rtl="0" algn="l">
              <a:lnSpc>
                <a:spcPct val="100000"/>
              </a:lnSpc>
              <a:spcBef>
                <a:spcPts val="0"/>
              </a:spcBef>
              <a:spcAft>
                <a:spcPts val="0"/>
              </a:spcAft>
              <a:buClr>
                <a:schemeClr val="accent4"/>
              </a:buClr>
              <a:buSzPts val="1800"/>
              <a:buChar char="◎"/>
            </a:pPr>
            <a:r>
              <a:rPr lang="en" sz="1800"/>
              <a:t>Filtro</a:t>
            </a:r>
            <a:endParaRPr sz="1800"/>
          </a:p>
          <a:p>
            <a:pPr indent="0" lvl="0" marL="457200" marR="0" rtl="0" algn="l">
              <a:lnSpc>
                <a:spcPct val="100000"/>
              </a:lnSpc>
              <a:spcBef>
                <a:spcPts val="600"/>
              </a:spcBef>
              <a:spcAft>
                <a:spcPts val="0"/>
              </a:spcAft>
              <a:buNone/>
            </a:pPr>
            <a:r>
              <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p:txBody>
      </p:sp>
      <p:pic>
        <p:nvPicPr>
          <p:cNvPr id="177" name="Google Shape;177;p23"/>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178" name="Google Shape;178;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3"/>
          <p:cNvPicPr preferRelativeResize="0"/>
          <p:nvPr/>
        </p:nvPicPr>
        <p:blipFill rotWithShape="1">
          <a:blip r:embed="rId4">
            <a:alphaModFix/>
          </a:blip>
          <a:srcRect b="8245" l="19226" r="15512" t="8386"/>
          <a:stretch/>
        </p:blipFill>
        <p:spPr>
          <a:xfrm>
            <a:off x="74350" y="4120225"/>
            <a:ext cx="936600" cy="936600"/>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SOLUÇÃO DE ENERGIA</a:t>
            </a:r>
            <a:endParaRPr/>
          </a:p>
        </p:txBody>
      </p:sp>
      <p:sp>
        <p:nvSpPr>
          <p:cNvPr id="185" name="Google Shape;185;p24"/>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p>
          <a:p>
            <a:pPr indent="0" lvl="0" marL="457200" marR="0" rtl="0" algn="l">
              <a:lnSpc>
                <a:spcPct val="100000"/>
              </a:lnSpc>
              <a:spcBef>
                <a:spcPts val="600"/>
              </a:spcBef>
              <a:spcAft>
                <a:spcPts val="0"/>
              </a:spcAft>
              <a:buNone/>
            </a:pPr>
            <a:r>
              <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p:txBody>
      </p:sp>
      <p:pic>
        <p:nvPicPr>
          <p:cNvPr id="186" name="Google Shape;186;p24"/>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187" name="Google Shape;187;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4"/>
          <p:cNvPicPr preferRelativeResize="0"/>
          <p:nvPr/>
        </p:nvPicPr>
        <p:blipFill rotWithShape="1">
          <a:blip r:embed="rId4">
            <a:alphaModFix/>
          </a:blip>
          <a:srcRect b="8245" l="19226" r="15512" t="8386"/>
          <a:stretch/>
        </p:blipFill>
        <p:spPr>
          <a:xfrm>
            <a:off x="74350" y="4120225"/>
            <a:ext cx="936600" cy="936600"/>
          </a:xfrm>
          <a:prstGeom prst="ellipse">
            <a:avLst/>
          </a:prstGeom>
          <a:noFill/>
          <a:ln>
            <a:noFill/>
          </a:ln>
        </p:spPr>
      </p:pic>
      <p:sp>
        <p:nvSpPr>
          <p:cNvPr id="189" name="Google Shape;189;p24"/>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600"/>
              </a:spcBef>
              <a:spcAft>
                <a:spcPts val="0"/>
              </a:spcAft>
              <a:buClr>
                <a:schemeClr val="accent4"/>
              </a:buClr>
              <a:buSzPts val="1800"/>
              <a:buChar char="◎"/>
            </a:pPr>
            <a:r>
              <a:rPr lang="en" sz="1800"/>
              <a:t>Aquecedores:</a:t>
            </a:r>
            <a:endParaRPr sz="1800"/>
          </a:p>
          <a:p>
            <a:pPr indent="-342900" lvl="1" marL="914400" rtl="0" algn="l">
              <a:lnSpc>
                <a:spcPct val="150000"/>
              </a:lnSpc>
              <a:spcBef>
                <a:spcPts val="0"/>
              </a:spcBef>
              <a:spcAft>
                <a:spcPts val="0"/>
              </a:spcAft>
              <a:buClr>
                <a:schemeClr val="accent4"/>
              </a:buClr>
              <a:buSzPts val="1800"/>
              <a:buChar char="○"/>
            </a:pPr>
            <a:r>
              <a:rPr lang="en" sz="1800"/>
              <a:t>Aquecedor master 80 W.</a:t>
            </a:r>
            <a:endParaRPr sz="1800"/>
          </a:p>
          <a:p>
            <a:pPr indent="-342900" lvl="0" marL="457200" marR="0" rtl="0" algn="l">
              <a:lnSpc>
                <a:spcPct val="150000"/>
              </a:lnSpc>
              <a:spcBef>
                <a:spcPts val="0"/>
              </a:spcBef>
              <a:spcAft>
                <a:spcPts val="0"/>
              </a:spcAft>
              <a:buClr>
                <a:schemeClr val="accent4"/>
              </a:buClr>
              <a:buSzPts val="1800"/>
              <a:buChar char="◎"/>
            </a:pPr>
            <a:r>
              <a:rPr lang="en" sz="1800"/>
              <a:t>Correção de pH</a:t>
            </a:r>
            <a:endParaRPr sz="1800"/>
          </a:p>
          <a:p>
            <a:pPr indent="-342900" lvl="1" marL="914400" rtl="0" algn="l">
              <a:lnSpc>
                <a:spcPct val="150000"/>
              </a:lnSpc>
              <a:spcBef>
                <a:spcPts val="0"/>
              </a:spcBef>
              <a:spcAft>
                <a:spcPts val="0"/>
              </a:spcAft>
              <a:buClr>
                <a:schemeClr val="accent4"/>
              </a:buClr>
              <a:buSzPts val="1800"/>
              <a:buChar char="○"/>
            </a:pPr>
            <a:r>
              <a:rPr lang="en" sz="1800"/>
              <a:t>Produtos Labcon;</a:t>
            </a:r>
            <a:endParaRPr sz="1800"/>
          </a:p>
          <a:p>
            <a:pPr indent="-342900" lvl="1" marL="914400" rtl="0" algn="l">
              <a:lnSpc>
                <a:spcPct val="150000"/>
              </a:lnSpc>
              <a:spcBef>
                <a:spcPts val="0"/>
              </a:spcBef>
              <a:spcAft>
                <a:spcPts val="0"/>
              </a:spcAft>
              <a:buClr>
                <a:schemeClr val="accent4"/>
              </a:buClr>
              <a:buSzPts val="1800"/>
              <a:buChar char="○"/>
            </a:pPr>
            <a:r>
              <a:rPr lang="en" sz="1800"/>
              <a:t>23 gotas de produto por correção.</a:t>
            </a:r>
            <a:endParaRPr sz="1800"/>
          </a:p>
          <a:p>
            <a:pPr indent="-342900" lvl="0" marL="457200" marR="0" rtl="0" algn="l">
              <a:lnSpc>
                <a:spcPct val="150000"/>
              </a:lnSpc>
              <a:spcBef>
                <a:spcPts val="0"/>
              </a:spcBef>
              <a:spcAft>
                <a:spcPts val="0"/>
              </a:spcAft>
              <a:buClr>
                <a:schemeClr val="accent4"/>
              </a:buClr>
              <a:buSzPts val="1800"/>
              <a:buChar char="◎"/>
            </a:pPr>
            <a:r>
              <a:rPr lang="en" sz="1800"/>
              <a:t>Iluminação </a:t>
            </a:r>
            <a:endParaRPr sz="1800"/>
          </a:p>
          <a:p>
            <a:pPr indent="-342900" lvl="1" marL="914400" marR="0" rtl="0" algn="l">
              <a:lnSpc>
                <a:spcPct val="150000"/>
              </a:lnSpc>
              <a:spcBef>
                <a:spcPts val="0"/>
              </a:spcBef>
              <a:spcAft>
                <a:spcPts val="0"/>
              </a:spcAft>
              <a:buClr>
                <a:schemeClr val="accent4"/>
              </a:buClr>
              <a:buSzPts val="1800"/>
              <a:buChar char="○"/>
            </a:pPr>
            <a:r>
              <a:rPr lang="en" sz="1800"/>
              <a:t>Fita de led RGB 12 V 14.4 W/m.</a:t>
            </a:r>
            <a:endParaRPr sz="1800"/>
          </a:p>
          <a:p>
            <a:pPr indent="0" lvl="0" marL="0" marR="0" rtl="0" algn="l">
              <a:lnSpc>
                <a:spcPct val="150000"/>
              </a:lnSpc>
              <a:spcBef>
                <a:spcPts val="600"/>
              </a:spcBef>
              <a:spcAft>
                <a:spcPts val="0"/>
              </a:spcAft>
              <a:buNone/>
            </a:pPr>
            <a:r>
              <a:t/>
            </a:r>
            <a:endParaRPr sz="1800"/>
          </a:p>
          <a:p>
            <a:pPr indent="0" lvl="0" marL="0" marR="0" rtl="0" algn="l">
              <a:lnSpc>
                <a:spcPct val="100000"/>
              </a:lnSpc>
              <a:spcBef>
                <a:spcPts val="600"/>
              </a:spcBef>
              <a:spcAft>
                <a:spcPts val="0"/>
              </a:spcAft>
              <a:buNone/>
            </a:pPr>
            <a:r>
              <a:t/>
            </a:r>
            <a:endParaRPr sz="1800"/>
          </a:p>
          <a:p>
            <a:pPr indent="0" lvl="0" marL="457200" marR="0" rtl="0" algn="l">
              <a:lnSpc>
                <a:spcPct val="100000"/>
              </a:lnSpc>
              <a:spcBef>
                <a:spcPts val="600"/>
              </a:spcBef>
              <a:spcAft>
                <a:spcPts val="0"/>
              </a:spcAft>
              <a:buNone/>
            </a:pPr>
            <a:r>
              <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ALIMENTAÇÃO ENERGÉTICA</a:t>
            </a:r>
            <a:endParaRPr/>
          </a:p>
        </p:txBody>
      </p:sp>
      <p:sp>
        <p:nvSpPr>
          <p:cNvPr id="195" name="Google Shape;195;p2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p>
          <a:p>
            <a:pPr indent="0" lvl="0" marL="457200" marR="0" rtl="0" algn="l">
              <a:lnSpc>
                <a:spcPct val="100000"/>
              </a:lnSpc>
              <a:spcBef>
                <a:spcPts val="600"/>
              </a:spcBef>
              <a:spcAft>
                <a:spcPts val="0"/>
              </a:spcAft>
              <a:buNone/>
            </a:pPr>
            <a:r>
              <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p:txBody>
      </p:sp>
      <p:pic>
        <p:nvPicPr>
          <p:cNvPr id="196" name="Google Shape;196;p25"/>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197" name="Google Shape;197;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25"/>
          <p:cNvPicPr preferRelativeResize="0"/>
          <p:nvPr/>
        </p:nvPicPr>
        <p:blipFill rotWithShape="1">
          <a:blip r:embed="rId4">
            <a:alphaModFix/>
          </a:blip>
          <a:srcRect b="8245" l="19226" r="15512" t="8386"/>
          <a:stretch/>
        </p:blipFill>
        <p:spPr>
          <a:xfrm>
            <a:off x="74350" y="4120225"/>
            <a:ext cx="936600" cy="936600"/>
          </a:xfrm>
          <a:prstGeom prst="ellipse">
            <a:avLst/>
          </a:prstGeom>
          <a:noFill/>
          <a:ln>
            <a:noFill/>
          </a:ln>
        </p:spPr>
      </p:pic>
      <p:pic>
        <p:nvPicPr>
          <p:cNvPr id="199" name="Google Shape;199;p25"/>
          <p:cNvPicPr preferRelativeResize="0"/>
          <p:nvPr/>
        </p:nvPicPr>
        <p:blipFill>
          <a:blip r:embed="rId5">
            <a:alphaModFix/>
          </a:blip>
          <a:stretch>
            <a:fillRect/>
          </a:stretch>
        </p:blipFill>
        <p:spPr>
          <a:xfrm>
            <a:off x="0" y="1001568"/>
            <a:ext cx="9144001" cy="31403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BOMBAS</a:t>
            </a:r>
            <a:endParaRPr/>
          </a:p>
        </p:txBody>
      </p:sp>
      <p:sp>
        <p:nvSpPr>
          <p:cNvPr id="205" name="Google Shape;205;p26"/>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p>
          <a:p>
            <a:pPr indent="0" lvl="0" marL="457200" marR="0" rtl="0" algn="l">
              <a:lnSpc>
                <a:spcPct val="100000"/>
              </a:lnSpc>
              <a:spcBef>
                <a:spcPts val="600"/>
              </a:spcBef>
              <a:spcAft>
                <a:spcPts val="0"/>
              </a:spcAft>
              <a:buNone/>
            </a:pPr>
            <a:r>
              <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p:txBody>
      </p:sp>
      <p:pic>
        <p:nvPicPr>
          <p:cNvPr id="206" name="Google Shape;206;p26"/>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207" name="Google Shape;207;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26"/>
          <p:cNvPicPr preferRelativeResize="0"/>
          <p:nvPr/>
        </p:nvPicPr>
        <p:blipFill rotWithShape="1">
          <a:blip r:embed="rId4">
            <a:alphaModFix/>
          </a:blip>
          <a:srcRect b="8245" l="19226" r="15512" t="8386"/>
          <a:stretch/>
        </p:blipFill>
        <p:spPr>
          <a:xfrm>
            <a:off x="74350" y="4120225"/>
            <a:ext cx="936600" cy="936600"/>
          </a:xfrm>
          <a:prstGeom prst="ellipse">
            <a:avLst/>
          </a:prstGeom>
          <a:noFill/>
          <a:ln>
            <a:noFill/>
          </a:ln>
        </p:spPr>
      </p:pic>
      <p:sp>
        <p:nvSpPr>
          <p:cNvPr id="209" name="Google Shape;209;p26"/>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600"/>
              </a:spcBef>
              <a:spcAft>
                <a:spcPts val="0"/>
              </a:spcAft>
              <a:buClr>
                <a:schemeClr val="accent4"/>
              </a:buClr>
              <a:buSzPts val="1800"/>
              <a:buChar char="◎"/>
            </a:pPr>
            <a:r>
              <a:rPr lang="en" sz="1800"/>
              <a:t>Bombas dos filtros:</a:t>
            </a:r>
            <a:endParaRPr sz="1800"/>
          </a:p>
          <a:p>
            <a:pPr indent="-342900" lvl="1" marL="914400" rtl="0" algn="l">
              <a:lnSpc>
                <a:spcPct val="150000"/>
              </a:lnSpc>
              <a:spcBef>
                <a:spcPts val="0"/>
              </a:spcBef>
              <a:spcAft>
                <a:spcPts val="0"/>
              </a:spcAft>
              <a:buClr>
                <a:schemeClr val="accent4"/>
              </a:buClr>
              <a:buSzPts val="1800"/>
              <a:buChar char="○"/>
            </a:pPr>
            <a:r>
              <a:rPr lang="en" sz="1800"/>
              <a:t>Salorbetter S300 vazão de 280 l/h</a:t>
            </a:r>
            <a:endParaRPr sz="1800"/>
          </a:p>
          <a:p>
            <a:pPr indent="0" lvl="0" marL="0" marR="0" rtl="0" algn="l">
              <a:lnSpc>
                <a:spcPct val="150000"/>
              </a:lnSpc>
              <a:spcBef>
                <a:spcPts val="600"/>
              </a:spcBef>
              <a:spcAft>
                <a:spcPts val="0"/>
              </a:spcAft>
              <a:buNone/>
            </a:pPr>
            <a:r>
              <a:t/>
            </a:r>
            <a:endParaRPr sz="1800"/>
          </a:p>
          <a:p>
            <a:pPr indent="-342900" lvl="0" marL="457200" marR="0" rtl="0" algn="l">
              <a:lnSpc>
                <a:spcPct val="150000"/>
              </a:lnSpc>
              <a:spcBef>
                <a:spcPts val="600"/>
              </a:spcBef>
              <a:spcAft>
                <a:spcPts val="0"/>
              </a:spcAft>
              <a:buClr>
                <a:schemeClr val="accent4"/>
              </a:buClr>
              <a:buSzPts val="1800"/>
              <a:buChar char="◎"/>
            </a:pPr>
            <a:r>
              <a:rPr lang="en" sz="1800"/>
              <a:t>Bomba de troca de água</a:t>
            </a:r>
            <a:endParaRPr sz="1800"/>
          </a:p>
          <a:p>
            <a:pPr indent="-342900" lvl="1" marL="914400" marR="0" rtl="0" algn="l">
              <a:lnSpc>
                <a:spcPct val="150000"/>
              </a:lnSpc>
              <a:spcBef>
                <a:spcPts val="0"/>
              </a:spcBef>
              <a:spcAft>
                <a:spcPts val="0"/>
              </a:spcAft>
              <a:buClr>
                <a:schemeClr val="accent4"/>
              </a:buClr>
              <a:buSzPts val="1800"/>
              <a:buChar char="○"/>
            </a:pPr>
            <a:r>
              <a:rPr lang="en" sz="1800"/>
              <a:t>Mini bomba de água JT100 vazão entre 1 e 1,5 l/min</a:t>
            </a:r>
            <a:endParaRPr sz="1800"/>
          </a:p>
          <a:p>
            <a:pPr indent="0" lvl="0" marL="0" marR="0" rtl="0" algn="l">
              <a:lnSpc>
                <a:spcPct val="100000"/>
              </a:lnSpc>
              <a:spcBef>
                <a:spcPts val="600"/>
              </a:spcBef>
              <a:spcAft>
                <a:spcPts val="0"/>
              </a:spcAft>
              <a:buNone/>
            </a:pPr>
            <a:r>
              <a:t/>
            </a:r>
            <a:endParaRPr sz="1800"/>
          </a:p>
          <a:p>
            <a:pPr indent="0" lvl="0" marL="457200" marR="0" rtl="0" algn="l">
              <a:lnSpc>
                <a:spcPct val="100000"/>
              </a:lnSpc>
              <a:spcBef>
                <a:spcPts val="600"/>
              </a:spcBef>
              <a:spcAft>
                <a:spcPts val="0"/>
              </a:spcAft>
              <a:buNone/>
            </a:pPr>
            <a:r>
              <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FILTRO</a:t>
            </a:r>
            <a:endParaRPr/>
          </a:p>
        </p:txBody>
      </p:sp>
      <p:pic>
        <p:nvPicPr>
          <p:cNvPr id="215" name="Google Shape;215;p27"/>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216" name="Google Shape;216;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27"/>
          <p:cNvPicPr preferRelativeResize="0"/>
          <p:nvPr/>
        </p:nvPicPr>
        <p:blipFill rotWithShape="1">
          <a:blip r:embed="rId4">
            <a:alphaModFix/>
          </a:blip>
          <a:srcRect b="8245" l="19226" r="15512" t="8386"/>
          <a:stretch/>
        </p:blipFill>
        <p:spPr>
          <a:xfrm>
            <a:off x="74350" y="4120225"/>
            <a:ext cx="936600" cy="936600"/>
          </a:xfrm>
          <a:prstGeom prst="ellipse">
            <a:avLst/>
          </a:prstGeom>
          <a:noFill/>
          <a:ln>
            <a:noFill/>
          </a:ln>
        </p:spPr>
      </p:pic>
      <p:pic>
        <p:nvPicPr>
          <p:cNvPr id="218" name="Google Shape;218;p27"/>
          <p:cNvPicPr preferRelativeResize="0"/>
          <p:nvPr/>
        </p:nvPicPr>
        <p:blipFill>
          <a:blip r:embed="rId5">
            <a:alphaModFix/>
          </a:blip>
          <a:stretch>
            <a:fillRect/>
          </a:stretch>
        </p:blipFill>
        <p:spPr>
          <a:xfrm>
            <a:off x="4587028" y="1196662"/>
            <a:ext cx="4190747" cy="2750175"/>
          </a:xfrm>
          <a:prstGeom prst="rect">
            <a:avLst/>
          </a:prstGeom>
          <a:noFill/>
          <a:ln>
            <a:noFill/>
          </a:ln>
        </p:spPr>
      </p:pic>
      <p:sp>
        <p:nvSpPr>
          <p:cNvPr id="219" name="Google Shape;219;p27"/>
          <p:cNvSpPr txBox="1"/>
          <p:nvPr>
            <p:ph idx="1" type="body"/>
          </p:nvPr>
        </p:nvSpPr>
        <p:spPr>
          <a:xfrm>
            <a:off x="477225" y="1424950"/>
            <a:ext cx="3672600" cy="27501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600"/>
              </a:spcBef>
              <a:spcAft>
                <a:spcPts val="0"/>
              </a:spcAft>
              <a:buClr>
                <a:schemeClr val="accent4"/>
              </a:buClr>
              <a:buSzPts val="1800"/>
              <a:buChar char="◎"/>
            </a:pPr>
            <a:r>
              <a:rPr lang="en" sz="1800"/>
              <a:t>Dimensões:</a:t>
            </a:r>
            <a:endParaRPr sz="1800"/>
          </a:p>
          <a:p>
            <a:pPr indent="-342900" lvl="1" marL="914400" marR="0" rtl="0" algn="l">
              <a:lnSpc>
                <a:spcPct val="150000"/>
              </a:lnSpc>
              <a:spcBef>
                <a:spcPts val="0"/>
              </a:spcBef>
              <a:spcAft>
                <a:spcPts val="0"/>
              </a:spcAft>
              <a:buClr>
                <a:schemeClr val="accent4"/>
              </a:buClr>
              <a:buSzPts val="1800"/>
              <a:buChar char="○"/>
            </a:pPr>
            <a:r>
              <a:rPr lang="en" sz="1800"/>
              <a:t>200x75mm;</a:t>
            </a:r>
            <a:endParaRPr sz="1800"/>
          </a:p>
          <a:p>
            <a:pPr indent="-342900" lvl="1" marL="914400" rtl="0" algn="l">
              <a:lnSpc>
                <a:spcPct val="150000"/>
              </a:lnSpc>
              <a:spcBef>
                <a:spcPts val="0"/>
              </a:spcBef>
              <a:spcAft>
                <a:spcPts val="0"/>
              </a:spcAft>
              <a:buClr>
                <a:schemeClr val="accent4"/>
              </a:buClr>
              <a:buSzPts val="1800"/>
              <a:buChar char="○"/>
            </a:pPr>
            <a:r>
              <a:rPr lang="en" sz="1800"/>
              <a:t>PVC.</a:t>
            </a:r>
            <a:endParaRPr sz="1800"/>
          </a:p>
          <a:p>
            <a:pPr indent="0" lvl="0" marL="457200" marR="0" rtl="0" algn="l">
              <a:lnSpc>
                <a:spcPct val="100000"/>
              </a:lnSpc>
              <a:spcBef>
                <a:spcPts val="600"/>
              </a:spcBef>
              <a:spcAft>
                <a:spcPts val="0"/>
              </a:spcAft>
              <a:buNone/>
            </a:pPr>
            <a:r>
              <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FLUXO DE ÁGUA</a:t>
            </a:r>
            <a:endParaRPr/>
          </a:p>
        </p:txBody>
      </p:sp>
      <p:sp>
        <p:nvSpPr>
          <p:cNvPr id="225" name="Google Shape;225;p28"/>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p>
          <a:p>
            <a:pPr indent="0" lvl="0" marL="457200" marR="0" rtl="0" algn="l">
              <a:lnSpc>
                <a:spcPct val="100000"/>
              </a:lnSpc>
              <a:spcBef>
                <a:spcPts val="600"/>
              </a:spcBef>
              <a:spcAft>
                <a:spcPts val="0"/>
              </a:spcAft>
              <a:buNone/>
            </a:pPr>
            <a:r>
              <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p:txBody>
      </p:sp>
      <p:pic>
        <p:nvPicPr>
          <p:cNvPr id="226" name="Google Shape;226;p28"/>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227" name="Google Shape;227;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8" name="Google Shape;228;p28"/>
          <p:cNvPicPr preferRelativeResize="0"/>
          <p:nvPr/>
        </p:nvPicPr>
        <p:blipFill rotWithShape="1">
          <a:blip r:embed="rId4">
            <a:alphaModFix/>
          </a:blip>
          <a:srcRect b="8245" l="19226" r="15512" t="8386"/>
          <a:stretch/>
        </p:blipFill>
        <p:spPr>
          <a:xfrm>
            <a:off x="74350" y="4120225"/>
            <a:ext cx="936600" cy="936600"/>
          </a:xfrm>
          <a:prstGeom prst="ellipse">
            <a:avLst/>
          </a:prstGeom>
          <a:noFill/>
          <a:ln>
            <a:noFill/>
          </a:ln>
        </p:spPr>
      </p:pic>
      <p:sp>
        <p:nvSpPr>
          <p:cNvPr id="229" name="Google Shape;229;p28"/>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p>
          <a:p>
            <a:pPr indent="0" lvl="0" marL="457200" marR="0" rtl="0" algn="l">
              <a:lnSpc>
                <a:spcPct val="100000"/>
              </a:lnSpc>
              <a:spcBef>
                <a:spcPts val="600"/>
              </a:spcBef>
              <a:spcAft>
                <a:spcPts val="0"/>
              </a:spcAft>
              <a:buNone/>
            </a:pPr>
            <a:r>
              <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p:txBody>
      </p:sp>
      <p:pic>
        <p:nvPicPr>
          <p:cNvPr id="230" name="Google Shape;230;p28"/>
          <p:cNvPicPr preferRelativeResize="0"/>
          <p:nvPr/>
        </p:nvPicPr>
        <p:blipFill>
          <a:blip r:embed="rId5">
            <a:alphaModFix/>
          </a:blip>
          <a:stretch>
            <a:fillRect/>
          </a:stretch>
        </p:blipFill>
        <p:spPr>
          <a:xfrm>
            <a:off x="1494925" y="1261700"/>
            <a:ext cx="6346686" cy="316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9"/>
          <p:cNvSpPr txBox="1"/>
          <p:nvPr>
            <p:ph type="ctrTitle"/>
          </p:nvPr>
        </p:nvSpPr>
        <p:spPr>
          <a:xfrm>
            <a:off x="1260950" y="1767200"/>
            <a:ext cx="7407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3.</a:t>
            </a:r>
            <a:endParaRPr sz="6000">
              <a:solidFill>
                <a:schemeClr val="accent4"/>
              </a:solidFill>
            </a:endParaRPr>
          </a:p>
          <a:p>
            <a:pPr indent="0" lvl="0" marL="0" rtl="0" algn="l">
              <a:spcBef>
                <a:spcPts val="0"/>
              </a:spcBef>
              <a:spcAft>
                <a:spcPts val="0"/>
              </a:spcAft>
              <a:buNone/>
            </a:pPr>
            <a:r>
              <a:rPr lang="en"/>
              <a:t>SOLUÇÃO DE ELETRÔNICA</a:t>
            </a:r>
            <a:endParaRPr/>
          </a:p>
        </p:txBody>
      </p:sp>
      <p:sp>
        <p:nvSpPr>
          <p:cNvPr id="236" name="Google Shape;236;p29"/>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7" name="Google Shape;237;p29"/>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238" name="Google Shape;238;p29"/>
          <p:cNvPicPr preferRelativeResize="0"/>
          <p:nvPr/>
        </p:nvPicPr>
        <p:blipFill rotWithShape="1">
          <a:blip r:embed="rId4">
            <a:alphaModFix/>
          </a:blip>
          <a:srcRect b="8245" l="19226" r="15512" t="8386"/>
          <a:stretch/>
        </p:blipFill>
        <p:spPr>
          <a:xfrm>
            <a:off x="74350" y="3668600"/>
            <a:ext cx="1388400" cy="1388100"/>
          </a:xfrm>
          <a:prstGeom prst="ellipse">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000"/>
              <a:t>SOLUÇÃO ELETRÔNICA</a:t>
            </a:r>
            <a:endParaRPr/>
          </a:p>
        </p:txBody>
      </p:sp>
      <p:sp>
        <p:nvSpPr>
          <p:cNvPr id="244" name="Google Shape;244;p30"/>
          <p:cNvSpPr txBox="1"/>
          <p:nvPr>
            <p:ph idx="1" type="body"/>
          </p:nvPr>
        </p:nvSpPr>
        <p:spPr>
          <a:xfrm>
            <a:off x="2982000" y="1987950"/>
            <a:ext cx="3180000" cy="11676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accent4"/>
              </a:buClr>
              <a:buSzPts val="1800"/>
              <a:buChar char="◎"/>
            </a:pPr>
            <a:r>
              <a:rPr lang="en" sz="1800">
                <a:solidFill>
                  <a:schemeClr val="dk1"/>
                </a:solidFill>
              </a:rPr>
              <a:t>Sistema de comunicação</a:t>
            </a:r>
            <a:endParaRPr sz="1800">
              <a:solidFill>
                <a:schemeClr val="dk1"/>
              </a:solidFill>
            </a:endParaRPr>
          </a:p>
          <a:p>
            <a:pPr indent="-342900" lvl="0" marL="457200" marR="0" rtl="0" algn="l">
              <a:lnSpc>
                <a:spcPct val="100000"/>
              </a:lnSpc>
              <a:spcBef>
                <a:spcPts val="0"/>
              </a:spcBef>
              <a:spcAft>
                <a:spcPts val="0"/>
              </a:spcAft>
              <a:buClr>
                <a:schemeClr val="accent4"/>
              </a:buClr>
              <a:buSzPts val="1800"/>
              <a:buChar char="◎"/>
            </a:pPr>
            <a:r>
              <a:rPr lang="en" sz="1800">
                <a:solidFill>
                  <a:schemeClr val="dk1"/>
                </a:solidFill>
              </a:rPr>
              <a:t>Sistema de integração</a:t>
            </a:r>
            <a:endParaRPr sz="1800">
              <a:solidFill>
                <a:schemeClr val="dk1"/>
              </a:solidFill>
            </a:endParaRPr>
          </a:p>
          <a:p>
            <a:pPr indent="-342900" lvl="0" marL="457200" marR="0" rtl="0" algn="l">
              <a:lnSpc>
                <a:spcPct val="100000"/>
              </a:lnSpc>
              <a:spcBef>
                <a:spcPts val="0"/>
              </a:spcBef>
              <a:spcAft>
                <a:spcPts val="0"/>
              </a:spcAft>
              <a:buClr>
                <a:schemeClr val="accent4"/>
              </a:buClr>
              <a:buSzPts val="1800"/>
              <a:buChar char="◎"/>
            </a:pPr>
            <a:r>
              <a:rPr lang="en" sz="1800">
                <a:solidFill>
                  <a:schemeClr val="dk1"/>
                </a:solidFill>
              </a:rPr>
              <a:t>Sistema de aquecimento</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p:txBody>
      </p:sp>
      <p:pic>
        <p:nvPicPr>
          <p:cNvPr id="245" name="Google Shape;245;p30"/>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246" name="Google Shape;246;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ctrTitle"/>
          </p:nvPr>
        </p:nvSpPr>
        <p:spPr>
          <a:xfrm>
            <a:off x="1260950" y="1767200"/>
            <a:ext cx="7407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1.</a:t>
            </a:r>
            <a:endParaRPr sz="6000">
              <a:solidFill>
                <a:schemeClr val="accent4"/>
              </a:solidFill>
            </a:endParaRPr>
          </a:p>
          <a:p>
            <a:pPr indent="0" lvl="0" marL="0" rtl="0" algn="l">
              <a:spcBef>
                <a:spcPts val="0"/>
              </a:spcBef>
              <a:spcAft>
                <a:spcPts val="0"/>
              </a:spcAft>
              <a:buNone/>
            </a:pPr>
            <a:r>
              <a:rPr lang="en"/>
              <a:t>SOLUÇÃO DE ESTRUTURA</a:t>
            </a:r>
            <a:endParaRPr/>
          </a:p>
        </p:txBody>
      </p:sp>
      <p:sp>
        <p:nvSpPr>
          <p:cNvPr id="77" name="Google Shape;77;p13"/>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 name="Google Shape;78;p13"/>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79" name="Google Shape;79;p13"/>
          <p:cNvPicPr preferRelativeResize="0"/>
          <p:nvPr/>
        </p:nvPicPr>
        <p:blipFill rotWithShape="1">
          <a:blip r:embed="rId4">
            <a:alphaModFix/>
          </a:blip>
          <a:srcRect b="8245" l="19226" r="15512" t="8386"/>
          <a:stretch/>
        </p:blipFill>
        <p:spPr>
          <a:xfrm>
            <a:off x="74350" y="3668600"/>
            <a:ext cx="1388400" cy="13881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en" sz="2000"/>
              <a:t>SISTEMA DE</a:t>
            </a:r>
            <a:r>
              <a:rPr lang="en"/>
              <a:t> </a:t>
            </a:r>
            <a:r>
              <a:rPr b="0" lang="en" sz="2000"/>
              <a:t>COMUNICAÇÃO</a:t>
            </a:r>
            <a:endParaRPr/>
          </a:p>
        </p:txBody>
      </p:sp>
      <p:sp>
        <p:nvSpPr>
          <p:cNvPr id="252" name="Google Shape;252;p31"/>
          <p:cNvSpPr txBox="1"/>
          <p:nvPr>
            <p:ph idx="1" type="body"/>
          </p:nvPr>
        </p:nvSpPr>
        <p:spPr>
          <a:xfrm>
            <a:off x="72200" y="1261700"/>
            <a:ext cx="8285700" cy="35736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accent4"/>
              </a:buClr>
              <a:buSzPts val="1800"/>
              <a:buChar char="◎"/>
            </a:pPr>
            <a:r>
              <a:rPr lang="en" sz="1800">
                <a:solidFill>
                  <a:schemeClr val="dk1"/>
                </a:solidFill>
              </a:rPr>
              <a:t>Protocolos</a:t>
            </a:r>
            <a:endParaRPr sz="1800">
              <a:solidFill>
                <a:schemeClr val="dk1"/>
              </a:solidFill>
            </a:endParaRPr>
          </a:p>
          <a:p>
            <a:pPr indent="-342900" lvl="1" marL="914400" marR="0" rtl="0" algn="l">
              <a:lnSpc>
                <a:spcPct val="100000"/>
              </a:lnSpc>
              <a:spcBef>
                <a:spcPts val="0"/>
              </a:spcBef>
              <a:spcAft>
                <a:spcPts val="0"/>
              </a:spcAft>
              <a:buSzPts val="1800"/>
              <a:buChar char="○"/>
            </a:pPr>
            <a:r>
              <a:rPr lang="en" sz="1800">
                <a:solidFill>
                  <a:schemeClr val="dk1"/>
                </a:solidFill>
              </a:rPr>
              <a:t>I2C;</a:t>
            </a:r>
            <a:endParaRPr sz="1800">
              <a:solidFill>
                <a:schemeClr val="dk1"/>
              </a:solidFill>
            </a:endParaRPr>
          </a:p>
          <a:p>
            <a:pPr indent="-342900" lvl="1" marL="914400" marR="0" rtl="0" algn="l">
              <a:lnSpc>
                <a:spcPct val="100000"/>
              </a:lnSpc>
              <a:spcBef>
                <a:spcPts val="0"/>
              </a:spcBef>
              <a:spcAft>
                <a:spcPts val="0"/>
              </a:spcAft>
              <a:buSzPts val="1800"/>
              <a:buChar char="○"/>
            </a:pPr>
            <a:r>
              <a:rPr lang="en" sz="1800">
                <a:solidFill>
                  <a:schemeClr val="dk1"/>
                </a:solidFill>
              </a:rPr>
              <a:t>1-Wire;</a:t>
            </a:r>
            <a:endParaRPr sz="1800">
              <a:solidFill>
                <a:schemeClr val="dk1"/>
              </a:solidFill>
            </a:endParaRPr>
          </a:p>
          <a:p>
            <a:pPr indent="0" lvl="0" marL="914400" marR="0" rtl="0" algn="l">
              <a:lnSpc>
                <a:spcPct val="100000"/>
              </a:lnSpc>
              <a:spcBef>
                <a:spcPts val="600"/>
              </a:spcBef>
              <a:spcAft>
                <a:spcPts val="0"/>
              </a:spcAft>
              <a:buNone/>
            </a:pPr>
            <a:r>
              <a:t/>
            </a:r>
            <a:endParaRPr sz="1800">
              <a:solidFill>
                <a:schemeClr val="dk1"/>
              </a:solidFill>
            </a:endParaRPr>
          </a:p>
        </p:txBody>
      </p:sp>
      <p:sp>
        <p:nvSpPr>
          <p:cNvPr id="253" name="Google Shape;253;p3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4" name="Google Shape;254;p31"/>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255" name="Google Shape;255;p31"/>
          <p:cNvPicPr preferRelativeResize="0"/>
          <p:nvPr/>
        </p:nvPicPr>
        <p:blipFill>
          <a:blip r:embed="rId4">
            <a:alphaModFix/>
          </a:blip>
          <a:stretch>
            <a:fillRect/>
          </a:stretch>
        </p:blipFill>
        <p:spPr>
          <a:xfrm>
            <a:off x="176975" y="131625"/>
            <a:ext cx="8790045" cy="4618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000"/>
              <a:t>SISTEMAS DE INTEGRAÇÃO</a:t>
            </a:r>
            <a:endParaRPr/>
          </a:p>
        </p:txBody>
      </p:sp>
      <p:sp>
        <p:nvSpPr>
          <p:cNvPr id="261" name="Google Shape;261;p32"/>
          <p:cNvSpPr txBox="1"/>
          <p:nvPr>
            <p:ph idx="1" type="body"/>
          </p:nvPr>
        </p:nvSpPr>
        <p:spPr>
          <a:xfrm>
            <a:off x="86600" y="1261700"/>
            <a:ext cx="8271300" cy="35736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accent4"/>
              </a:buClr>
              <a:buSzPts val="1800"/>
              <a:buChar char="◎"/>
            </a:pPr>
            <a:r>
              <a:rPr lang="en" sz="1800">
                <a:solidFill>
                  <a:schemeClr val="dk1"/>
                </a:solidFill>
              </a:rPr>
              <a:t>Diagrama de integração</a:t>
            </a:r>
            <a:endParaRPr sz="1800">
              <a:solidFill>
                <a:schemeClr val="dk1"/>
              </a:solidFill>
            </a:endParaRPr>
          </a:p>
          <a:p>
            <a:pPr indent="-342900" lvl="0" marL="457200" marR="0" rtl="0" algn="l">
              <a:lnSpc>
                <a:spcPct val="100000"/>
              </a:lnSpc>
              <a:spcBef>
                <a:spcPts val="0"/>
              </a:spcBef>
              <a:spcAft>
                <a:spcPts val="0"/>
              </a:spcAft>
              <a:buClr>
                <a:schemeClr val="accent4"/>
              </a:buClr>
              <a:buSzPts val="1800"/>
              <a:buChar char="◎"/>
            </a:pPr>
            <a:r>
              <a:rPr lang="en" sz="1800">
                <a:solidFill>
                  <a:schemeClr val="dk1"/>
                </a:solidFill>
              </a:rPr>
              <a:t>Sensores</a:t>
            </a:r>
            <a:endParaRPr sz="1800">
              <a:solidFill>
                <a:schemeClr val="dk1"/>
              </a:solidFill>
            </a:endParaRPr>
          </a:p>
          <a:p>
            <a:pPr indent="-342900" lvl="1" marL="914400" marR="0" rtl="0" algn="l">
              <a:lnSpc>
                <a:spcPct val="100000"/>
              </a:lnSpc>
              <a:spcBef>
                <a:spcPts val="0"/>
              </a:spcBef>
              <a:spcAft>
                <a:spcPts val="0"/>
              </a:spcAft>
              <a:buSzPts val="1800"/>
              <a:buChar char="○"/>
            </a:pPr>
            <a:r>
              <a:rPr lang="en" sz="1800"/>
              <a:t>Sensor Ph;</a:t>
            </a:r>
            <a:endParaRPr sz="1800"/>
          </a:p>
          <a:p>
            <a:pPr indent="-342900" lvl="1" marL="914400" marR="0" rtl="0" algn="l">
              <a:lnSpc>
                <a:spcPct val="100000"/>
              </a:lnSpc>
              <a:spcBef>
                <a:spcPts val="0"/>
              </a:spcBef>
              <a:spcAft>
                <a:spcPts val="0"/>
              </a:spcAft>
              <a:buSzPts val="1800"/>
              <a:buChar char="○"/>
            </a:pPr>
            <a:r>
              <a:rPr lang="en" sz="1800"/>
              <a:t>Ldr;</a:t>
            </a:r>
            <a:endParaRPr sz="1800"/>
          </a:p>
          <a:p>
            <a:pPr indent="-342900" lvl="1" marL="914400" marR="0" rtl="0" algn="l">
              <a:lnSpc>
                <a:spcPct val="100000"/>
              </a:lnSpc>
              <a:spcBef>
                <a:spcPts val="0"/>
              </a:spcBef>
              <a:spcAft>
                <a:spcPts val="0"/>
              </a:spcAft>
              <a:buSzPts val="1800"/>
              <a:buChar char="○"/>
            </a:pPr>
            <a:r>
              <a:rPr lang="en" sz="1800"/>
              <a:t>HC-sr04;</a:t>
            </a:r>
            <a:endParaRPr sz="1800"/>
          </a:p>
          <a:p>
            <a:pPr indent="-342900" lvl="1" marL="914400" rtl="0" algn="l">
              <a:spcBef>
                <a:spcPts val="0"/>
              </a:spcBef>
              <a:spcAft>
                <a:spcPts val="0"/>
              </a:spcAft>
              <a:buSzPts val="1800"/>
              <a:buChar char="○"/>
            </a:pPr>
            <a:r>
              <a:rPr lang="en" sz="1800"/>
              <a:t>Ds18b20;</a:t>
            </a:r>
            <a:endParaRPr sz="1800"/>
          </a:p>
          <a:p>
            <a:pPr indent="0" lvl="0" marL="0" rtl="0" algn="l">
              <a:spcBef>
                <a:spcPts val="600"/>
              </a:spcBef>
              <a:spcAft>
                <a:spcPts val="0"/>
              </a:spcAft>
              <a:buNone/>
            </a:pPr>
            <a:r>
              <a:t/>
            </a:r>
            <a:endParaRPr/>
          </a:p>
        </p:txBody>
      </p:sp>
      <p:pic>
        <p:nvPicPr>
          <p:cNvPr id="262" name="Google Shape;262;p32"/>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263" name="Google Shape;263;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32"/>
          <p:cNvPicPr preferRelativeResize="0"/>
          <p:nvPr/>
        </p:nvPicPr>
        <p:blipFill>
          <a:blip r:embed="rId4">
            <a:alphaModFix/>
          </a:blip>
          <a:stretch>
            <a:fillRect/>
          </a:stretch>
        </p:blipFill>
        <p:spPr>
          <a:xfrm>
            <a:off x="3196350" y="519325"/>
            <a:ext cx="5871749" cy="4624126"/>
          </a:xfrm>
          <a:prstGeom prst="rect">
            <a:avLst/>
          </a:prstGeom>
          <a:noFill/>
          <a:ln>
            <a:noFill/>
          </a:ln>
        </p:spPr>
      </p:pic>
      <p:pic>
        <p:nvPicPr>
          <p:cNvPr id="265" name="Google Shape;265;p32"/>
          <p:cNvPicPr preferRelativeResize="0"/>
          <p:nvPr/>
        </p:nvPicPr>
        <p:blipFill>
          <a:blip r:embed="rId5">
            <a:alphaModFix/>
          </a:blip>
          <a:stretch>
            <a:fillRect/>
          </a:stretch>
        </p:blipFill>
        <p:spPr>
          <a:xfrm>
            <a:off x="5034350" y="1338515"/>
            <a:ext cx="2195750" cy="2985750"/>
          </a:xfrm>
          <a:prstGeom prst="rect">
            <a:avLst/>
          </a:prstGeom>
          <a:noFill/>
          <a:ln>
            <a:noFill/>
          </a:ln>
        </p:spPr>
      </p:pic>
      <p:pic>
        <p:nvPicPr>
          <p:cNvPr id="266" name="Google Shape;266;p32"/>
          <p:cNvPicPr preferRelativeResize="0"/>
          <p:nvPr/>
        </p:nvPicPr>
        <p:blipFill>
          <a:blip r:embed="rId6">
            <a:alphaModFix/>
          </a:blip>
          <a:stretch>
            <a:fillRect/>
          </a:stretch>
        </p:blipFill>
        <p:spPr>
          <a:xfrm>
            <a:off x="4836850" y="1536025"/>
            <a:ext cx="2590750" cy="2590750"/>
          </a:xfrm>
          <a:prstGeom prst="rect">
            <a:avLst/>
          </a:prstGeom>
          <a:noFill/>
          <a:ln>
            <a:noFill/>
          </a:ln>
        </p:spPr>
      </p:pic>
      <p:pic>
        <p:nvPicPr>
          <p:cNvPr id="267" name="Google Shape;267;p32"/>
          <p:cNvPicPr preferRelativeResize="0"/>
          <p:nvPr/>
        </p:nvPicPr>
        <p:blipFill rotWithShape="1">
          <a:blip r:embed="rId7">
            <a:alphaModFix/>
          </a:blip>
          <a:srcRect b="55480" l="0" r="0" t="0"/>
          <a:stretch/>
        </p:blipFill>
        <p:spPr>
          <a:xfrm>
            <a:off x="4241513" y="1942043"/>
            <a:ext cx="3781425" cy="1259400"/>
          </a:xfrm>
          <a:prstGeom prst="rect">
            <a:avLst/>
          </a:prstGeom>
          <a:noFill/>
          <a:ln>
            <a:noFill/>
          </a:ln>
        </p:spPr>
      </p:pic>
      <p:pic>
        <p:nvPicPr>
          <p:cNvPr id="268" name="Google Shape;268;p32"/>
          <p:cNvPicPr preferRelativeResize="0"/>
          <p:nvPr/>
        </p:nvPicPr>
        <p:blipFill>
          <a:blip r:embed="rId8">
            <a:alphaModFix/>
          </a:blip>
          <a:stretch>
            <a:fillRect/>
          </a:stretch>
        </p:blipFill>
        <p:spPr>
          <a:xfrm>
            <a:off x="4836850" y="1877142"/>
            <a:ext cx="2590750" cy="19085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000"/>
              <a:t>SISTEMA DE AQUECIMENTO</a:t>
            </a:r>
            <a:endParaRPr/>
          </a:p>
        </p:txBody>
      </p:sp>
      <p:sp>
        <p:nvSpPr>
          <p:cNvPr id="274" name="Google Shape;274;p33"/>
          <p:cNvSpPr txBox="1"/>
          <p:nvPr>
            <p:ph idx="1" type="body"/>
          </p:nvPr>
        </p:nvSpPr>
        <p:spPr>
          <a:xfrm>
            <a:off x="72150" y="1010725"/>
            <a:ext cx="8285700" cy="35736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accent4"/>
              </a:buClr>
              <a:buSzPts val="1800"/>
              <a:buChar char="◎"/>
            </a:pPr>
            <a:r>
              <a:rPr lang="en" sz="1800">
                <a:solidFill>
                  <a:schemeClr val="dk1"/>
                </a:solidFill>
              </a:rPr>
              <a:t>PID </a:t>
            </a:r>
            <a:endParaRPr sz="1800">
              <a:solidFill>
                <a:schemeClr val="dk1"/>
              </a:solidFill>
            </a:endParaRPr>
          </a:p>
          <a:p>
            <a:pPr indent="0" lvl="0" marL="457200" marR="0" rtl="0" algn="l">
              <a:lnSpc>
                <a:spcPct val="100000"/>
              </a:lnSpc>
              <a:spcBef>
                <a:spcPts val="600"/>
              </a:spcBef>
              <a:spcAft>
                <a:spcPts val="0"/>
              </a:spcAft>
              <a:buNone/>
            </a:pPr>
            <a:r>
              <a:t/>
            </a:r>
            <a:endParaRPr sz="1800">
              <a:solidFill>
                <a:schemeClr val="dk1"/>
              </a:solidFill>
            </a:endParaRPr>
          </a:p>
        </p:txBody>
      </p:sp>
      <p:pic>
        <p:nvPicPr>
          <p:cNvPr id="275" name="Google Shape;275;p33"/>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276" name="Google Shape;276;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7" name="Google Shape;277;p33"/>
          <p:cNvPicPr preferRelativeResize="0"/>
          <p:nvPr/>
        </p:nvPicPr>
        <p:blipFill>
          <a:blip r:embed="rId4">
            <a:alphaModFix/>
          </a:blip>
          <a:stretch>
            <a:fillRect/>
          </a:stretch>
        </p:blipFill>
        <p:spPr>
          <a:xfrm>
            <a:off x="311925" y="1683975"/>
            <a:ext cx="8520150" cy="2935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000"/>
              <a:t>SISTEMA DE AQUECIMENTO</a:t>
            </a:r>
            <a:endParaRPr/>
          </a:p>
        </p:txBody>
      </p:sp>
      <p:sp>
        <p:nvSpPr>
          <p:cNvPr id="283" name="Google Shape;283;p34"/>
          <p:cNvSpPr txBox="1"/>
          <p:nvPr>
            <p:ph idx="1" type="body"/>
          </p:nvPr>
        </p:nvSpPr>
        <p:spPr>
          <a:xfrm>
            <a:off x="115425" y="1261700"/>
            <a:ext cx="8242500" cy="35736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accent4"/>
              </a:buClr>
              <a:buSzPts val="1800"/>
              <a:buChar char="◎"/>
            </a:pPr>
            <a:r>
              <a:rPr lang="en" sz="1800">
                <a:solidFill>
                  <a:schemeClr val="dk1"/>
                </a:solidFill>
              </a:rPr>
              <a:t>Zero Crossing</a:t>
            </a:r>
            <a:endParaRPr sz="1800">
              <a:solidFill>
                <a:schemeClr val="dk1"/>
              </a:solidFill>
            </a:endParaRPr>
          </a:p>
        </p:txBody>
      </p:sp>
      <p:pic>
        <p:nvPicPr>
          <p:cNvPr id="284" name="Google Shape;284;p34"/>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285" name="Google Shape;285;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6" name="Google Shape;286;p34"/>
          <p:cNvPicPr preferRelativeResize="0"/>
          <p:nvPr/>
        </p:nvPicPr>
        <p:blipFill>
          <a:blip r:embed="rId4">
            <a:alphaModFix/>
          </a:blip>
          <a:stretch>
            <a:fillRect/>
          </a:stretch>
        </p:blipFill>
        <p:spPr>
          <a:xfrm>
            <a:off x="115425" y="1781050"/>
            <a:ext cx="7039674" cy="2729450"/>
          </a:xfrm>
          <a:prstGeom prst="rect">
            <a:avLst/>
          </a:prstGeom>
          <a:noFill/>
          <a:ln>
            <a:noFill/>
          </a:ln>
        </p:spPr>
      </p:pic>
      <p:pic>
        <p:nvPicPr>
          <p:cNvPr id="287" name="Google Shape;287;p34"/>
          <p:cNvPicPr preferRelativeResize="0"/>
          <p:nvPr/>
        </p:nvPicPr>
        <p:blipFill>
          <a:blip r:embed="rId5">
            <a:alphaModFix/>
          </a:blip>
          <a:stretch>
            <a:fillRect/>
          </a:stretch>
        </p:blipFill>
        <p:spPr>
          <a:xfrm>
            <a:off x="5095438" y="930050"/>
            <a:ext cx="3857625" cy="3905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000"/>
              <a:t>SISTEMA DE AQUECIMENTO</a:t>
            </a:r>
            <a:endParaRPr/>
          </a:p>
        </p:txBody>
      </p:sp>
      <p:sp>
        <p:nvSpPr>
          <p:cNvPr id="293" name="Google Shape;293;p35"/>
          <p:cNvSpPr txBox="1"/>
          <p:nvPr>
            <p:ph idx="1" type="body"/>
          </p:nvPr>
        </p:nvSpPr>
        <p:spPr>
          <a:xfrm>
            <a:off x="101025" y="1010725"/>
            <a:ext cx="8256900" cy="35736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accent4"/>
              </a:buClr>
              <a:buSzPts val="1800"/>
              <a:buChar char="◎"/>
            </a:pPr>
            <a:r>
              <a:rPr lang="en" sz="1800">
                <a:solidFill>
                  <a:schemeClr val="dk1"/>
                </a:solidFill>
              </a:rPr>
              <a:t>Acionador de potência</a:t>
            </a:r>
            <a:endParaRPr sz="1800">
              <a:solidFill>
                <a:schemeClr val="dk1"/>
              </a:solidFill>
            </a:endParaRPr>
          </a:p>
        </p:txBody>
      </p:sp>
      <p:pic>
        <p:nvPicPr>
          <p:cNvPr id="294" name="Google Shape;294;p35"/>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295" name="Google Shape;295;p3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6" name="Google Shape;296;p35"/>
          <p:cNvPicPr preferRelativeResize="0"/>
          <p:nvPr/>
        </p:nvPicPr>
        <p:blipFill>
          <a:blip r:embed="rId4">
            <a:alphaModFix/>
          </a:blip>
          <a:stretch>
            <a:fillRect/>
          </a:stretch>
        </p:blipFill>
        <p:spPr>
          <a:xfrm>
            <a:off x="101025" y="1815438"/>
            <a:ext cx="7010400" cy="2181225"/>
          </a:xfrm>
          <a:prstGeom prst="rect">
            <a:avLst/>
          </a:prstGeom>
          <a:noFill/>
          <a:ln>
            <a:noFill/>
          </a:ln>
        </p:spPr>
      </p:pic>
      <p:pic>
        <p:nvPicPr>
          <p:cNvPr id="297" name="Google Shape;297;p35"/>
          <p:cNvPicPr preferRelativeResize="0"/>
          <p:nvPr/>
        </p:nvPicPr>
        <p:blipFill>
          <a:blip r:embed="rId5">
            <a:alphaModFix/>
          </a:blip>
          <a:stretch>
            <a:fillRect/>
          </a:stretch>
        </p:blipFill>
        <p:spPr>
          <a:xfrm>
            <a:off x="3416000" y="1687000"/>
            <a:ext cx="5728000" cy="296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6"/>
          <p:cNvSpPr txBox="1"/>
          <p:nvPr>
            <p:ph type="ctrTitle"/>
          </p:nvPr>
        </p:nvSpPr>
        <p:spPr>
          <a:xfrm>
            <a:off x="1260950" y="1767200"/>
            <a:ext cx="7407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4.</a:t>
            </a:r>
            <a:endParaRPr sz="6000">
              <a:solidFill>
                <a:schemeClr val="accent4"/>
              </a:solidFill>
            </a:endParaRPr>
          </a:p>
          <a:p>
            <a:pPr indent="0" lvl="0" marL="0" rtl="0" algn="l">
              <a:spcBef>
                <a:spcPts val="0"/>
              </a:spcBef>
              <a:spcAft>
                <a:spcPts val="0"/>
              </a:spcAft>
              <a:buNone/>
            </a:pPr>
            <a:r>
              <a:rPr lang="en"/>
              <a:t>SOLUÇÃO DE SOFTWARE</a:t>
            </a:r>
            <a:endParaRPr/>
          </a:p>
        </p:txBody>
      </p:sp>
      <p:sp>
        <p:nvSpPr>
          <p:cNvPr id="303" name="Google Shape;303;p36"/>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4" name="Google Shape;304;p36"/>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305" name="Google Shape;305;p36"/>
          <p:cNvPicPr preferRelativeResize="0"/>
          <p:nvPr/>
        </p:nvPicPr>
        <p:blipFill rotWithShape="1">
          <a:blip r:embed="rId4">
            <a:alphaModFix/>
          </a:blip>
          <a:srcRect b="8245" l="19226" r="15512" t="8386"/>
          <a:stretch/>
        </p:blipFill>
        <p:spPr>
          <a:xfrm>
            <a:off x="74350" y="3668600"/>
            <a:ext cx="1388400" cy="1388100"/>
          </a:xfrm>
          <a:prstGeom prst="ellipse">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CASOS DE USO</a:t>
            </a:r>
            <a:endParaRPr/>
          </a:p>
        </p:txBody>
      </p:sp>
      <p:sp>
        <p:nvSpPr>
          <p:cNvPr id="311" name="Google Shape;311;p37"/>
          <p:cNvSpPr txBox="1"/>
          <p:nvPr>
            <p:ph idx="1" type="body"/>
          </p:nvPr>
        </p:nvSpPr>
        <p:spPr>
          <a:xfrm>
            <a:off x="101025" y="1010725"/>
            <a:ext cx="8256900" cy="3573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solidFill>
                <a:schemeClr val="dk1"/>
              </a:solidFill>
            </a:endParaRPr>
          </a:p>
        </p:txBody>
      </p:sp>
      <p:pic>
        <p:nvPicPr>
          <p:cNvPr id="312" name="Google Shape;312;p37"/>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313" name="Google Shape;313;p3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37"/>
          <p:cNvPicPr preferRelativeResize="0"/>
          <p:nvPr/>
        </p:nvPicPr>
        <p:blipFill rotWithShape="1">
          <a:blip r:embed="rId4">
            <a:alphaModFix/>
          </a:blip>
          <a:srcRect b="10306" l="26062" r="8337" t="10163"/>
          <a:stretch/>
        </p:blipFill>
        <p:spPr>
          <a:xfrm rot="-5400000">
            <a:off x="2353111" y="-1243387"/>
            <a:ext cx="4046001" cy="855422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ATIVIDADES</a:t>
            </a:r>
            <a:endParaRPr/>
          </a:p>
        </p:txBody>
      </p:sp>
      <p:sp>
        <p:nvSpPr>
          <p:cNvPr id="320" name="Google Shape;320;p38"/>
          <p:cNvSpPr txBox="1"/>
          <p:nvPr>
            <p:ph idx="1" type="body"/>
          </p:nvPr>
        </p:nvSpPr>
        <p:spPr>
          <a:xfrm>
            <a:off x="101025" y="1010725"/>
            <a:ext cx="8256900" cy="3573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solidFill>
                <a:schemeClr val="dk1"/>
              </a:solidFill>
            </a:endParaRPr>
          </a:p>
        </p:txBody>
      </p:sp>
      <p:pic>
        <p:nvPicPr>
          <p:cNvPr id="321" name="Google Shape;321;p38"/>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322" name="Google Shape;322;p3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38"/>
          <p:cNvPicPr preferRelativeResize="0"/>
          <p:nvPr/>
        </p:nvPicPr>
        <p:blipFill rotWithShape="1">
          <a:blip r:embed="rId4">
            <a:alphaModFix/>
          </a:blip>
          <a:srcRect b="0" l="3353" r="0" t="8122"/>
          <a:stretch/>
        </p:blipFill>
        <p:spPr>
          <a:xfrm>
            <a:off x="101025" y="1010725"/>
            <a:ext cx="8256901" cy="40782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NFR</a:t>
            </a:r>
            <a:endParaRPr/>
          </a:p>
        </p:txBody>
      </p:sp>
      <p:sp>
        <p:nvSpPr>
          <p:cNvPr id="329" name="Google Shape;329;p39"/>
          <p:cNvSpPr txBox="1"/>
          <p:nvPr>
            <p:ph idx="1" type="body"/>
          </p:nvPr>
        </p:nvSpPr>
        <p:spPr>
          <a:xfrm>
            <a:off x="101025" y="1010725"/>
            <a:ext cx="8256900" cy="3573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solidFill>
                <a:schemeClr val="dk1"/>
              </a:solidFill>
            </a:endParaRPr>
          </a:p>
        </p:txBody>
      </p:sp>
      <p:pic>
        <p:nvPicPr>
          <p:cNvPr id="330" name="Google Shape;330;p39"/>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331" name="Google Shape;331;p3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39"/>
          <p:cNvPicPr preferRelativeResize="0"/>
          <p:nvPr/>
        </p:nvPicPr>
        <p:blipFill>
          <a:blip r:embed="rId4">
            <a:alphaModFix/>
          </a:blip>
          <a:stretch>
            <a:fillRect/>
          </a:stretch>
        </p:blipFill>
        <p:spPr>
          <a:xfrm>
            <a:off x="287475" y="1010725"/>
            <a:ext cx="8256899" cy="4132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RELAÇÕES</a:t>
            </a:r>
            <a:endParaRPr/>
          </a:p>
        </p:txBody>
      </p:sp>
      <p:sp>
        <p:nvSpPr>
          <p:cNvPr id="338" name="Google Shape;338;p40"/>
          <p:cNvSpPr txBox="1"/>
          <p:nvPr>
            <p:ph idx="1" type="body"/>
          </p:nvPr>
        </p:nvSpPr>
        <p:spPr>
          <a:xfrm>
            <a:off x="101025" y="1010725"/>
            <a:ext cx="8256900" cy="3573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solidFill>
                <a:schemeClr val="dk1"/>
              </a:solidFill>
            </a:endParaRPr>
          </a:p>
        </p:txBody>
      </p:sp>
      <p:pic>
        <p:nvPicPr>
          <p:cNvPr id="339" name="Google Shape;339;p40"/>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340" name="Google Shape;340;p4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1" name="Google Shape;341;p40"/>
          <p:cNvPicPr preferRelativeResize="0"/>
          <p:nvPr/>
        </p:nvPicPr>
        <p:blipFill>
          <a:blip r:embed="rId4">
            <a:alphaModFix/>
          </a:blip>
          <a:stretch>
            <a:fillRect/>
          </a:stretch>
        </p:blipFill>
        <p:spPr>
          <a:xfrm>
            <a:off x="471875" y="1010725"/>
            <a:ext cx="7764599" cy="4132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SOLUÇÃO DE ESTRUTURA</a:t>
            </a:r>
            <a:endParaRPr/>
          </a:p>
        </p:txBody>
      </p:sp>
      <p:sp>
        <p:nvSpPr>
          <p:cNvPr id="85" name="Google Shape;85;p14"/>
          <p:cNvSpPr txBox="1"/>
          <p:nvPr>
            <p:ph idx="1" type="body"/>
          </p:nvPr>
        </p:nvSpPr>
        <p:spPr>
          <a:xfrm>
            <a:off x="1516875" y="1261700"/>
            <a:ext cx="6840900" cy="2084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Divisão em 4 áreas:</a:t>
            </a:r>
            <a:endParaRPr/>
          </a:p>
          <a:p>
            <a:pPr indent="-381000" lvl="1" marL="914400" rtl="0" algn="l">
              <a:spcBef>
                <a:spcPts val="0"/>
              </a:spcBef>
              <a:spcAft>
                <a:spcPts val="0"/>
              </a:spcAft>
              <a:buSzPts val="2400"/>
              <a:buChar char="○"/>
            </a:pPr>
            <a:r>
              <a:rPr lang="en"/>
              <a:t>Mecanismo de alimentação;</a:t>
            </a:r>
            <a:endParaRPr/>
          </a:p>
          <a:p>
            <a:pPr indent="-381000" lvl="1" marL="914400" rtl="0" algn="l">
              <a:spcBef>
                <a:spcPts val="0"/>
              </a:spcBef>
              <a:spcAft>
                <a:spcPts val="0"/>
              </a:spcAft>
              <a:buSzPts val="2400"/>
              <a:buChar char="○"/>
            </a:pPr>
            <a:r>
              <a:rPr lang="en"/>
              <a:t>Esqueleto de sustentação;</a:t>
            </a:r>
            <a:endParaRPr/>
          </a:p>
          <a:p>
            <a:pPr indent="-381000" lvl="1" marL="914400" rtl="0" algn="l">
              <a:spcBef>
                <a:spcPts val="0"/>
              </a:spcBef>
              <a:spcAft>
                <a:spcPts val="0"/>
              </a:spcAft>
              <a:buSzPts val="2400"/>
              <a:buChar char="○"/>
            </a:pPr>
            <a:r>
              <a:rPr lang="en"/>
              <a:t>Organização dos componentes internos;</a:t>
            </a:r>
            <a:endParaRPr/>
          </a:p>
          <a:p>
            <a:pPr indent="-381000" lvl="1" marL="914400" rtl="0" algn="l">
              <a:spcBef>
                <a:spcPts val="0"/>
              </a:spcBef>
              <a:spcAft>
                <a:spcPts val="0"/>
              </a:spcAft>
              <a:buSzPts val="2400"/>
              <a:buChar char="○"/>
            </a:pPr>
            <a:r>
              <a:rPr lang="en"/>
              <a:t>Finalização da estrutura.</a:t>
            </a:r>
            <a:endParaRPr/>
          </a:p>
          <a:p>
            <a:pPr indent="457200" lvl="0" marL="0" rtl="0" algn="l">
              <a:spcBef>
                <a:spcPts val="600"/>
              </a:spcBef>
              <a:spcAft>
                <a:spcPts val="0"/>
              </a:spcAft>
              <a:buNone/>
            </a:pPr>
            <a:r>
              <a:t/>
            </a:r>
            <a:endParaRPr/>
          </a:p>
        </p:txBody>
      </p:sp>
      <p:sp>
        <p:nvSpPr>
          <p:cNvPr id="86" name="Google Shape;86;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4"/>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88" name="Google Shape;88;p14"/>
          <p:cNvPicPr preferRelativeResize="0"/>
          <p:nvPr/>
        </p:nvPicPr>
        <p:blipFill rotWithShape="1">
          <a:blip r:embed="rId4">
            <a:alphaModFix/>
          </a:blip>
          <a:srcRect b="8245" l="19226" r="15512" t="8386"/>
          <a:stretch/>
        </p:blipFill>
        <p:spPr>
          <a:xfrm>
            <a:off x="74350" y="3668600"/>
            <a:ext cx="1388400" cy="1388100"/>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IMPLANTAÇÃO</a:t>
            </a:r>
            <a:endParaRPr/>
          </a:p>
        </p:txBody>
      </p:sp>
      <p:sp>
        <p:nvSpPr>
          <p:cNvPr id="347" name="Google Shape;347;p41"/>
          <p:cNvSpPr txBox="1"/>
          <p:nvPr>
            <p:ph idx="1" type="body"/>
          </p:nvPr>
        </p:nvSpPr>
        <p:spPr>
          <a:xfrm>
            <a:off x="101025" y="1010725"/>
            <a:ext cx="8256900" cy="3573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solidFill>
                <a:schemeClr val="dk1"/>
              </a:solidFill>
            </a:endParaRPr>
          </a:p>
        </p:txBody>
      </p:sp>
      <p:pic>
        <p:nvPicPr>
          <p:cNvPr id="348" name="Google Shape;348;p41"/>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349" name="Google Shape;349;p4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0" name="Google Shape;350;p41"/>
          <p:cNvPicPr preferRelativeResize="0"/>
          <p:nvPr/>
        </p:nvPicPr>
        <p:blipFill>
          <a:blip r:embed="rId4">
            <a:alphaModFix/>
          </a:blip>
          <a:stretch>
            <a:fillRect/>
          </a:stretch>
        </p:blipFill>
        <p:spPr>
          <a:xfrm>
            <a:off x="175775" y="992075"/>
            <a:ext cx="8872275" cy="3812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AVANÇOS - IMPLEMENTAÇÃO</a:t>
            </a:r>
            <a:endParaRPr/>
          </a:p>
        </p:txBody>
      </p:sp>
      <p:sp>
        <p:nvSpPr>
          <p:cNvPr id="356" name="Google Shape;356;p42"/>
          <p:cNvSpPr txBox="1"/>
          <p:nvPr>
            <p:ph idx="1" type="body"/>
          </p:nvPr>
        </p:nvSpPr>
        <p:spPr>
          <a:xfrm>
            <a:off x="1753350" y="1521600"/>
            <a:ext cx="5637300" cy="2100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Microsserviço de monitoramento(Monitoring);</a:t>
            </a:r>
            <a:endParaRPr sz="1800"/>
          </a:p>
          <a:p>
            <a:pPr indent="0" lvl="0" marL="45720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Microsserviço  de gerenciamento de usuário(User);</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Servidor de WebSocket.</a:t>
            </a:r>
            <a:endParaRPr sz="1800"/>
          </a:p>
          <a:p>
            <a:pPr indent="0" lvl="0" marL="457200" rtl="0" algn="l">
              <a:spcBef>
                <a:spcPts val="600"/>
              </a:spcBef>
              <a:spcAft>
                <a:spcPts val="0"/>
              </a:spcAft>
              <a:buNone/>
            </a:pPr>
            <a:r>
              <a:t/>
            </a:r>
            <a:endParaRPr sz="1800"/>
          </a:p>
          <a:p>
            <a:pPr indent="0" lvl="0" marL="457200" rtl="0" algn="l">
              <a:spcBef>
                <a:spcPts val="600"/>
              </a:spcBef>
              <a:spcAft>
                <a:spcPts val="0"/>
              </a:spcAft>
              <a:buNone/>
            </a:pPr>
            <a:r>
              <a:t/>
            </a:r>
            <a:endParaRPr sz="1800"/>
          </a:p>
          <a:p>
            <a:pPr indent="0" lvl="0" marL="0" marR="0" rtl="0" algn="l">
              <a:lnSpc>
                <a:spcPct val="100000"/>
              </a:lnSpc>
              <a:spcBef>
                <a:spcPts val="600"/>
              </a:spcBef>
              <a:spcAft>
                <a:spcPts val="0"/>
              </a:spcAft>
              <a:buNone/>
            </a:pPr>
            <a:r>
              <a:t/>
            </a:r>
            <a:endParaRPr sz="1800"/>
          </a:p>
        </p:txBody>
      </p:sp>
      <p:pic>
        <p:nvPicPr>
          <p:cNvPr id="357" name="Google Shape;357;p42"/>
          <p:cNvPicPr preferRelativeResize="0"/>
          <p:nvPr/>
        </p:nvPicPr>
        <p:blipFill>
          <a:blip r:embed="rId3">
            <a:alphaModFix/>
          </a:blip>
          <a:stretch>
            <a:fillRect/>
          </a:stretch>
        </p:blipFill>
        <p:spPr>
          <a:xfrm>
            <a:off x="7631925" y="0"/>
            <a:ext cx="1512075" cy="756025"/>
          </a:xfrm>
          <a:prstGeom prst="rect">
            <a:avLst/>
          </a:prstGeom>
          <a:noFill/>
          <a:ln>
            <a:noFill/>
          </a:ln>
        </p:spPr>
      </p:pic>
      <p:sp>
        <p:nvSpPr>
          <p:cNvPr id="358" name="Google Shape;358;p4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3"/>
          <p:cNvSpPr txBox="1"/>
          <p:nvPr>
            <p:ph idx="4294967295" type="ctrTitle"/>
          </p:nvPr>
        </p:nvSpPr>
        <p:spPr>
          <a:xfrm>
            <a:off x="685800" y="2128167"/>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t>OBRIGADO!</a:t>
            </a:r>
            <a:endParaRPr b="1" sz="9600"/>
          </a:p>
        </p:txBody>
      </p:sp>
      <p:sp>
        <p:nvSpPr>
          <p:cNvPr id="364" name="Google Shape;364;p4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5" name="Google Shape;365;p43"/>
          <p:cNvPicPr preferRelativeResize="0"/>
          <p:nvPr/>
        </p:nvPicPr>
        <p:blipFill rotWithShape="1">
          <a:blip r:embed="rId3">
            <a:alphaModFix/>
          </a:blip>
          <a:srcRect b="8245" l="19226" r="15512" t="8386"/>
          <a:stretch/>
        </p:blipFill>
        <p:spPr>
          <a:xfrm>
            <a:off x="74350" y="3668600"/>
            <a:ext cx="1388400" cy="1388100"/>
          </a:xfrm>
          <a:prstGeom prst="ellipse">
            <a:avLst/>
          </a:prstGeom>
          <a:noFill/>
          <a:ln>
            <a:noFill/>
          </a:ln>
        </p:spPr>
      </p:pic>
      <p:pic>
        <p:nvPicPr>
          <p:cNvPr id="366" name="Google Shape;366;p43"/>
          <p:cNvPicPr preferRelativeResize="0"/>
          <p:nvPr/>
        </p:nvPicPr>
        <p:blipFill>
          <a:blip r:embed="rId4">
            <a:alphaModFix/>
          </a:blip>
          <a:stretch>
            <a:fillRect/>
          </a:stretch>
        </p:blipFill>
        <p:spPr>
          <a:xfrm>
            <a:off x="7631925" y="0"/>
            <a:ext cx="1512075" cy="75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MECANISMO DE ALIMENTAÇÃO</a:t>
            </a:r>
            <a:endParaRPr/>
          </a:p>
        </p:txBody>
      </p:sp>
      <p:sp>
        <p:nvSpPr>
          <p:cNvPr id="94" name="Google Shape;94;p15"/>
          <p:cNvSpPr txBox="1"/>
          <p:nvPr>
            <p:ph idx="1" type="body"/>
          </p:nvPr>
        </p:nvSpPr>
        <p:spPr>
          <a:xfrm>
            <a:off x="0" y="1340138"/>
            <a:ext cx="5337000" cy="22860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Composição:</a:t>
            </a:r>
            <a:endParaRPr sz="1800"/>
          </a:p>
          <a:p>
            <a:pPr indent="-342900" lvl="1" marL="914400" rtl="0" algn="l">
              <a:spcBef>
                <a:spcPts val="0"/>
              </a:spcBef>
              <a:spcAft>
                <a:spcPts val="0"/>
              </a:spcAft>
              <a:buSzPts val="1800"/>
              <a:buChar char="○"/>
            </a:pPr>
            <a:r>
              <a:rPr lang="en" sz="1800"/>
              <a:t>2 fusos;</a:t>
            </a:r>
            <a:endParaRPr sz="1800"/>
          </a:p>
          <a:p>
            <a:pPr indent="-342900" lvl="1" marL="914400" rtl="0" algn="l">
              <a:spcBef>
                <a:spcPts val="0"/>
              </a:spcBef>
              <a:spcAft>
                <a:spcPts val="0"/>
              </a:spcAft>
              <a:buSzPts val="1800"/>
              <a:buChar char="○"/>
            </a:pPr>
            <a:r>
              <a:rPr lang="en" sz="1800"/>
              <a:t>2 reservatórios;</a:t>
            </a:r>
            <a:endParaRPr sz="1800"/>
          </a:p>
          <a:p>
            <a:pPr indent="-342900" lvl="1" marL="914400" rtl="0" algn="l">
              <a:spcBef>
                <a:spcPts val="0"/>
              </a:spcBef>
              <a:spcAft>
                <a:spcPts val="0"/>
              </a:spcAft>
              <a:buSzPts val="1800"/>
              <a:buChar char="○"/>
            </a:pPr>
            <a:r>
              <a:rPr lang="en" sz="1800"/>
              <a:t>2 guias lineares;</a:t>
            </a:r>
            <a:endParaRPr sz="1800"/>
          </a:p>
          <a:p>
            <a:pPr indent="-342900" lvl="1" marL="914400" rtl="0" algn="l">
              <a:spcBef>
                <a:spcPts val="0"/>
              </a:spcBef>
              <a:spcAft>
                <a:spcPts val="0"/>
              </a:spcAft>
              <a:buSzPts val="1800"/>
              <a:buChar char="○"/>
            </a:pPr>
            <a:r>
              <a:rPr lang="en" sz="1800"/>
              <a:t>Componentes via impressão 3D.</a:t>
            </a:r>
            <a:endParaRPr sz="1800"/>
          </a:p>
          <a:p>
            <a:pPr indent="-342900" lvl="0" marL="457200" marR="0" rtl="0" algn="l">
              <a:lnSpc>
                <a:spcPct val="100000"/>
              </a:lnSpc>
              <a:spcBef>
                <a:spcPts val="0"/>
              </a:spcBef>
              <a:spcAft>
                <a:spcPts val="0"/>
              </a:spcAft>
              <a:buClr>
                <a:schemeClr val="accent4"/>
              </a:buClr>
              <a:buSzPts val="1800"/>
              <a:buFont typeface="Source Sans Pro"/>
              <a:buChar char="◎"/>
            </a:pPr>
            <a:r>
              <a:rPr lang="en" sz="1800"/>
              <a:t>Funcionamento: </a:t>
            </a:r>
            <a:endParaRPr sz="1800"/>
          </a:p>
          <a:p>
            <a:pPr indent="-342900" lvl="1" marL="914400" marR="0" rtl="0" algn="l">
              <a:lnSpc>
                <a:spcPct val="100000"/>
              </a:lnSpc>
              <a:spcBef>
                <a:spcPts val="0"/>
              </a:spcBef>
              <a:spcAft>
                <a:spcPts val="0"/>
              </a:spcAft>
              <a:buSzPts val="1800"/>
              <a:buChar char="○"/>
            </a:pPr>
            <a:r>
              <a:rPr lang="en" sz="1800"/>
              <a:t>3 motores de passo 28BYJ-48;</a:t>
            </a:r>
            <a:endParaRPr sz="1800"/>
          </a:p>
          <a:p>
            <a:pPr indent="0" lvl="0" marL="914400" marR="0" rtl="0" algn="l">
              <a:lnSpc>
                <a:spcPct val="100000"/>
              </a:lnSpc>
              <a:spcBef>
                <a:spcPts val="600"/>
              </a:spcBef>
              <a:spcAft>
                <a:spcPts val="0"/>
              </a:spcAft>
              <a:buNone/>
            </a:pPr>
            <a:r>
              <a:t/>
            </a:r>
            <a:endParaRPr/>
          </a:p>
          <a:p>
            <a:pPr indent="457200" lvl="0" marL="0" rtl="0" algn="l">
              <a:spcBef>
                <a:spcPts val="600"/>
              </a:spcBef>
              <a:spcAft>
                <a:spcPts val="0"/>
              </a:spcAft>
              <a:buNone/>
            </a:pPr>
            <a:r>
              <a:t/>
            </a:r>
            <a:endParaRPr/>
          </a:p>
        </p:txBody>
      </p:sp>
      <p:sp>
        <p:nvSpPr>
          <p:cNvPr id="95" name="Google Shape;95;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5"/>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97" name="Google Shape;97;p15"/>
          <p:cNvPicPr preferRelativeResize="0"/>
          <p:nvPr/>
        </p:nvPicPr>
        <p:blipFill rotWithShape="1">
          <a:blip r:embed="rId4">
            <a:alphaModFix/>
          </a:blip>
          <a:srcRect b="8245" l="19226" r="15512" t="8386"/>
          <a:stretch/>
        </p:blipFill>
        <p:spPr>
          <a:xfrm>
            <a:off x="74350" y="3668600"/>
            <a:ext cx="1388400" cy="1388100"/>
          </a:xfrm>
          <a:prstGeom prst="ellipse">
            <a:avLst/>
          </a:prstGeom>
          <a:noFill/>
          <a:ln>
            <a:noFill/>
          </a:ln>
        </p:spPr>
      </p:pic>
      <p:pic>
        <p:nvPicPr>
          <p:cNvPr id="98" name="Google Shape;98;p15"/>
          <p:cNvPicPr preferRelativeResize="0"/>
          <p:nvPr/>
        </p:nvPicPr>
        <p:blipFill rotWithShape="1">
          <a:blip r:embed="rId5">
            <a:alphaModFix/>
          </a:blip>
          <a:srcRect b="0" l="29356" r="22590" t="0"/>
          <a:stretch/>
        </p:blipFill>
        <p:spPr>
          <a:xfrm>
            <a:off x="6192573" y="1305813"/>
            <a:ext cx="2760498" cy="2531850"/>
          </a:xfrm>
          <a:prstGeom prst="rect">
            <a:avLst/>
          </a:prstGeom>
          <a:noFill/>
          <a:ln>
            <a:noFill/>
          </a:ln>
        </p:spPr>
      </p:pic>
      <p:pic>
        <p:nvPicPr>
          <p:cNvPr id="99" name="Google Shape;99;p15"/>
          <p:cNvPicPr preferRelativeResize="0"/>
          <p:nvPr/>
        </p:nvPicPr>
        <p:blipFill>
          <a:blip r:embed="rId6">
            <a:alphaModFix/>
          </a:blip>
          <a:stretch>
            <a:fillRect/>
          </a:stretch>
        </p:blipFill>
        <p:spPr>
          <a:xfrm>
            <a:off x="5795325" y="1212695"/>
            <a:ext cx="3348675" cy="2540880"/>
          </a:xfrm>
          <a:prstGeom prst="rect">
            <a:avLst/>
          </a:prstGeom>
          <a:noFill/>
          <a:ln>
            <a:noFill/>
          </a:ln>
        </p:spPr>
      </p:pic>
      <p:pic>
        <p:nvPicPr>
          <p:cNvPr id="100" name="Google Shape;100;p15"/>
          <p:cNvPicPr preferRelativeResize="0"/>
          <p:nvPr/>
        </p:nvPicPr>
        <p:blipFill rotWithShape="1">
          <a:blip r:embed="rId7">
            <a:alphaModFix/>
          </a:blip>
          <a:srcRect b="0" l="16943" r="0" t="0"/>
          <a:stretch/>
        </p:blipFill>
        <p:spPr>
          <a:xfrm>
            <a:off x="5178803" y="1212701"/>
            <a:ext cx="4788033" cy="2540875"/>
          </a:xfrm>
          <a:prstGeom prst="rect">
            <a:avLst/>
          </a:prstGeom>
          <a:noFill/>
          <a:ln>
            <a:noFill/>
          </a:ln>
        </p:spPr>
      </p:pic>
      <p:pic>
        <p:nvPicPr>
          <p:cNvPr id="101" name="Google Shape;101;p15"/>
          <p:cNvPicPr preferRelativeResize="0"/>
          <p:nvPr/>
        </p:nvPicPr>
        <p:blipFill rotWithShape="1">
          <a:blip r:embed="rId8">
            <a:alphaModFix/>
          </a:blip>
          <a:srcRect b="0" l="30348" r="29939" t="0"/>
          <a:stretch/>
        </p:blipFill>
        <p:spPr>
          <a:xfrm>
            <a:off x="5512575" y="786050"/>
            <a:ext cx="3631427" cy="3963801"/>
          </a:xfrm>
          <a:prstGeom prst="rect">
            <a:avLst/>
          </a:prstGeom>
          <a:noFill/>
          <a:ln>
            <a:noFill/>
          </a:ln>
        </p:spPr>
      </p:pic>
      <p:pic>
        <p:nvPicPr>
          <p:cNvPr id="102" name="Google Shape;102;p15"/>
          <p:cNvPicPr preferRelativeResize="0"/>
          <p:nvPr/>
        </p:nvPicPr>
        <p:blipFill rotWithShape="1">
          <a:blip r:embed="rId9">
            <a:alphaModFix/>
          </a:blip>
          <a:srcRect b="0" l="0" r="990" t="4825"/>
          <a:stretch/>
        </p:blipFill>
        <p:spPr>
          <a:xfrm>
            <a:off x="6206288" y="1970650"/>
            <a:ext cx="2733087" cy="194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xit" presetID="10" presetSubtype="0">
                                  <p:stCondLst>
                                    <p:cond delay="0"/>
                                  </p:stCondLst>
                                  <p:childTnLst>
                                    <p:animEffect filter="fade" transition="out">
                                      <p:cBhvr>
                                        <p:cTn dur="1000"/>
                                        <p:tgtEl>
                                          <p:spTgt spid="100"/>
                                        </p:tgtEl>
                                      </p:cBhvr>
                                    </p:animEffect>
                                    <p:set>
                                      <p:cBhvr>
                                        <p:cTn dur="1" fill="hold">
                                          <p:stCondLst>
                                            <p:cond delay="1000"/>
                                          </p:stCondLst>
                                        </p:cTn>
                                        <p:tgtEl>
                                          <p:spTgt spid="1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xit" presetID="10" presetSubtype="0">
                                  <p:stCondLst>
                                    <p:cond delay="0"/>
                                  </p:stCondLst>
                                  <p:childTnLst>
                                    <p:animEffect filter="fade" transition="out">
                                      <p:cBhvr>
                                        <p:cTn dur="1000"/>
                                        <p:tgtEl>
                                          <p:spTgt spid="101"/>
                                        </p:tgtEl>
                                      </p:cBhvr>
                                    </p:animEffect>
                                    <p:set>
                                      <p:cBhvr>
                                        <p:cTn dur="1" fill="hold">
                                          <p:stCondLst>
                                            <p:cond delay="1000"/>
                                          </p:stCondLst>
                                        </p:cTn>
                                        <p:tgtEl>
                                          <p:spTgt spid="1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9"/>
                                        </p:tgtEl>
                                      </p:cBhvr>
                                    </p:animEffect>
                                    <p:set>
                                      <p:cBhvr>
                                        <p:cTn dur="1" fill="hold">
                                          <p:stCondLst>
                                            <p:cond delay="1000"/>
                                          </p:stCondLst>
                                        </p:cTn>
                                        <p:tgtEl>
                                          <p:spTgt spid="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8"/>
                                        </p:tgtEl>
                                      </p:cBhvr>
                                    </p:animEffect>
                                    <p:set>
                                      <p:cBhvr>
                                        <p:cTn dur="1" fill="hold">
                                          <p:stCondLst>
                                            <p:cond delay="1000"/>
                                          </p:stCondLst>
                                        </p:cTn>
                                        <p:tgtEl>
                                          <p:spTgt spid="9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86150" y="-72443"/>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MECANISMO DE ALIMENTAÇÃO  - AVANÇOS</a:t>
            </a:r>
            <a:endParaRPr/>
          </a:p>
        </p:txBody>
      </p:sp>
      <p:sp>
        <p:nvSpPr>
          <p:cNvPr id="108" name="Google Shape;108;p16"/>
          <p:cNvSpPr txBox="1"/>
          <p:nvPr>
            <p:ph idx="1" type="body"/>
          </p:nvPr>
        </p:nvSpPr>
        <p:spPr>
          <a:xfrm>
            <a:off x="74350" y="562650"/>
            <a:ext cx="5242800" cy="3980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Testes do motor de passo:</a:t>
            </a:r>
            <a:endParaRPr sz="1800"/>
          </a:p>
          <a:p>
            <a:pPr indent="-342900" lvl="1" marL="914400" rtl="0" algn="l">
              <a:spcBef>
                <a:spcPts val="0"/>
              </a:spcBef>
              <a:spcAft>
                <a:spcPts val="0"/>
              </a:spcAft>
              <a:buSzPts val="1800"/>
              <a:buChar char="○"/>
            </a:pPr>
            <a:r>
              <a:rPr lang="en" sz="1800"/>
              <a:t>Resistência e força;</a:t>
            </a:r>
            <a:endParaRPr sz="1800"/>
          </a:p>
          <a:p>
            <a:pPr indent="-342900" lvl="1" marL="914400" rtl="0" algn="l">
              <a:spcBef>
                <a:spcPts val="0"/>
              </a:spcBef>
              <a:spcAft>
                <a:spcPts val="0"/>
              </a:spcAft>
              <a:buSzPts val="1800"/>
              <a:buChar char="○"/>
            </a:pPr>
            <a:r>
              <a:rPr lang="en" sz="1800"/>
              <a:t>Velocidade;</a:t>
            </a:r>
            <a:endParaRPr sz="1800"/>
          </a:p>
          <a:p>
            <a:pPr indent="-342900" lvl="0" marL="457200" marR="0" rtl="0" algn="l">
              <a:lnSpc>
                <a:spcPct val="100000"/>
              </a:lnSpc>
              <a:spcBef>
                <a:spcPts val="0"/>
              </a:spcBef>
              <a:spcAft>
                <a:spcPts val="0"/>
              </a:spcAft>
              <a:buClr>
                <a:schemeClr val="accent4"/>
              </a:buClr>
              <a:buSzPts val="1800"/>
              <a:buFont typeface="Source Sans Pro"/>
              <a:buChar char="◎"/>
            </a:pPr>
            <a:r>
              <a:rPr lang="en" sz="1800"/>
              <a:t>Resultados obtidos:</a:t>
            </a:r>
            <a:endParaRPr sz="1800"/>
          </a:p>
          <a:p>
            <a:pPr indent="-342900" lvl="1" marL="914400" marR="0" rtl="0" algn="l">
              <a:lnSpc>
                <a:spcPct val="100000"/>
              </a:lnSpc>
              <a:spcBef>
                <a:spcPts val="0"/>
              </a:spcBef>
              <a:spcAft>
                <a:spcPts val="0"/>
              </a:spcAft>
              <a:buSzPts val="1800"/>
              <a:buChar char="○"/>
            </a:pPr>
            <a:r>
              <a:rPr lang="en" sz="1800"/>
              <a:t>3 kg;</a:t>
            </a:r>
            <a:endParaRPr sz="1800"/>
          </a:p>
          <a:p>
            <a:pPr indent="-342900" lvl="1" marL="914400" marR="0" rtl="0" algn="l">
              <a:lnSpc>
                <a:spcPct val="100000"/>
              </a:lnSpc>
              <a:spcBef>
                <a:spcPts val="0"/>
              </a:spcBef>
              <a:spcAft>
                <a:spcPts val="0"/>
              </a:spcAft>
              <a:buSzPts val="1800"/>
              <a:buChar char="○"/>
            </a:pPr>
            <a:r>
              <a:rPr lang="en" sz="1800"/>
              <a:t>Velocidade de 0,76 cm/s</a:t>
            </a:r>
            <a:endParaRPr sz="1800"/>
          </a:p>
          <a:p>
            <a:pPr indent="-342900" lvl="0" marL="457200" marR="0" rtl="0" algn="l">
              <a:lnSpc>
                <a:spcPct val="100000"/>
              </a:lnSpc>
              <a:spcBef>
                <a:spcPts val="0"/>
              </a:spcBef>
              <a:spcAft>
                <a:spcPts val="0"/>
              </a:spcAft>
              <a:buClr>
                <a:schemeClr val="accent4"/>
              </a:buClr>
              <a:buSzPts val="1800"/>
              <a:buFont typeface="Source Sans Pro"/>
              <a:buChar char="◎"/>
            </a:pPr>
            <a:r>
              <a:rPr lang="en" sz="1800"/>
              <a:t>Conclusões: </a:t>
            </a:r>
            <a:endParaRPr sz="1800"/>
          </a:p>
          <a:p>
            <a:pPr indent="-342900" lvl="1" marL="914400" marR="0" rtl="0" algn="l">
              <a:lnSpc>
                <a:spcPct val="100000"/>
              </a:lnSpc>
              <a:spcBef>
                <a:spcPts val="0"/>
              </a:spcBef>
              <a:spcAft>
                <a:spcPts val="0"/>
              </a:spcAft>
              <a:buClr>
                <a:schemeClr val="accent4"/>
              </a:buClr>
              <a:buSzPts val="1800"/>
              <a:buFont typeface="Source Sans Pro"/>
              <a:buChar char="○"/>
            </a:pPr>
            <a:r>
              <a:rPr lang="en" sz="1800"/>
              <a:t>O tempo para despejar a ração em cada aquário será de 60 segundos;</a:t>
            </a:r>
            <a:endParaRPr sz="1800"/>
          </a:p>
          <a:p>
            <a:pPr indent="-342900" lvl="1" marL="914400" marR="0" rtl="0" algn="l">
              <a:lnSpc>
                <a:spcPct val="100000"/>
              </a:lnSpc>
              <a:spcBef>
                <a:spcPts val="0"/>
              </a:spcBef>
              <a:spcAft>
                <a:spcPts val="0"/>
              </a:spcAft>
              <a:buSzPts val="1800"/>
              <a:buChar char="○"/>
            </a:pPr>
            <a:r>
              <a:rPr lang="en" sz="1800"/>
              <a:t>O mecanismo como um todo terá, aproximadamente, 850 gramas, logo o motor escolhido é adequado para o projeto! </a:t>
            </a:r>
            <a:endParaRPr sz="1800"/>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a:p>
            <a:pPr indent="457200" lvl="0" marL="0" rtl="0" algn="l">
              <a:spcBef>
                <a:spcPts val="600"/>
              </a:spcBef>
              <a:spcAft>
                <a:spcPts val="0"/>
              </a:spcAft>
              <a:buNone/>
            </a:pPr>
            <a:r>
              <a:t/>
            </a:r>
            <a:endParaRPr/>
          </a:p>
        </p:txBody>
      </p:sp>
      <p:sp>
        <p:nvSpPr>
          <p:cNvPr id="109" name="Google Shape;109;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16"/>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111" name="Google Shape;111;p16"/>
          <p:cNvPicPr preferRelativeResize="0"/>
          <p:nvPr/>
        </p:nvPicPr>
        <p:blipFill rotWithShape="1">
          <a:blip r:embed="rId4">
            <a:alphaModFix/>
          </a:blip>
          <a:srcRect b="8245" l="19226" r="15512" t="8386"/>
          <a:stretch/>
        </p:blipFill>
        <p:spPr>
          <a:xfrm>
            <a:off x="74350" y="4146550"/>
            <a:ext cx="997200" cy="996900"/>
          </a:xfrm>
          <a:prstGeom prst="ellipse">
            <a:avLst/>
          </a:prstGeom>
          <a:noFill/>
          <a:ln>
            <a:noFill/>
          </a:ln>
        </p:spPr>
      </p:pic>
      <p:sp>
        <p:nvSpPr>
          <p:cNvPr id="112" name="Google Shape;112;p16"/>
          <p:cNvSpPr txBox="1"/>
          <p:nvPr/>
        </p:nvSpPr>
        <p:spPr>
          <a:xfrm>
            <a:off x="5019550" y="834075"/>
            <a:ext cx="4124400" cy="34611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accent4"/>
              </a:buClr>
              <a:buSzPts val="1800"/>
              <a:buFont typeface="Source Sans Pro"/>
              <a:buChar char="◎"/>
            </a:pPr>
            <a:r>
              <a:rPr lang="en" sz="1800">
                <a:solidFill>
                  <a:schemeClr val="dk1"/>
                </a:solidFill>
                <a:latin typeface="Source Sans Pro"/>
                <a:ea typeface="Source Sans Pro"/>
                <a:cs typeface="Source Sans Pro"/>
                <a:sym typeface="Source Sans Pro"/>
              </a:rPr>
              <a:t>T</a:t>
            </a:r>
            <a:r>
              <a:rPr lang="en" sz="1800">
                <a:solidFill>
                  <a:schemeClr val="dk1"/>
                </a:solidFill>
                <a:latin typeface="Source Sans Pro"/>
                <a:ea typeface="Source Sans Pro"/>
                <a:cs typeface="Source Sans Pro"/>
                <a:sym typeface="Source Sans Pro"/>
              </a:rPr>
              <a:t>estes do fuso:</a:t>
            </a:r>
            <a:endParaRPr sz="1800">
              <a:solidFill>
                <a:schemeClr val="dk1"/>
              </a:solidFill>
              <a:latin typeface="Source Sans Pro"/>
              <a:ea typeface="Source Sans Pro"/>
              <a:cs typeface="Source Sans Pro"/>
              <a:sym typeface="Source Sans Pro"/>
            </a:endParaRPr>
          </a:p>
          <a:p>
            <a:pPr indent="-342900" lvl="1" marL="914400" rtl="0" algn="l">
              <a:spcBef>
                <a:spcPts val="0"/>
              </a:spcBef>
              <a:spcAft>
                <a:spcPts val="0"/>
              </a:spcAft>
              <a:buClr>
                <a:schemeClr val="accent4"/>
              </a:buClr>
              <a:buSzPts val="1800"/>
              <a:buFont typeface="Source Sans Pro"/>
              <a:buChar char="○"/>
            </a:pPr>
            <a:r>
              <a:rPr lang="en" sz="1800">
                <a:solidFill>
                  <a:schemeClr val="dk1"/>
                </a:solidFill>
                <a:latin typeface="Source Sans Pro"/>
                <a:ea typeface="Source Sans Pro"/>
                <a:cs typeface="Source Sans Pro"/>
                <a:sym typeface="Source Sans Pro"/>
              </a:rPr>
              <a:t>Deposição de ração;</a:t>
            </a:r>
            <a:endParaRPr sz="1800">
              <a:solidFill>
                <a:schemeClr val="dk1"/>
              </a:solidFill>
              <a:latin typeface="Source Sans Pro"/>
              <a:ea typeface="Source Sans Pro"/>
              <a:cs typeface="Source Sans Pro"/>
              <a:sym typeface="Source Sans Pro"/>
            </a:endParaRPr>
          </a:p>
          <a:p>
            <a:pPr indent="-342900" lvl="1" marL="914400" rtl="0" algn="l">
              <a:spcBef>
                <a:spcPts val="0"/>
              </a:spcBef>
              <a:spcAft>
                <a:spcPts val="0"/>
              </a:spcAft>
              <a:buClr>
                <a:schemeClr val="accent4"/>
              </a:buClr>
              <a:buSzPts val="1800"/>
              <a:buFont typeface="Source Sans Pro"/>
              <a:buChar char="○"/>
            </a:pPr>
            <a:r>
              <a:rPr lang="en" sz="1800">
                <a:solidFill>
                  <a:schemeClr val="dk1"/>
                </a:solidFill>
                <a:latin typeface="Source Sans Pro"/>
                <a:ea typeface="Source Sans Pro"/>
                <a:cs typeface="Source Sans Pro"/>
                <a:sym typeface="Source Sans Pro"/>
              </a:rPr>
              <a:t>Revoluções;</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accent4"/>
              </a:buClr>
              <a:buSzPts val="1800"/>
              <a:buFont typeface="Source Sans Pro"/>
              <a:buChar char="◎"/>
            </a:pPr>
            <a:r>
              <a:rPr lang="en" sz="1800">
                <a:solidFill>
                  <a:schemeClr val="dk1"/>
                </a:solidFill>
                <a:latin typeface="Source Sans Pro"/>
                <a:ea typeface="Source Sans Pro"/>
                <a:cs typeface="Source Sans Pro"/>
                <a:sym typeface="Source Sans Pro"/>
              </a:rPr>
              <a:t>Resultados obtidos:</a:t>
            </a:r>
            <a:endParaRPr sz="1800">
              <a:solidFill>
                <a:schemeClr val="dk1"/>
              </a:solidFill>
              <a:latin typeface="Source Sans Pro"/>
              <a:ea typeface="Source Sans Pro"/>
              <a:cs typeface="Source Sans Pro"/>
              <a:sym typeface="Source Sans Pro"/>
            </a:endParaRPr>
          </a:p>
          <a:p>
            <a:pPr indent="-342900" lvl="1" marL="914400" rtl="0" algn="l">
              <a:spcBef>
                <a:spcPts val="0"/>
              </a:spcBef>
              <a:spcAft>
                <a:spcPts val="0"/>
              </a:spcAft>
              <a:buClr>
                <a:schemeClr val="accent4"/>
              </a:buClr>
              <a:buSzPts val="1800"/>
              <a:buFont typeface="Source Sans Pro"/>
              <a:buChar char="○"/>
            </a:pPr>
            <a:r>
              <a:rPr lang="en" sz="1800">
                <a:solidFill>
                  <a:schemeClr val="dk1"/>
                </a:solidFill>
                <a:latin typeface="Source Sans Pro"/>
                <a:ea typeface="Source Sans Pro"/>
                <a:cs typeface="Source Sans Pro"/>
                <a:sym typeface="Source Sans Pro"/>
              </a:rPr>
              <a:t>O fuso em impressão 3D trava com a ração devido a rugosidade;</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accent4"/>
              </a:buClr>
              <a:buSzPts val="1800"/>
              <a:buFont typeface="Source Sans Pro"/>
              <a:buChar char="◎"/>
            </a:pPr>
            <a:r>
              <a:rPr lang="en" sz="1800">
                <a:solidFill>
                  <a:schemeClr val="dk1"/>
                </a:solidFill>
                <a:latin typeface="Source Sans Pro"/>
                <a:ea typeface="Source Sans Pro"/>
                <a:cs typeface="Source Sans Pro"/>
                <a:sym typeface="Source Sans Pro"/>
              </a:rPr>
              <a:t>Conclusões:</a:t>
            </a:r>
            <a:endParaRPr sz="1800">
              <a:solidFill>
                <a:schemeClr val="dk1"/>
              </a:solidFill>
              <a:latin typeface="Source Sans Pro"/>
              <a:ea typeface="Source Sans Pro"/>
              <a:cs typeface="Source Sans Pro"/>
              <a:sym typeface="Source Sans Pro"/>
            </a:endParaRPr>
          </a:p>
          <a:p>
            <a:pPr indent="-342900" lvl="1" marL="914400" rtl="0" algn="l">
              <a:spcBef>
                <a:spcPts val="0"/>
              </a:spcBef>
              <a:spcAft>
                <a:spcPts val="0"/>
              </a:spcAft>
              <a:buClr>
                <a:schemeClr val="accent4"/>
              </a:buClr>
              <a:buSzPts val="1800"/>
              <a:buFont typeface="Source Sans Pro"/>
              <a:buChar char="○"/>
            </a:pPr>
            <a:r>
              <a:rPr lang="en" sz="1800">
                <a:solidFill>
                  <a:schemeClr val="dk1"/>
                </a:solidFill>
                <a:latin typeface="Source Sans Pro"/>
                <a:ea typeface="Source Sans Pro"/>
                <a:cs typeface="Source Sans Pro"/>
                <a:sym typeface="Source Sans Pro"/>
              </a:rPr>
              <a:t>O fuso foi testado com poliacetal e alumínio, o escolhido foi o de alumínio;</a:t>
            </a:r>
            <a:endParaRPr sz="18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ESQUELETO DE SUSTENTAÇÃO</a:t>
            </a:r>
            <a:endParaRPr/>
          </a:p>
        </p:txBody>
      </p:sp>
      <p:sp>
        <p:nvSpPr>
          <p:cNvPr id="118" name="Google Shape;118;p17"/>
          <p:cNvSpPr txBox="1"/>
          <p:nvPr>
            <p:ph idx="1" type="body"/>
          </p:nvPr>
        </p:nvSpPr>
        <p:spPr>
          <a:xfrm>
            <a:off x="74350" y="1597225"/>
            <a:ext cx="5457600" cy="25230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accent4"/>
              </a:buClr>
              <a:buSzPts val="1800"/>
              <a:buFont typeface="Source Sans Pro"/>
              <a:buChar char="◎"/>
            </a:pPr>
            <a:r>
              <a:rPr lang="en" sz="1800"/>
              <a:t>Otimização da estrutura;</a:t>
            </a:r>
            <a:endParaRPr sz="1800"/>
          </a:p>
          <a:p>
            <a:pPr indent="-342900" lvl="0" marL="457200" marR="0" rtl="0" algn="l">
              <a:lnSpc>
                <a:spcPct val="100000"/>
              </a:lnSpc>
              <a:spcBef>
                <a:spcPts val="0"/>
              </a:spcBef>
              <a:spcAft>
                <a:spcPts val="0"/>
              </a:spcAft>
              <a:buSzPts val="1800"/>
              <a:buChar char="◎"/>
            </a:pPr>
            <a:r>
              <a:rPr lang="en" sz="1800"/>
              <a:t>Refinamento do produto final;</a:t>
            </a:r>
            <a:endParaRPr sz="1800"/>
          </a:p>
          <a:p>
            <a:pPr indent="-342900" lvl="0" marL="457200" rtl="0" algn="l">
              <a:spcBef>
                <a:spcPts val="0"/>
              </a:spcBef>
              <a:spcAft>
                <a:spcPts val="0"/>
              </a:spcAft>
              <a:buSzPts val="1800"/>
              <a:buChar char="◎"/>
            </a:pPr>
            <a:r>
              <a:rPr lang="en" sz="1800"/>
              <a:t>Material: 	</a:t>
            </a:r>
            <a:endParaRPr sz="1800"/>
          </a:p>
          <a:p>
            <a:pPr indent="-342900" lvl="1" marL="914400" rtl="0" algn="l">
              <a:spcBef>
                <a:spcPts val="0"/>
              </a:spcBef>
              <a:spcAft>
                <a:spcPts val="0"/>
              </a:spcAft>
              <a:buSzPts val="1800"/>
              <a:buChar char="○"/>
            </a:pPr>
            <a:r>
              <a:rPr lang="en" sz="1800"/>
              <a:t>Perfis de aço estrutural 20x20 mm com parede de 0,95 mm;</a:t>
            </a:r>
            <a:endParaRPr sz="1800"/>
          </a:p>
          <a:p>
            <a:pPr indent="-342900" lvl="1" marL="914400" rtl="0" algn="l">
              <a:spcBef>
                <a:spcPts val="0"/>
              </a:spcBef>
              <a:spcAft>
                <a:spcPts val="0"/>
              </a:spcAft>
              <a:buSzPts val="1800"/>
              <a:buChar char="○"/>
            </a:pPr>
            <a:r>
              <a:rPr lang="en" sz="1800"/>
              <a:t>Barato e fácil de ser encontrado.</a:t>
            </a:r>
            <a:endParaRPr sz="1800"/>
          </a:p>
          <a:p>
            <a:pPr indent="-342900" lvl="0" marL="457200" marR="0" rtl="0" algn="l">
              <a:lnSpc>
                <a:spcPct val="100000"/>
              </a:lnSpc>
              <a:spcBef>
                <a:spcPts val="0"/>
              </a:spcBef>
              <a:spcAft>
                <a:spcPts val="0"/>
              </a:spcAft>
              <a:buSzPts val="1800"/>
              <a:buChar char="◎"/>
            </a:pPr>
            <a:r>
              <a:rPr lang="en" sz="1800"/>
              <a:t>Resultados: adequado ao projeto!</a:t>
            </a:r>
            <a:endParaRPr sz="1800"/>
          </a:p>
          <a:p>
            <a:pPr indent="-342900" lvl="0" marL="457200" marR="0" rtl="0" algn="l">
              <a:lnSpc>
                <a:spcPct val="100000"/>
              </a:lnSpc>
              <a:spcBef>
                <a:spcPts val="0"/>
              </a:spcBef>
              <a:spcAft>
                <a:spcPts val="0"/>
              </a:spcAft>
              <a:buSzPts val="1800"/>
              <a:buChar char="◎"/>
            </a:pPr>
            <a:r>
              <a:rPr lang="en" sz="1800"/>
              <a:t>Avanços: compra e corte.</a:t>
            </a:r>
            <a:endParaRPr sz="1800"/>
          </a:p>
          <a:p>
            <a:pPr indent="0" lvl="0" marL="914400" marR="0" rtl="0" algn="l">
              <a:lnSpc>
                <a:spcPct val="100000"/>
              </a:lnSpc>
              <a:spcBef>
                <a:spcPts val="600"/>
              </a:spcBef>
              <a:spcAft>
                <a:spcPts val="0"/>
              </a:spcAft>
              <a:buNone/>
            </a:pPr>
            <a:r>
              <a:t/>
            </a:r>
            <a:endParaRPr sz="1800"/>
          </a:p>
          <a:p>
            <a:pPr indent="0" lvl="0" marL="914400" marR="0" rtl="0" algn="l">
              <a:lnSpc>
                <a:spcPct val="100000"/>
              </a:lnSpc>
              <a:spcBef>
                <a:spcPts val="600"/>
              </a:spcBef>
              <a:spcAft>
                <a:spcPts val="0"/>
              </a:spcAft>
              <a:buNone/>
            </a:pPr>
            <a:r>
              <a:t/>
            </a:r>
            <a:endParaRPr/>
          </a:p>
          <a:p>
            <a:pPr indent="457200" lvl="0" marL="0" rtl="0" algn="l">
              <a:spcBef>
                <a:spcPts val="600"/>
              </a:spcBef>
              <a:spcAft>
                <a:spcPts val="0"/>
              </a:spcAft>
              <a:buNone/>
            </a:pPr>
            <a:r>
              <a:t/>
            </a:r>
            <a:endParaRPr/>
          </a:p>
        </p:txBody>
      </p:sp>
      <p:sp>
        <p:nvSpPr>
          <p:cNvPr id="119" name="Google Shape;119;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17"/>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121" name="Google Shape;121;p17"/>
          <p:cNvPicPr preferRelativeResize="0"/>
          <p:nvPr/>
        </p:nvPicPr>
        <p:blipFill rotWithShape="1">
          <a:blip r:embed="rId4">
            <a:alphaModFix/>
          </a:blip>
          <a:srcRect b="8245" l="19226" r="15512" t="8386"/>
          <a:stretch/>
        </p:blipFill>
        <p:spPr>
          <a:xfrm>
            <a:off x="74350" y="4120225"/>
            <a:ext cx="936600" cy="936600"/>
          </a:xfrm>
          <a:prstGeom prst="ellipse">
            <a:avLst/>
          </a:prstGeom>
          <a:noFill/>
          <a:ln>
            <a:noFill/>
          </a:ln>
        </p:spPr>
      </p:pic>
      <p:pic>
        <p:nvPicPr>
          <p:cNvPr id="122" name="Google Shape;122;p17"/>
          <p:cNvPicPr preferRelativeResize="0"/>
          <p:nvPr/>
        </p:nvPicPr>
        <p:blipFill>
          <a:blip r:embed="rId5">
            <a:alphaModFix/>
          </a:blip>
          <a:stretch>
            <a:fillRect/>
          </a:stretch>
        </p:blipFill>
        <p:spPr>
          <a:xfrm>
            <a:off x="5531948" y="955188"/>
            <a:ext cx="3612051" cy="3807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ORGANIZAÇÃO INTERNA</a:t>
            </a:r>
            <a:endParaRPr/>
          </a:p>
        </p:txBody>
      </p:sp>
      <p:sp>
        <p:nvSpPr>
          <p:cNvPr id="128" name="Google Shape;128;p18"/>
          <p:cNvSpPr txBox="1"/>
          <p:nvPr>
            <p:ph idx="1" type="body"/>
          </p:nvPr>
        </p:nvSpPr>
        <p:spPr>
          <a:xfrm>
            <a:off x="1273075" y="1767150"/>
            <a:ext cx="5457600" cy="16092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Manutenção e organização;</a:t>
            </a:r>
            <a:endParaRPr sz="1800"/>
          </a:p>
          <a:p>
            <a:pPr indent="-342900" lvl="0" marL="457200" marR="0" rtl="0" algn="l">
              <a:lnSpc>
                <a:spcPct val="100000"/>
              </a:lnSpc>
              <a:spcBef>
                <a:spcPts val="0"/>
              </a:spcBef>
              <a:spcAft>
                <a:spcPts val="0"/>
              </a:spcAft>
              <a:buSzPts val="1800"/>
              <a:buChar char="◎"/>
            </a:pPr>
            <a:r>
              <a:rPr lang="en" sz="1800"/>
              <a:t>Estética;</a:t>
            </a:r>
            <a:endParaRPr sz="1800"/>
          </a:p>
          <a:p>
            <a:pPr indent="-342900" lvl="0" marL="457200" marR="0" rtl="0" algn="l">
              <a:lnSpc>
                <a:spcPct val="100000"/>
              </a:lnSpc>
              <a:spcBef>
                <a:spcPts val="0"/>
              </a:spcBef>
              <a:spcAft>
                <a:spcPts val="0"/>
              </a:spcAft>
              <a:buSzPts val="1800"/>
              <a:buChar char="◎"/>
            </a:pPr>
            <a:r>
              <a:rPr lang="en" sz="1800"/>
              <a:t>Dois grupos:</a:t>
            </a:r>
            <a:endParaRPr sz="1800"/>
          </a:p>
          <a:p>
            <a:pPr indent="-342900" lvl="1" marL="914400" marR="0" rtl="0" algn="l">
              <a:lnSpc>
                <a:spcPct val="100000"/>
              </a:lnSpc>
              <a:spcBef>
                <a:spcPts val="0"/>
              </a:spcBef>
              <a:spcAft>
                <a:spcPts val="0"/>
              </a:spcAft>
              <a:buSzPts val="1800"/>
              <a:buChar char="○"/>
            </a:pPr>
            <a:r>
              <a:rPr lang="en" sz="1800"/>
              <a:t>Eletrônicos;</a:t>
            </a:r>
            <a:endParaRPr sz="1800"/>
          </a:p>
          <a:p>
            <a:pPr indent="-342900" lvl="1" marL="914400" marR="0" rtl="0" algn="l">
              <a:lnSpc>
                <a:spcPct val="100000"/>
              </a:lnSpc>
              <a:spcBef>
                <a:spcPts val="0"/>
              </a:spcBef>
              <a:spcAft>
                <a:spcPts val="0"/>
              </a:spcAft>
              <a:buSzPts val="1800"/>
              <a:buChar char="○"/>
            </a:pPr>
            <a:r>
              <a:rPr lang="en" sz="1800"/>
              <a:t>Sistema hidráulico.</a:t>
            </a:r>
            <a:endParaRPr sz="1800"/>
          </a:p>
          <a:p>
            <a:pPr indent="0" lvl="0" marL="914400" marR="0" rtl="0" algn="l">
              <a:lnSpc>
                <a:spcPct val="100000"/>
              </a:lnSpc>
              <a:spcBef>
                <a:spcPts val="600"/>
              </a:spcBef>
              <a:spcAft>
                <a:spcPts val="0"/>
              </a:spcAft>
              <a:buNone/>
            </a:pPr>
            <a:r>
              <a:t/>
            </a:r>
            <a:endParaRPr sz="1800"/>
          </a:p>
          <a:p>
            <a:pPr indent="0" lvl="0" marL="914400" marR="0" rtl="0" algn="l">
              <a:lnSpc>
                <a:spcPct val="100000"/>
              </a:lnSpc>
              <a:spcBef>
                <a:spcPts val="600"/>
              </a:spcBef>
              <a:spcAft>
                <a:spcPts val="0"/>
              </a:spcAft>
              <a:buNone/>
            </a:pPr>
            <a:r>
              <a:t/>
            </a:r>
            <a:endParaRPr/>
          </a:p>
          <a:p>
            <a:pPr indent="457200" lvl="0" marL="0" rtl="0" algn="l">
              <a:spcBef>
                <a:spcPts val="600"/>
              </a:spcBef>
              <a:spcAft>
                <a:spcPts val="0"/>
              </a:spcAft>
              <a:buNone/>
            </a:pPr>
            <a:r>
              <a:t/>
            </a:r>
            <a:endParaRPr/>
          </a:p>
        </p:txBody>
      </p:sp>
      <p:sp>
        <p:nvSpPr>
          <p:cNvPr id="129" name="Google Shape;129;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18"/>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131" name="Google Shape;131;p18"/>
          <p:cNvPicPr preferRelativeResize="0"/>
          <p:nvPr/>
        </p:nvPicPr>
        <p:blipFill rotWithShape="1">
          <a:blip r:embed="rId4">
            <a:alphaModFix/>
          </a:blip>
          <a:srcRect b="8245" l="19226" r="15512" t="8386"/>
          <a:stretch/>
        </p:blipFill>
        <p:spPr>
          <a:xfrm>
            <a:off x="74350" y="4120225"/>
            <a:ext cx="936600" cy="936600"/>
          </a:xfrm>
          <a:prstGeom prst="ellipse">
            <a:avLst/>
          </a:prstGeom>
          <a:noFill/>
          <a:ln>
            <a:noFill/>
          </a:ln>
        </p:spPr>
      </p:pic>
      <p:pic>
        <p:nvPicPr>
          <p:cNvPr id="132" name="Google Shape;132;p18"/>
          <p:cNvPicPr preferRelativeResize="0"/>
          <p:nvPr/>
        </p:nvPicPr>
        <p:blipFill rotWithShape="1">
          <a:blip r:embed="rId5">
            <a:alphaModFix/>
          </a:blip>
          <a:srcRect b="0" l="0" r="31238" t="0"/>
          <a:stretch/>
        </p:blipFill>
        <p:spPr>
          <a:xfrm>
            <a:off x="5646500" y="1143800"/>
            <a:ext cx="3497500" cy="332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ORGANIZAÇÃO INTERNA - ELETRÔNICOS</a:t>
            </a:r>
            <a:endParaRPr/>
          </a:p>
        </p:txBody>
      </p:sp>
      <p:sp>
        <p:nvSpPr>
          <p:cNvPr id="138" name="Google Shape;138;p19"/>
          <p:cNvSpPr txBox="1"/>
          <p:nvPr>
            <p:ph idx="1" type="body"/>
          </p:nvPr>
        </p:nvSpPr>
        <p:spPr>
          <a:xfrm>
            <a:off x="0" y="1836575"/>
            <a:ext cx="4176900" cy="16908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accent4"/>
              </a:buClr>
              <a:buSzPts val="1800"/>
              <a:buFont typeface="Source Sans Pro"/>
              <a:buChar char="◎"/>
            </a:pPr>
            <a:r>
              <a:rPr lang="en" sz="1800"/>
              <a:t>Baú de eletrônicos na parte superior;</a:t>
            </a:r>
            <a:endParaRPr sz="1800"/>
          </a:p>
          <a:p>
            <a:pPr indent="-342900" lvl="0" marL="457200" marR="0" rtl="0" algn="l">
              <a:lnSpc>
                <a:spcPct val="100000"/>
              </a:lnSpc>
              <a:spcBef>
                <a:spcPts val="0"/>
              </a:spcBef>
              <a:spcAft>
                <a:spcPts val="0"/>
              </a:spcAft>
              <a:buSzPts val="1800"/>
              <a:buChar char="◎"/>
            </a:pPr>
            <a:r>
              <a:rPr lang="en" sz="1800"/>
              <a:t>Prevenção de riscos;</a:t>
            </a:r>
            <a:endParaRPr sz="1800"/>
          </a:p>
          <a:p>
            <a:pPr indent="-342900" lvl="0" marL="457200" marR="0" rtl="0" algn="l">
              <a:lnSpc>
                <a:spcPct val="100000"/>
              </a:lnSpc>
              <a:spcBef>
                <a:spcPts val="0"/>
              </a:spcBef>
              <a:spcAft>
                <a:spcPts val="0"/>
              </a:spcAft>
              <a:buSzPts val="1800"/>
              <a:buChar char="◎"/>
            </a:pPr>
            <a:r>
              <a:rPr lang="en" sz="1800"/>
              <a:t>Facilidade de acesso;</a:t>
            </a:r>
            <a:endParaRPr sz="1800"/>
          </a:p>
          <a:p>
            <a:pPr indent="-342900" lvl="0" marL="457200" marR="0" rtl="0" algn="l">
              <a:lnSpc>
                <a:spcPct val="100000"/>
              </a:lnSpc>
              <a:spcBef>
                <a:spcPts val="0"/>
              </a:spcBef>
              <a:spcAft>
                <a:spcPts val="0"/>
              </a:spcAft>
              <a:buSzPts val="1800"/>
              <a:buChar char="◎"/>
            </a:pPr>
            <a:r>
              <a:rPr lang="en" sz="1800"/>
              <a:t>Dimensões: 980 x 150 x 148 mm;</a:t>
            </a:r>
            <a:endParaRPr sz="1800"/>
          </a:p>
          <a:p>
            <a:pPr indent="-342900" lvl="0" marL="457200" marR="0" rtl="0" algn="l">
              <a:lnSpc>
                <a:spcPct val="100000"/>
              </a:lnSpc>
              <a:spcBef>
                <a:spcPts val="0"/>
              </a:spcBef>
              <a:spcAft>
                <a:spcPts val="0"/>
              </a:spcAft>
              <a:buSzPts val="1800"/>
              <a:buChar char="◎"/>
            </a:pPr>
            <a:r>
              <a:rPr lang="en" sz="1800"/>
              <a:t>MDF, 9 mm de espessura;</a:t>
            </a:r>
            <a:endParaRPr sz="1800"/>
          </a:p>
          <a:p>
            <a:pPr indent="0" lvl="0" marL="457200" marR="0" rtl="0" algn="l">
              <a:lnSpc>
                <a:spcPct val="100000"/>
              </a:lnSpc>
              <a:spcBef>
                <a:spcPts val="600"/>
              </a:spcBef>
              <a:spcAft>
                <a:spcPts val="0"/>
              </a:spcAft>
              <a:buNone/>
            </a:pPr>
            <a:r>
              <a:t/>
            </a:r>
            <a:endParaRPr sz="1800"/>
          </a:p>
          <a:p>
            <a:pPr indent="0" lvl="0" marL="914400" marR="0" rtl="0" algn="l">
              <a:lnSpc>
                <a:spcPct val="100000"/>
              </a:lnSpc>
              <a:spcBef>
                <a:spcPts val="600"/>
              </a:spcBef>
              <a:spcAft>
                <a:spcPts val="0"/>
              </a:spcAft>
              <a:buNone/>
            </a:pPr>
            <a:r>
              <a:t/>
            </a:r>
            <a:endParaRPr sz="1800"/>
          </a:p>
          <a:p>
            <a:pPr indent="0" lvl="0" marL="914400" marR="0" rtl="0" algn="l">
              <a:lnSpc>
                <a:spcPct val="100000"/>
              </a:lnSpc>
              <a:spcBef>
                <a:spcPts val="600"/>
              </a:spcBef>
              <a:spcAft>
                <a:spcPts val="0"/>
              </a:spcAft>
              <a:buNone/>
            </a:pPr>
            <a:r>
              <a:t/>
            </a:r>
            <a:endParaRPr/>
          </a:p>
          <a:p>
            <a:pPr indent="457200" lvl="0" marL="0" rtl="0" algn="l">
              <a:spcBef>
                <a:spcPts val="600"/>
              </a:spcBef>
              <a:spcAft>
                <a:spcPts val="0"/>
              </a:spcAft>
              <a:buNone/>
            </a:pPr>
            <a:r>
              <a:t/>
            </a:r>
            <a:endParaRPr/>
          </a:p>
        </p:txBody>
      </p:sp>
      <p:sp>
        <p:nvSpPr>
          <p:cNvPr id="139" name="Google Shape;139;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19"/>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141" name="Google Shape;141;p19"/>
          <p:cNvPicPr preferRelativeResize="0"/>
          <p:nvPr/>
        </p:nvPicPr>
        <p:blipFill rotWithShape="1">
          <a:blip r:embed="rId4">
            <a:alphaModFix/>
          </a:blip>
          <a:srcRect b="8245" l="19226" r="15512" t="8386"/>
          <a:stretch/>
        </p:blipFill>
        <p:spPr>
          <a:xfrm>
            <a:off x="74350" y="4120225"/>
            <a:ext cx="936600" cy="936600"/>
          </a:xfrm>
          <a:prstGeom prst="ellipse">
            <a:avLst/>
          </a:prstGeom>
          <a:noFill/>
          <a:ln>
            <a:noFill/>
          </a:ln>
        </p:spPr>
      </p:pic>
      <p:pic>
        <p:nvPicPr>
          <p:cNvPr id="142" name="Google Shape;142;p19"/>
          <p:cNvPicPr preferRelativeResize="0"/>
          <p:nvPr/>
        </p:nvPicPr>
        <p:blipFill>
          <a:blip r:embed="rId5">
            <a:alphaModFix/>
          </a:blip>
          <a:stretch>
            <a:fillRect/>
          </a:stretch>
        </p:blipFill>
        <p:spPr>
          <a:xfrm>
            <a:off x="4286925" y="1063088"/>
            <a:ext cx="4857074" cy="363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ORGANIZAÇÃO INTERNA - HIDRÁULICA</a:t>
            </a:r>
            <a:endParaRPr/>
          </a:p>
        </p:txBody>
      </p:sp>
      <p:sp>
        <p:nvSpPr>
          <p:cNvPr id="148" name="Google Shape;148;p20"/>
          <p:cNvSpPr txBox="1"/>
          <p:nvPr>
            <p:ph idx="1" type="body"/>
          </p:nvPr>
        </p:nvSpPr>
        <p:spPr>
          <a:xfrm>
            <a:off x="0" y="1143275"/>
            <a:ext cx="5069100" cy="34740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Localizado na parte inferior;</a:t>
            </a:r>
            <a:endParaRPr sz="1800"/>
          </a:p>
          <a:p>
            <a:pPr indent="-342900" lvl="0" marL="457200" marR="0" rtl="0" algn="l">
              <a:lnSpc>
                <a:spcPct val="100000"/>
              </a:lnSpc>
              <a:spcBef>
                <a:spcPts val="0"/>
              </a:spcBef>
              <a:spcAft>
                <a:spcPts val="0"/>
              </a:spcAft>
              <a:buSzPts val="1800"/>
              <a:buChar char="◎"/>
            </a:pPr>
            <a:r>
              <a:rPr lang="en" sz="1800"/>
              <a:t>Dois reservatórios de 20 litros cada;</a:t>
            </a:r>
            <a:endParaRPr sz="1800"/>
          </a:p>
          <a:p>
            <a:pPr indent="-342900" lvl="0" marL="457200" marR="0" rtl="0" algn="l">
              <a:lnSpc>
                <a:spcPct val="100000"/>
              </a:lnSpc>
              <a:spcBef>
                <a:spcPts val="0"/>
              </a:spcBef>
              <a:spcAft>
                <a:spcPts val="0"/>
              </a:spcAft>
              <a:buSzPts val="1800"/>
              <a:buChar char="◎"/>
            </a:pPr>
            <a:r>
              <a:rPr lang="en" sz="1800"/>
              <a:t>2 filtros;</a:t>
            </a:r>
            <a:endParaRPr sz="1800"/>
          </a:p>
          <a:p>
            <a:pPr indent="-342900" lvl="0" marL="457200" marR="0" rtl="0" algn="l">
              <a:lnSpc>
                <a:spcPct val="100000"/>
              </a:lnSpc>
              <a:spcBef>
                <a:spcPts val="0"/>
              </a:spcBef>
              <a:spcAft>
                <a:spcPts val="0"/>
              </a:spcAft>
              <a:buSzPts val="1800"/>
              <a:buChar char="◎"/>
            </a:pPr>
            <a:r>
              <a:rPr lang="en" sz="1800"/>
              <a:t>1 bomba de descarte;</a:t>
            </a:r>
            <a:endParaRPr sz="1800"/>
          </a:p>
          <a:p>
            <a:pPr indent="-342900" lvl="0" marL="457200" marR="0" rtl="0" algn="l">
              <a:lnSpc>
                <a:spcPct val="100000"/>
              </a:lnSpc>
              <a:spcBef>
                <a:spcPts val="0"/>
              </a:spcBef>
              <a:spcAft>
                <a:spcPts val="0"/>
              </a:spcAft>
              <a:buSzPts val="1800"/>
              <a:buChar char="◎"/>
            </a:pPr>
            <a:r>
              <a:rPr lang="en" sz="1800"/>
              <a:t>Mangueiras;</a:t>
            </a:r>
            <a:endParaRPr sz="1800"/>
          </a:p>
          <a:p>
            <a:pPr indent="-342900" lvl="0" marL="457200" marR="0" rtl="0" algn="l">
              <a:lnSpc>
                <a:spcPct val="100000"/>
              </a:lnSpc>
              <a:spcBef>
                <a:spcPts val="0"/>
              </a:spcBef>
              <a:spcAft>
                <a:spcPts val="0"/>
              </a:spcAft>
              <a:buSzPts val="1800"/>
              <a:buChar char="◎"/>
            </a:pPr>
            <a:r>
              <a:rPr lang="en" sz="1800"/>
              <a:t>Válvulas;</a:t>
            </a:r>
            <a:endParaRPr sz="1800"/>
          </a:p>
          <a:p>
            <a:pPr indent="-342900" lvl="0" marL="457200" marR="0" rtl="0" algn="l">
              <a:lnSpc>
                <a:spcPct val="100000"/>
              </a:lnSpc>
              <a:spcBef>
                <a:spcPts val="0"/>
              </a:spcBef>
              <a:spcAft>
                <a:spcPts val="0"/>
              </a:spcAft>
              <a:buSzPts val="1800"/>
              <a:buChar char="◎"/>
            </a:pPr>
            <a:r>
              <a:rPr lang="en" sz="1800"/>
              <a:t>As  mangueiras da filtragem de água serão posicionadas em locais opostos para que exista uma distribuição homogênea da água filtrada.</a:t>
            </a:r>
            <a:endParaRPr sz="1800"/>
          </a:p>
          <a:p>
            <a:pPr indent="0" lvl="0" marL="457200" marR="0" rtl="0" algn="l">
              <a:lnSpc>
                <a:spcPct val="100000"/>
              </a:lnSpc>
              <a:spcBef>
                <a:spcPts val="600"/>
              </a:spcBef>
              <a:spcAft>
                <a:spcPts val="0"/>
              </a:spcAft>
              <a:buNone/>
            </a:pPr>
            <a:r>
              <a:t/>
            </a:r>
            <a:endParaRPr sz="1800"/>
          </a:p>
          <a:p>
            <a:pPr indent="0" lvl="0" marL="914400" marR="0" rtl="0" algn="l">
              <a:lnSpc>
                <a:spcPct val="100000"/>
              </a:lnSpc>
              <a:spcBef>
                <a:spcPts val="600"/>
              </a:spcBef>
              <a:spcAft>
                <a:spcPts val="0"/>
              </a:spcAft>
              <a:buNone/>
            </a:pPr>
            <a:r>
              <a:t/>
            </a:r>
            <a:endParaRPr sz="1800"/>
          </a:p>
          <a:p>
            <a:pPr indent="0" lvl="0" marL="914400" marR="0" rtl="0" algn="l">
              <a:lnSpc>
                <a:spcPct val="100000"/>
              </a:lnSpc>
              <a:spcBef>
                <a:spcPts val="600"/>
              </a:spcBef>
              <a:spcAft>
                <a:spcPts val="0"/>
              </a:spcAft>
              <a:buNone/>
            </a:pPr>
            <a:r>
              <a:t/>
            </a:r>
            <a:endParaRPr/>
          </a:p>
          <a:p>
            <a:pPr indent="457200" lvl="0" marL="0" rtl="0" algn="l">
              <a:spcBef>
                <a:spcPts val="600"/>
              </a:spcBef>
              <a:spcAft>
                <a:spcPts val="0"/>
              </a:spcAft>
              <a:buNone/>
            </a:pPr>
            <a:r>
              <a:t/>
            </a:r>
            <a:endParaRPr/>
          </a:p>
        </p:txBody>
      </p:sp>
      <p:sp>
        <p:nvSpPr>
          <p:cNvPr id="149" name="Google Shape;149;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0"/>
          <p:cNvPicPr preferRelativeResize="0"/>
          <p:nvPr/>
        </p:nvPicPr>
        <p:blipFill>
          <a:blip r:embed="rId3">
            <a:alphaModFix/>
          </a:blip>
          <a:stretch>
            <a:fillRect/>
          </a:stretch>
        </p:blipFill>
        <p:spPr>
          <a:xfrm>
            <a:off x="7631925" y="0"/>
            <a:ext cx="1512075" cy="756025"/>
          </a:xfrm>
          <a:prstGeom prst="rect">
            <a:avLst/>
          </a:prstGeom>
          <a:noFill/>
          <a:ln>
            <a:noFill/>
          </a:ln>
        </p:spPr>
      </p:pic>
      <p:pic>
        <p:nvPicPr>
          <p:cNvPr id="151" name="Google Shape;151;p20"/>
          <p:cNvPicPr preferRelativeResize="0"/>
          <p:nvPr/>
        </p:nvPicPr>
        <p:blipFill rotWithShape="1">
          <a:blip r:embed="rId4">
            <a:alphaModFix/>
          </a:blip>
          <a:srcRect b="8245" l="19226" r="15512" t="8386"/>
          <a:stretch/>
        </p:blipFill>
        <p:spPr>
          <a:xfrm>
            <a:off x="74350" y="4120225"/>
            <a:ext cx="936600" cy="936600"/>
          </a:xfrm>
          <a:prstGeom prst="ellipse">
            <a:avLst/>
          </a:prstGeom>
          <a:noFill/>
          <a:ln>
            <a:noFill/>
          </a:ln>
        </p:spPr>
      </p:pic>
      <p:pic>
        <p:nvPicPr>
          <p:cNvPr id="152" name="Google Shape;152;p20"/>
          <p:cNvPicPr preferRelativeResize="0"/>
          <p:nvPr/>
        </p:nvPicPr>
        <p:blipFill>
          <a:blip r:embed="rId5">
            <a:alphaModFix/>
          </a:blip>
          <a:stretch>
            <a:fillRect/>
          </a:stretch>
        </p:blipFill>
        <p:spPr>
          <a:xfrm>
            <a:off x="5147300" y="1143282"/>
            <a:ext cx="3922684" cy="34740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