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38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030F-268C-4196-8F28-EB834B76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086057-1DE1-416F-ADA4-C9749769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55FC3-5AAD-46E1-B91E-0F47CAB5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EBCA-D2F9-46A4-9188-64837486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0E5DF-E168-4C9C-88FE-3556D0A8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0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EDD56-938E-4A2F-84C3-FA3E9F64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B85B1-680B-4CCA-8CD6-A32F0B16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BBEBB-3282-4ACF-A291-8B03DE9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792D0-EC6B-4694-8701-4B64060A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E1D6-B7F6-4ABF-8149-BF7BA5EE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C3BA2-252D-4515-961A-80DB519A9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8B739-2064-4B1F-8B60-8A5F38360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DCDD-16B7-4A7A-8C72-375230CB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09A80-9E26-4B47-A6A9-E3053ECA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773E-8D5F-455D-A660-7AED0A61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7193-8E96-428C-BBA7-6D59AEBB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218DB-F4F6-42E3-B7CD-1EDFE23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A546-35D3-43C5-AD2A-60834F6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F66D2-EE60-4727-ADEB-FE294A5F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C6848-D403-43F4-8614-A9DABFFF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0423-093E-4643-8364-8DA60847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1D398-F4F0-4383-9520-145A7FDF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D9C80-B902-4F79-BD97-6872D1A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D48A-0ECE-4256-8C1D-BDA728B2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FD067-5DBE-4A24-98D0-F58D62AB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0928E-0C64-4D75-BEF7-CC6350D3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507C-4C6D-4623-8CC8-7ABD5429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EFC6A-42D3-4210-88F0-582536FE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06B12-6BDE-483F-8279-792DD576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8925D-F807-409F-A5EA-9FF0941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428B2-101D-4169-B032-A30C073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7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90E9-D9E9-4E36-96E9-CA4A5093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5FEB1-8164-4FF6-975C-82861224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24413-BF00-4498-B0EB-DB1FAEF9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670E3C-96A9-4F6F-B098-B78E75A7A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2D37B-A2B1-4C3F-8E26-8D41BEE10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DA04D-C3F1-494A-9D2D-26305E03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AB0A4-9A16-41F5-850B-8801242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FF188-DFCA-402E-8190-4956A67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2020E-DED7-40DD-BCE4-51247AE1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A9B585-5F97-4A16-AF97-DE39F6DE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1347-F101-4F89-A96A-ACE008EB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DF3B-4435-49FF-93B5-6E81CCE5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CC072-15CA-4D47-BCD8-F7B88988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BC871-74AD-4C34-8350-0634D18B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F52B73-EDAD-405D-870D-6CE0624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A1C9C-C5A4-40BF-AE88-A33068D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83432-E2D1-4685-BD75-2D77A64A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42FA2-0C63-42AD-8062-7AC3575A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BF439-366F-4EC7-B0AE-E5D15B4F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ADB10-4EBA-4A7E-862A-E2CBF389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93EC6-DB30-43D3-AF8A-732B23B4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57A7-65BD-4EAC-8221-0F08015A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E64EB-004E-42A9-B6F7-D81A3B70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FC79A-E96A-41EE-B379-684D4E8C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8A74D-AA7D-4C0B-9C94-60DFB65B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54968-4685-434D-AED1-46CAF8D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8DE95-B197-497E-9648-686C50E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D38FA-4926-49E0-B644-C0F5F815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DF97A-1BDB-4B45-8E79-39AD472C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A1D9C-B03E-48F7-9277-5BC8A9519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C49C-37BE-4205-BDC1-A39F6F1F24A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1BDF2-D38C-4F5F-872B-C80820A94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59DF-624E-484C-A392-43DA47EF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3B62-2579-4CBB-BB4C-3C5B72F0F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F3CB84-F33B-459F-A3CF-309746F96FE0}"/>
              </a:ext>
            </a:extLst>
          </p:cNvPr>
          <p:cNvSpPr/>
          <p:nvPr/>
        </p:nvSpPr>
        <p:spPr>
          <a:xfrm>
            <a:off x="292608" y="368808"/>
            <a:ext cx="3304032" cy="6120384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1C675-73D9-4032-832F-81CE1E709ABA}"/>
              </a:ext>
            </a:extLst>
          </p:cNvPr>
          <p:cNvSpPr/>
          <p:nvPr/>
        </p:nvSpPr>
        <p:spPr>
          <a:xfrm>
            <a:off x="4443984" y="368808"/>
            <a:ext cx="3304032" cy="6120384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E6C2AC-7D99-4D77-824D-385B30645D68}"/>
              </a:ext>
            </a:extLst>
          </p:cNvPr>
          <p:cNvSpPr/>
          <p:nvPr/>
        </p:nvSpPr>
        <p:spPr>
          <a:xfrm>
            <a:off x="8595360" y="368808"/>
            <a:ext cx="3304032" cy="6120384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r>
              <a:rPr lang="en-US" altLang="ko-KR" dirty="0" err="1"/>
              <a:t>Suspendisse</a:t>
            </a:r>
            <a:r>
              <a:rPr lang="en-US" altLang="ko-KR" dirty="0"/>
              <a:t> vitae mi </a:t>
            </a:r>
            <a:r>
              <a:rPr lang="en-US" altLang="ko-KR" dirty="0" err="1"/>
              <a:t>finibus</a:t>
            </a:r>
            <a:r>
              <a:rPr lang="en-US" altLang="ko-KR" dirty="0"/>
              <a:t>, </a:t>
            </a:r>
            <a:r>
              <a:rPr lang="en-US" altLang="ko-KR" dirty="0" err="1"/>
              <a:t>sodales</a:t>
            </a:r>
            <a:r>
              <a:rPr lang="en-US" altLang="ko-KR" dirty="0"/>
              <a:t> </a:t>
            </a:r>
            <a:r>
              <a:rPr lang="en-US" altLang="ko-KR" dirty="0" err="1"/>
              <a:t>arcu</a:t>
            </a:r>
            <a:r>
              <a:rPr lang="en-US" altLang="ko-KR" dirty="0"/>
              <a:t> at, cursus eros. Sed posuere est et dolor </a:t>
            </a:r>
            <a:r>
              <a:rPr lang="en-US" altLang="ko-KR" dirty="0" err="1"/>
              <a:t>luctus</a:t>
            </a:r>
            <a:r>
              <a:rPr lang="en-US" altLang="ko-KR" dirty="0"/>
              <a:t> semper. Donec et </a:t>
            </a:r>
            <a:r>
              <a:rPr lang="en-US" altLang="ko-KR" dirty="0" err="1"/>
              <a:t>orci</a:t>
            </a:r>
            <a:r>
              <a:rPr lang="en-US" altLang="ko-KR" dirty="0"/>
              <a:t> sed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venenatis</a:t>
            </a:r>
            <a:r>
              <a:rPr lang="en-US" altLang="ko-KR" dirty="0"/>
              <a:t> pharetra. </a:t>
            </a:r>
            <a:r>
              <a:rPr lang="en-US" altLang="ko-KR" dirty="0" err="1"/>
              <a:t>Vivamus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, </a:t>
            </a:r>
            <a:r>
              <a:rPr lang="en-US" altLang="ko-KR" dirty="0" err="1"/>
              <a:t>augue</a:t>
            </a:r>
            <a:r>
              <a:rPr lang="en-US" altLang="ko-KR" dirty="0"/>
              <a:t> et vestibulum </a:t>
            </a:r>
            <a:r>
              <a:rPr lang="en-US" altLang="ko-KR" dirty="0" err="1"/>
              <a:t>blandit</a:t>
            </a:r>
            <a:r>
              <a:rPr lang="en-US" altLang="ko-KR" dirty="0"/>
              <a:t>, </a:t>
            </a:r>
            <a:r>
              <a:rPr lang="en-US" altLang="ko-KR" dirty="0" err="1"/>
              <a:t>velit</a:t>
            </a:r>
            <a:r>
              <a:rPr lang="en-US" altLang="ko-KR" dirty="0"/>
              <a:t> dolor </a:t>
            </a:r>
            <a:r>
              <a:rPr lang="en-US" altLang="ko-KR" dirty="0" err="1"/>
              <a:t>faucibus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,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placerat</a:t>
            </a:r>
            <a:r>
              <a:rPr lang="en-US" altLang="ko-KR" dirty="0"/>
              <a:t> diam </a:t>
            </a:r>
            <a:r>
              <a:rPr lang="en-US" altLang="ko-KR" dirty="0" err="1"/>
              <a:t>metus</a:t>
            </a:r>
            <a:r>
              <a:rPr lang="en-US" altLang="ko-KR" dirty="0"/>
              <a:t> at est. </a:t>
            </a:r>
            <a:r>
              <a:rPr lang="en-US" altLang="ko-KR" dirty="0" err="1"/>
              <a:t>Pellentesque</a:t>
            </a:r>
            <a:r>
              <a:rPr lang="en-US" altLang="ko-KR" dirty="0"/>
              <a:t> vitae </a:t>
            </a:r>
            <a:r>
              <a:rPr lang="en-US" altLang="ko-KR" dirty="0" err="1"/>
              <a:t>risus</a:t>
            </a:r>
            <a:r>
              <a:rPr lang="en-US" altLang="ko-KR" dirty="0"/>
              <a:t> </a:t>
            </a:r>
            <a:r>
              <a:rPr lang="en-US" altLang="ko-KR" dirty="0" err="1"/>
              <a:t>venenatis</a:t>
            </a:r>
            <a:r>
              <a:rPr lang="en-US" altLang="ko-KR" dirty="0"/>
              <a:t>,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nunc</a:t>
            </a:r>
            <a:r>
              <a:rPr lang="en-US" altLang="ko-KR" dirty="0"/>
              <a:t> vitae, </a:t>
            </a:r>
            <a:r>
              <a:rPr lang="en-US" altLang="ko-KR" dirty="0" err="1"/>
              <a:t>malesuada</a:t>
            </a:r>
            <a:r>
              <a:rPr lang="en-US" altLang="ko-KR" dirty="0"/>
              <a:t> ipsum. </a:t>
            </a:r>
            <a:r>
              <a:rPr lang="en-US" altLang="ko-KR" dirty="0" err="1"/>
              <a:t>Phasellus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dictum lorem,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. </a:t>
            </a:r>
            <a:r>
              <a:rPr lang="en-US" altLang="ko-KR" dirty="0" err="1"/>
              <a:t>Etiam</a:t>
            </a:r>
            <a:r>
              <a:rPr lang="en-US" altLang="ko-KR" dirty="0"/>
              <a:t> et </a:t>
            </a:r>
            <a:r>
              <a:rPr lang="en-US" altLang="ko-KR" dirty="0" err="1"/>
              <a:t>lacus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. Nunc in dui vitae nisi </a:t>
            </a:r>
            <a:r>
              <a:rPr lang="en-US" altLang="ko-KR" dirty="0" err="1"/>
              <a:t>ultricies</a:t>
            </a:r>
            <a:r>
              <a:rPr lang="en-US" altLang="ko-KR" dirty="0"/>
              <a:t> </a:t>
            </a:r>
            <a:r>
              <a:rPr lang="en-US" altLang="ko-KR" dirty="0" err="1"/>
              <a:t>placerat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. Sed </a:t>
            </a:r>
            <a:r>
              <a:rPr lang="en-US" altLang="ko-KR" dirty="0" err="1"/>
              <a:t>orci</a:t>
            </a:r>
            <a:r>
              <a:rPr lang="en-US" altLang="ko-KR" dirty="0"/>
              <a:t> </a:t>
            </a:r>
            <a:r>
              <a:rPr lang="en-US" altLang="ko-KR" dirty="0" err="1"/>
              <a:t>tortor</a:t>
            </a:r>
            <a:r>
              <a:rPr lang="en-US" altLang="ko-KR" dirty="0"/>
              <a:t>, </a:t>
            </a:r>
            <a:r>
              <a:rPr lang="en-US" altLang="ko-KR" dirty="0" err="1"/>
              <a:t>malesuada</a:t>
            </a:r>
            <a:r>
              <a:rPr lang="en-US" altLang="ko-KR" dirty="0"/>
              <a:t> et nisi a, </a:t>
            </a:r>
            <a:r>
              <a:rPr lang="en-US" altLang="ko-KR" dirty="0" err="1"/>
              <a:t>luctus</a:t>
            </a:r>
            <a:r>
              <a:rPr lang="en-US" altLang="ko-KR" dirty="0"/>
              <a:t> maximus </a:t>
            </a:r>
            <a:r>
              <a:rPr lang="en-US" altLang="ko-KR" dirty="0" err="1"/>
              <a:t>purus</a:t>
            </a:r>
            <a:r>
              <a:rPr lang="en-US" altLang="ko-KR" dirty="0"/>
              <a:t>. </a:t>
            </a:r>
            <a:r>
              <a:rPr lang="en-US" altLang="ko-KR" dirty="0" err="1"/>
              <a:t>Donecec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683553-49FD-409D-9A22-3BD043516479}"/>
              </a:ext>
            </a:extLst>
          </p:cNvPr>
          <p:cNvSpPr/>
          <p:nvPr/>
        </p:nvSpPr>
        <p:spPr>
          <a:xfrm>
            <a:off x="292608" y="368808"/>
            <a:ext cx="3304032" cy="667512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2DEB9-1134-4497-850A-D1D5225126E3}"/>
              </a:ext>
            </a:extLst>
          </p:cNvPr>
          <p:cNvSpPr/>
          <p:nvPr/>
        </p:nvSpPr>
        <p:spPr>
          <a:xfrm>
            <a:off x="4443984" y="368808"/>
            <a:ext cx="3304032" cy="667512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explorer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82928-DF8B-471D-B80B-9F6448F02436}"/>
              </a:ext>
            </a:extLst>
          </p:cNvPr>
          <p:cNvSpPr/>
          <p:nvPr/>
        </p:nvSpPr>
        <p:spPr>
          <a:xfrm>
            <a:off x="8595360" y="368808"/>
            <a:ext cx="3304032" cy="667512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62A42-9E7A-4995-BE94-CDDCC2DF7783}"/>
              </a:ext>
            </a:extLst>
          </p:cNvPr>
          <p:cNvSpPr/>
          <p:nvPr/>
        </p:nvSpPr>
        <p:spPr>
          <a:xfrm>
            <a:off x="390144" y="489204"/>
            <a:ext cx="426720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2A7DC-A99E-4A55-9913-9892A7A3DECE}"/>
              </a:ext>
            </a:extLst>
          </p:cNvPr>
          <p:cNvSpPr/>
          <p:nvPr/>
        </p:nvSpPr>
        <p:spPr>
          <a:xfrm>
            <a:off x="4559808" y="489204"/>
            <a:ext cx="426720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BBF657-0F05-47C8-8151-4EBFB786BADE}"/>
              </a:ext>
            </a:extLst>
          </p:cNvPr>
          <p:cNvSpPr/>
          <p:nvPr/>
        </p:nvSpPr>
        <p:spPr>
          <a:xfrm>
            <a:off x="8702040" y="489204"/>
            <a:ext cx="426720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6A3D6F-DAC2-4BDF-9182-C02A6342DE58}"/>
              </a:ext>
            </a:extLst>
          </p:cNvPr>
          <p:cNvSpPr/>
          <p:nvPr/>
        </p:nvSpPr>
        <p:spPr>
          <a:xfrm>
            <a:off x="8595360" y="6059424"/>
            <a:ext cx="3304032" cy="419100"/>
          </a:xfrm>
          <a:prstGeom prst="rect">
            <a:avLst/>
          </a:prstGeom>
          <a:solidFill>
            <a:srgbClr val="303030"/>
          </a:solidFill>
          <a:ln>
            <a:noFill/>
          </a:ln>
          <a:effectLst>
            <a:outerShdw blurRad="50800" dist="50800" dir="108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</a:t>
            </a:r>
            <a:r>
              <a:rPr lang="en-US" altLang="ko-KR" dirty="0"/>
              <a:t>/</a:t>
            </a:r>
            <a:r>
              <a:rPr lang="ko-KR" altLang="en-US" dirty="0"/>
              <a:t>총페이지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1DDA39-2A71-4D24-9C3D-4DB62ABD7731}"/>
              </a:ext>
            </a:extLst>
          </p:cNvPr>
          <p:cNvSpPr/>
          <p:nvPr/>
        </p:nvSpPr>
        <p:spPr>
          <a:xfrm>
            <a:off x="390144" y="1168400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본 파일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352735-596F-487E-8F15-96AD47D4F047}"/>
              </a:ext>
            </a:extLst>
          </p:cNvPr>
          <p:cNvSpPr/>
          <p:nvPr/>
        </p:nvSpPr>
        <p:spPr>
          <a:xfrm>
            <a:off x="390144" y="1967992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본 파일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15AEF1-6D8C-4A8D-A0EB-C4A0D655558F}"/>
              </a:ext>
            </a:extLst>
          </p:cNvPr>
          <p:cNvSpPr/>
          <p:nvPr/>
        </p:nvSpPr>
        <p:spPr>
          <a:xfrm>
            <a:off x="390144" y="2761488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본 파일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19A40F-5B20-432A-B9F0-301E3ED8DE3E}"/>
              </a:ext>
            </a:extLst>
          </p:cNvPr>
          <p:cNvSpPr/>
          <p:nvPr/>
        </p:nvSpPr>
        <p:spPr>
          <a:xfrm>
            <a:off x="390144" y="3554984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본 파일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9EC20-204E-4595-A355-4D96CFE30ADE}"/>
              </a:ext>
            </a:extLst>
          </p:cNvPr>
          <p:cNvSpPr/>
          <p:nvPr/>
        </p:nvSpPr>
        <p:spPr>
          <a:xfrm>
            <a:off x="390144" y="4354576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본 파일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B8047A-5EAA-4E91-8F9C-1DFD07DA2CE7}"/>
              </a:ext>
            </a:extLst>
          </p:cNvPr>
          <p:cNvSpPr/>
          <p:nvPr/>
        </p:nvSpPr>
        <p:spPr>
          <a:xfrm>
            <a:off x="390144" y="5135033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6B21CE-7D23-4F1A-82D2-0090DD39B5AE}"/>
              </a:ext>
            </a:extLst>
          </p:cNvPr>
          <p:cNvSpPr/>
          <p:nvPr/>
        </p:nvSpPr>
        <p:spPr>
          <a:xfrm>
            <a:off x="390144" y="5915490"/>
            <a:ext cx="3081189" cy="573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A376F6-FE8A-45DC-86AB-52BF9955393E}"/>
              </a:ext>
            </a:extLst>
          </p:cNvPr>
          <p:cNvSpPr/>
          <p:nvPr/>
        </p:nvSpPr>
        <p:spPr>
          <a:xfrm>
            <a:off x="4555405" y="1156716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6BC70-AD6B-41D7-8DAE-207703C87897}"/>
              </a:ext>
            </a:extLst>
          </p:cNvPr>
          <p:cNvSpPr/>
          <p:nvPr/>
        </p:nvSpPr>
        <p:spPr>
          <a:xfrm>
            <a:off x="4555405" y="1956308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9AE581-B485-4247-82F9-1CD83BCF05BE}"/>
              </a:ext>
            </a:extLst>
          </p:cNvPr>
          <p:cNvSpPr/>
          <p:nvPr/>
        </p:nvSpPr>
        <p:spPr>
          <a:xfrm>
            <a:off x="4555405" y="2749804"/>
            <a:ext cx="3081189" cy="6675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1449F8-5589-48A1-9810-A6D467AB12A7}"/>
              </a:ext>
            </a:extLst>
          </p:cNvPr>
          <p:cNvSpPr/>
          <p:nvPr/>
        </p:nvSpPr>
        <p:spPr>
          <a:xfrm>
            <a:off x="278722" y="5821680"/>
            <a:ext cx="3304032" cy="667512"/>
          </a:xfrm>
          <a:prstGeom prst="rect">
            <a:avLst/>
          </a:prstGeom>
          <a:solidFill>
            <a:srgbClr val="303030"/>
          </a:solidFill>
          <a:ln>
            <a:noFill/>
          </a:ln>
          <a:effectLst>
            <a:outerShdw blurRad="50800" dist="50800" dir="108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 | Explorer | Setting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19B715-5EF5-45FD-92EB-FDA25D346DA4}"/>
              </a:ext>
            </a:extLst>
          </p:cNvPr>
          <p:cNvSpPr/>
          <p:nvPr/>
        </p:nvSpPr>
        <p:spPr>
          <a:xfrm>
            <a:off x="4443984" y="5821680"/>
            <a:ext cx="3304032" cy="667512"/>
          </a:xfrm>
          <a:prstGeom prst="rect">
            <a:avLst/>
          </a:prstGeom>
          <a:solidFill>
            <a:srgbClr val="303030"/>
          </a:solidFill>
          <a:ln>
            <a:noFill/>
          </a:ln>
          <a:effectLst>
            <a:outerShdw blurRad="50800" dist="50800" dir="108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History | Explorer |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F8E7A8-0B88-4253-AF87-E6C8BCB05250}"/>
              </a:ext>
            </a:extLst>
          </p:cNvPr>
          <p:cNvSpPr/>
          <p:nvPr/>
        </p:nvSpPr>
        <p:spPr>
          <a:xfrm>
            <a:off x="292608" y="368808"/>
            <a:ext cx="3304032" cy="6120384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r>
              <a:rPr lang="en-US" altLang="ko-KR" dirty="0" err="1"/>
              <a:t>Suspendisse</a:t>
            </a:r>
            <a:r>
              <a:rPr lang="en-US" altLang="ko-KR" dirty="0"/>
              <a:t> vitae mi </a:t>
            </a:r>
            <a:r>
              <a:rPr lang="en-US" altLang="ko-KR" dirty="0" err="1"/>
              <a:t>finibus</a:t>
            </a:r>
            <a:r>
              <a:rPr lang="en-US" altLang="ko-KR" dirty="0"/>
              <a:t>, </a:t>
            </a:r>
            <a:r>
              <a:rPr lang="en-US" altLang="ko-KR" dirty="0" err="1"/>
              <a:t>sodales</a:t>
            </a:r>
            <a:r>
              <a:rPr lang="en-US" altLang="ko-KR" dirty="0"/>
              <a:t> </a:t>
            </a:r>
            <a:r>
              <a:rPr lang="en-US" altLang="ko-KR" dirty="0" err="1"/>
              <a:t>arcu</a:t>
            </a:r>
            <a:r>
              <a:rPr lang="en-US" altLang="ko-KR" dirty="0"/>
              <a:t> at, cursus eros. Sed posuere est et dolor </a:t>
            </a:r>
            <a:r>
              <a:rPr lang="en-US" altLang="ko-KR" dirty="0" err="1"/>
              <a:t>luctus</a:t>
            </a:r>
            <a:r>
              <a:rPr lang="en-US" altLang="ko-KR" dirty="0"/>
              <a:t> semper. Donec et </a:t>
            </a:r>
            <a:r>
              <a:rPr lang="en-US" altLang="ko-KR" dirty="0" err="1"/>
              <a:t>orci</a:t>
            </a:r>
            <a:r>
              <a:rPr lang="en-US" altLang="ko-KR" dirty="0"/>
              <a:t> sed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venenatis</a:t>
            </a:r>
            <a:r>
              <a:rPr lang="en-US" altLang="ko-KR" dirty="0"/>
              <a:t> pharetra. </a:t>
            </a:r>
            <a:r>
              <a:rPr lang="en-US" altLang="ko-KR" dirty="0" err="1"/>
              <a:t>Vivamus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, </a:t>
            </a:r>
            <a:r>
              <a:rPr lang="en-US" altLang="ko-KR" dirty="0" err="1"/>
              <a:t>augue</a:t>
            </a:r>
            <a:r>
              <a:rPr lang="en-US" altLang="ko-KR" dirty="0"/>
              <a:t> et vestibulum </a:t>
            </a:r>
            <a:r>
              <a:rPr lang="en-US" altLang="ko-KR" dirty="0" err="1"/>
              <a:t>blandit</a:t>
            </a:r>
            <a:r>
              <a:rPr lang="en-US" altLang="ko-KR" dirty="0"/>
              <a:t>, </a:t>
            </a:r>
            <a:r>
              <a:rPr lang="en-US" altLang="ko-KR" dirty="0" err="1"/>
              <a:t>velit</a:t>
            </a:r>
            <a:r>
              <a:rPr lang="en-US" altLang="ko-KR" dirty="0"/>
              <a:t> dolor </a:t>
            </a:r>
            <a:r>
              <a:rPr lang="en-US" altLang="ko-KR" dirty="0" err="1"/>
              <a:t>faucibus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,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placerat</a:t>
            </a:r>
            <a:r>
              <a:rPr lang="en-US" altLang="ko-KR" dirty="0"/>
              <a:t> diam </a:t>
            </a:r>
            <a:r>
              <a:rPr lang="en-US" altLang="ko-KR" dirty="0" err="1"/>
              <a:t>metus</a:t>
            </a:r>
            <a:r>
              <a:rPr lang="en-US" altLang="ko-KR" dirty="0"/>
              <a:t> at est. </a:t>
            </a:r>
            <a:r>
              <a:rPr lang="en-US" altLang="ko-KR" dirty="0" err="1"/>
              <a:t>Pellentesque</a:t>
            </a:r>
            <a:r>
              <a:rPr lang="en-US" altLang="ko-KR" dirty="0"/>
              <a:t> vitae </a:t>
            </a:r>
            <a:r>
              <a:rPr lang="en-US" altLang="ko-KR" dirty="0" err="1"/>
              <a:t>risus</a:t>
            </a:r>
            <a:r>
              <a:rPr lang="en-US" altLang="ko-KR" dirty="0"/>
              <a:t> </a:t>
            </a:r>
            <a:r>
              <a:rPr lang="en-US" altLang="ko-KR" dirty="0" err="1"/>
              <a:t>venenatis</a:t>
            </a:r>
            <a:r>
              <a:rPr lang="en-US" altLang="ko-KR" dirty="0"/>
              <a:t>,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nunc</a:t>
            </a:r>
            <a:r>
              <a:rPr lang="en-US" altLang="ko-KR" dirty="0"/>
              <a:t> vitae, </a:t>
            </a:r>
            <a:r>
              <a:rPr lang="en-US" altLang="ko-KR" dirty="0" err="1"/>
              <a:t>malesuada</a:t>
            </a:r>
            <a:r>
              <a:rPr lang="en-US" altLang="ko-KR" dirty="0"/>
              <a:t> ipsum. </a:t>
            </a:r>
            <a:r>
              <a:rPr lang="en-US" altLang="ko-KR" dirty="0" err="1"/>
              <a:t>Phasellus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dictum lorem,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. </a:t>
            </a:r>
            <a:r>
              <a:rPr lang="en-US" altLang="ko-KR" dirty="0" err="1"/>
              <a:t>Etiam</a:t>
            </a:r>
            <a:r>
              <a:rPr lang="en-US" altLang="ko-KR" dirty="0"/>
              <a:t> et </a:t>
            </a:r>
            <a:r>
              <a:rPr lang="en-US" altLang="ko-KR" dirty="0" err="1"/>
              <a:t>lacus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. Nunc in dui vitae nisi </a:t>
            </a:r>
            <a:r>
              <a:rPr lang="en-US" altLang="ko-KR" dirty="0" err="1"/>
              <a:t>ultricies</a:t>
            </a:r>
            <a:r>
              <a:rPr lang="en-US" altLang="ko-KR" dirty="0"/>
              <a:t> </a:t>
            </a:r>
            <a:r>
              <a:rPr lang="en-US" altLang="ko-KR" dirty="0" err="1"/>
              <a:t>placerat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. Sed </a:t>
            </a:r>
            <a:r>
              <a:rPr lang="en-US" altLang="ko-KR" dirty="0" err="1"/>
              <a:t>orci</a:t>
            </a:r>
            <a:r>
              <a:rPr lang="en-US" altLang="ko-KR" dirty="0"/>
              <a:t> </a:t>
            </a:r>
            <a:r>
              <a:rPr lang="en-US" altLang="ko-KR" dirty="0" err="1"/>
              <a:t>tortor</a:t>
            </a:r>
            <a:r>
              <a:rPr lang="en-US" altLang="ko-KR" dirty="0"/>
              <a:t>, </a:t>
            </a:r>
            <a:r>
              <a:rPr lang="en-US" altLang="ko-KR" dirty="0" err="1"/>
              <a:t>malesuada</a:t>
            </a:r>
            <a:r>
              <a:rPr lang="en-US" altLang="ko-KR" dirty="0"/>
              <a:t> et nisi a, </a:t>
            </a:r>
            <a:r>
              <a:rPr lang="en-US" altLang="ko-KR" dirty="0" err="1"/>
              <a:t>luctus</a:t>
            </a:r>
            <a:r>
              <a:rPr lang="en-US" altLang="ko-KR" dirty="0"/>
              <a:t> maximus </a:t>
            </a:r>
            <a:r>
              <a:rPr lang="en-US" altLang="ko-KR" dirty="0" err="1"/>
              <a:t>purus</a:t>
            </a:r>
            <a:r>
              <a:rPr lang="en-US" altLang="ko-KR" dirty="0"/>
              <a:t>. </a:t>
            </a:r>
            <a:r>
              <a:rPr lang="en-US" altLang="ko-KR" dirty="0" err="1"/>
              <a:t>Donecec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A8BE15-54A7-4052-9D28-BB35C9701A3E}"/>
              </a:ext>
            </a:extLst>
          </p:cNvPr>
          <p:cNvSpPr/>
          <p:nvPr/>
        </p:nvSpPr>
        <p:spPr>
          <a:xfrm>
            <a:off x="292608" y="368808"/>
            <a:ext cx="3304032" cy="667512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7C3B55-9FCF-438E-96AF-320F4EA1352B}"/>
              </a:ext>
            </a:extLst>
          </p:cNvPr>
          <p:cNvSpPr/>
          <p:nvPr/>
        </p:nvSpPr>
        <p:spPr>
          <a:xfrm>
            <a:off x="399288" y="489204"/>
            <a:ext cx="426720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D6F5F9-CBAD-41EF-BE6D-1F89A8F254EC}"/>
              </a:ext>
            </a:extLst>
          </p:cNvPr>
          <p:cNvSpPr/>
          <p:nvPr/>
        </p:nvSpPr>
        <p:spPr>
          <a:xfrm>
            <a:off x="292608" y="4792133"/>
            <a:ext cx="3304032" cy="1697059"/>
          </a:xfrm>
          <a:prstGeom prst="rect">
            <a:avLst/>
          </a:prstGeom>
          <a:solidFill>
            <a:srgbClr val="303030"/>
          </a:solidFill>
          <a:ln>
            <a:noFill/>
          </a:ln>
          <a:effectLst>
            <a:outerShdw blurRad="50800" dist="50800" dir="108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EFF494-539D-4977-9610-EE5EC1FD8725}"/>
              </a:ext>
            </a:extLst>
          </p:cNvPr>
          <p:cNvSpPr/>
          <p:nvPr/>
        </p:nvSpPr>
        <p:spPr>
          <a:xfrm>
            <a:off x="570312" y="4858004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폰트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BA40FC-C051-40F5-AAE2-D365B4EA2ED6}"/>
              </a:ext>
            </a:extLst>
          </p:cNvPr>
          <p:cNvSpPr/>
          <p:nvPr/>
        </p:nvSpPr>
        <p:spPr>
          <a:xfrm>
            <a:off x="1621111" y="4858003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46B72-8B2B-469C-9AAE-EAFDA5A27C3E}"/>
              </a:ext>
            </a:extLst>
          </p:cNvPr>
          <p:cNvSpPr/>
          <p:nvPr/>
        </p:nvSpPr>
        <p:spPr>
          <a:xfrm>
            <a:off x="2671910" y="4858003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DFAEB1-DB3C-41F6-B3BE-926A5B1A3B5A}"/>
              </a:ext>
            </a:extLst>
          </p:cNvPr>
          <p:cNvSpPr/>
          <p:nvPr/>
        </p:nvSpPr>
        <p:spPr>
          <a:xfrm>
            <a:off x="570311" y="5640662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D82E04-D78A-453E-858B-728C998E4588}"/>
              </a:ext>
            </a:extLst>
          </p:cNvPr>
          <p:cNvSpPr/>
          <p:nvPr/>
        </p:nvSpPr>
        <p:spPr>
          <a:xfrm>
            <a:off x="1621111" y="5673597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A3D04-C4D4-41B1-8CF3-20FA7A69F936}"/>
              </a:ext>
            </a:extLst>
          </p:cNvPr>
          <p:cNvSpPr/>
          <p:nvPr/>
        </p:nvSpPr>
        <p:spPr>
          <a:xfrm>
            <a:off x="2671910" y="5673597"/>
            <a:ext cx="647023" cy="6622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280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허태정(학부생-소프트웨어전공)</dc:creator>
  <cp:lastModifiedBy>허태정(학부생-소프트웨어전공)</cp:lastModifiedBy>
  <cp:revision>10</cp:revision>
  <dcterms:created xsi:type="dcterms:W3CDTF">2021-05-16T12:52:46Z</dcterms:created>
  <dcterms:modified xsi:type="dcterms:W3CDTF">2021-05-16T14:20:14Z</dcterms:modified>
</cp:coreProperties>
</file>