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C290-B66D-4648-873D-BC898A8E1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50001-F093-4675-8FC7-EF5BF2A75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88E34-0856-4055-B7B2-BA0D8333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8CAA-6406-4FF3-AD68-3E3CC3C39ABE}" type="datetimeFigureOut">
              <a:rPr lang="en-GB" smtClean="0"/>
              <a:t>01/11/2020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6E2F6-CF67-4959-9781-205E251C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FC273-040D-4919-8408-7CA6152B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39DF-FAE0-4B2D-85CE-B80C1DFA9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67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2703-16CC-4424-B7B4-127887DA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96658-A241-4D70-828D-2CFA63489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2528C-D4D5-4F73-839B-D6F59057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8CAA-6406-4FF3-AD68-3E3CC3C39ABE}" type="datetimeFigureOut">
              <a:rPr lang="en-GB" smtClean="0"/>
              <a:t>01/11/2020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28EEF-F59F-4726-8306-948831AF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2F154-D2EC-4127-97E5-458D8B72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39DF-FAE0-4B2D-85CE-B80C1DFA9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18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DE0A5-1C2D-47F3-B7FF-39390A742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F6751-87C8-4429-87FE-83A1AD1B1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82C91-4E59-4ADC-830E-5B4A207C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8CAA-6406-4FF3-AD68-3E3CC3C39ABE}" type="datetimeFigureOut">
              <a:rPr lang="en-GB" smtClean="0"/>
              <a:t>01/11/2020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EDE2F-78A1-427B-9A30-AC0B57D2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DD304-8C9B-4AA7-AE67-693CAF88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39DF-FAE0-4B2D-85CE-B80C1DFA9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96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892D-9E7F-4F37-9940-05E4D0E2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5E51B-D353-459C-927F-AAD11A644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5D1C3-E205-4381-BF79-1BDE9EF9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8CAA-6406-4FF3-AD68-3E3CC3C39ABE}" type="datetimeFigureOut">
              <a:rPr lang="en-GB" smtClean="0"/>
              <a:t>01/11/2020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FAFC2-A33F-44A6-AA02-5EE3895D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652EF-0E51-4433-BFBC-4173B7B0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39DF-FAE0-4B2D-85CE-B80C1DFA9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9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5714-717F-47D2-AECD-CC55E79E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53ACF-F27F-42F7-A52B-E62D45B5D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30B4F-37B9-4622-B813-572F0BFF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8CAA-6406-4FF3-AD68-3E3CC3C39ABE}" type="datetimeFigureOut">
              <a:rPr lang="en-GB" smtClean="0"/>
              <a:t>01/11/2020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67CE7-873E-45FC-86FA-87B3DC27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1EE76-992E-406A-8AB9-5A1187D2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39DF-FAE0-4B2D-85CE-B80C1DFA9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43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B667-F89E-49EB-BF40-98655F17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2B16-65C5-4624-9A27-BEEB95B4E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72E7C-0AAF-4426-A9F2-AD8B4E520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61378-72A9-4277-8FF3-8743A269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8CAA-6406-4FF3-AD68-3E3CC3C39ABE}" type="datetimeFigureOut">
              <a:rPr lang="en-GB" smtClean="0"/>
              <a:t>01/11/2020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BF9E2-0C0A-47F3-B669-3952C97A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E01B7-9A80-43CA-9F56-2BEC83C6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39DF-FAE0-4B2D-85CE-B80C1DFA9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54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DED0-BF8C-4248-853B-117A5379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26CD0-319B-4C75-AE45-9BE8F3F04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CA11A-FE8D-4F32-9E2F-48F1DA3C2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004FE-D43E-42EC-894C-B7F911244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D9010-15A8-4078-8689-4BE517872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8B555-95B8-4D3E-A5E7-57BC46D6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8CAA-6406-4FF3-AD68-3E3CC3C39ABE}" type="datetimeFigureOut">
              <a:rPr lang="en-GB" smtClean="0"/>
              <a:t>01/11/2020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7D453-4FE5-4272-80F3-B9CCA50D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E4757-CB23-4E04-ACF4-46009F74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39DF-FAE0-4B2D-85CE-B80C1DFA9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73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CA6F-31AF-4A06-991A-8FD2E2E2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460D0-460C-4D47-A489-91FB9B67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8CAA-6406-4FF3-AD68-3E3CC3C39ABE}" type="datetimeFigureOut">
              <a:rPr lang="en-GB" smtClean="0"/>
              <a:t>01/11/2020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DE9D0-86C9-46B1-9834-99641D76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D6426-3A28-410A-A49F-22C90CA1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39DF-FAE0-4B2D-85CE-B80C1DFA9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5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45EA9-32FE-486B-B4C2-37B6108D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8CAA-6406-4FF3-AD68-3E3CC3C39ABE}" type="datetimeFigureOut">
              <a:rPr lang="en-GB" smtClean="0"/>
              <a:t>01/11/2020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8976B-64B0-4361-A608-72D64A22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54A99-1A7C-4ED6-9987-1A5B002E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39DF-FAE0-4B2D-85CE-B80C1DFA9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54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0E0A-A352-4D59-8400-461CEA9C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231AA-1231-40E4-8ACF-6C8667484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6DFF8-08F7-44A9-940D-8CF1F54AB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DFD0-50D6-486F-AF2A-5B45DF74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8CAA-6406-4FF3-AD68-3E3CC3C39ABE}" type="datetimeFigureOut">
              <a:rPr lang="en-GB" smtClean="0"/>
              <a:t>01/11/2020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52B6A-0821-4140-90CC-B762B77B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79254-4BFE-4C70-98A6-94621A2F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39DF-FAE0-4B2D-85CE-B80C1DFA9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70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559F6-1099-43BF-A6EF-9FE77386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8CC49-8B02-47AE-8709-9C87B3083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E2FBF-7C0F-4A41-8D16-5C698B844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2D563-C273-4E8E-8EA1-A8E7D31F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8CAA-6406-4FF3-AD68-3E3CC3C39ABE}" type="datetimeFigureOut">
              <a:rPr lang="en-GB" smtClean="0"/>
              <a:t>01/11/2020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14E98-E409-4A37-BB37-1E2DA4B7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9D82C-2D56-415A-9074-9BF1549B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39DF-FAE0-4B2D-85CE-B80C1DFA9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79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66209-5BA4-4758-815F-A724A4DD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02582-F1CB-4ADC-A7B5-765326421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10D63-EBD6-4175-9FC8-A249C297E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A8CAA-6406-4FF3-AD68-3E3CC3C39ABE}" type="datetimeFigureOut">
              <a:rPr lang="en-GB" smtClean="0"/>
              <a:t>01/11/2020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49C52-8F51-4B6F-ADF8-B9E07E3CA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46A2B-7B26-42EA-A01A-6B990DA7B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139DF-FAE0-4B2D-85CE-B80C1DFA9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08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8FEB7A-A384-4237-BE0F-692593446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6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AquibHassan Shaikh</dc:creator>
  <cp:lastModifiedBy>AquibHassan Shaikh</cp:lastModifiedBy>
  <cp:revision>1</cp:revision>
  <dcterms:created xsi:type="dcterms:W3CDTF">2020-11-01T12:56:50Z</dcterms:created>
  <dcterms:modified xsi:type="dcterms:W3CDTF">2020-11-01T12:57:21Z</dcterms:modified>
</cp:coreProperties>
</file>