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8"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57085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9980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2161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2037013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3074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2523011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2847277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146199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198780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58937-CB52-499E-A917-FC3310D2DCE6}"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124019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258937-CB52-499E-A917-FC3310D2DCE6}"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405184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258937-CB52-499E-A917-FC3310D2DCE6}" type="datetimeFigureOut">
              <a:rPr lang="en-IN" smtClean="0"/>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45569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258937-CB52-499E-A917-FC3310D2DCE6}" type="datetimeFigureOut">
              <a:rPr lang="en-IN" smtClean="0"/>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227855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58937-CB52-499E-A917-FC3310D2DCE6}" type="datetimeFigureOut">
              <a:rPr lang="en-IN" smtClean="0"/>
              <a:t>04-08-2021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313561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58937-CB52-499E-A917-FC3310D2DCE6}"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170875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58937-CB52-499E-A917-FC3310D2DCE6}"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BB6D-7465-4A80-A771-A8C0F018B437}" type="slidenum">
              <a:rPr lang="en-IN" smtClean="0"/>
              <a:t>‹#›</a:t>
            </a:fld>
            <a:endParaRPr lang="en-IN"/>
          </a:p>
        </p:txBody>
      </p:sp>
    </p:spTree>
    <p:extLst>
      <p:ext uri="{BB962C8B-B14F-4D97-AF65-F5344CB8AC3E}">
        <p14:creationId xmlns:p14="http://schemas.microsoft.com/office/powerpoint/2010/main" val="56395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258937-CB52-499E-A917-FC3310D2DCE6}" type="datetimeFigureOut">
              <a:rPr lang="en-IN" smtClean="0"/>
              <a:t>04-08-2021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1CBB6D-7465-4A80-A771-A8C0F018B437}" type="slidenum">
              <a:rPr lang="en-IN" smtClean="0"/>
              <a:t>‹#›</a:t>
            </a:fld>
            <a:endParaRPr lang="en-IN"/>
          </a:p>
        </p:txBody>
      </p:sp>
    </p:spTree>
    <p:extLst>
      <p:ext uri="{BB962C8B-B14F-4D97-AF65-F5344CB8AC3E}">
        <p14:creationId xmlns:p14="http://schemas.microsoft.com/office/powerpoint/2010/main" val="4083039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2">
                    <a:lumMod val="75000"/>
                  </a:schemeClr>
                </a:solidFill>
              </a:rPr>
              <a:t>Use case Assignment-1</a:t>
            </a:r>
            <a:endParaRPr lang="en-IN" dirty="0">
              <a:solidFill>
                <a:schemeClr val="accent2">
                  <a:lumMod val="75000"/>
                </a:schemeClr>
              </a:solidFill>
            </a:endParaRPr>
          </a:p>
        </p:txBody>
      </p:sp>
      <p:sp>
        <p:nvSpPr>
          <p:cNvPr id="3" name="Subtitle 2"/>
          <p:cNvSpPr>
            <a:spLocks noGrp="1"/>
          </p:cNvSpPr>
          <p:nvPr>
            <p:ph type="subTitle" idx="1"/>
          </p:nvPr>
        </p:nvSpPr>
        <p:spPr/>
        <p:txBody>
          <a:bodyPr>
            <a:normAutofit/>
          </a:bodyPr>
          <a:lstStyle/>
          <a:p>
            <a:r>
              <a:rPr lang="en-IN" sz="2400" dirty="0">
                <a:solidFill>
                  <a:srgbClr val="0070C0"/>
                </a:solidFill>
                <a:latin typeface="Calibri" panose="020F0502020204030204" pitchFamily="34" charset="0"/>
                <a:cs typeface="Calibri" panose="020F0502020204030204" pitchFamily="34" charset="0"/>
              </a:rPr>
              <a:t>By</a:t>
            </a:r>
          </a:p>
          <a:p>
            <a:r>
              <a:rPr lang="en-IN" sz="2400" dirty="0">
                <a:solidFill>
                  <a:srgbClr val="0070C0"/>
                </a:solidFill>
                <a:latin typeface="Calibri" panose="020F0502020204030204" pitchFamily="34" charset="0"/>
                <a:cs typeface="Calibri" panose="020F0502020204030204" pitchFamily="34" charset="0"/>
              </a:rPr>
              <a:t>MD AQUIB AZMI</a:t>
            </a:r>
            <a:endParaRPr lang="en-IN" sz="2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0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2" y="0"/>
            <a:ext cx="8244114" cy="6740307"/>
          </a:xfrm>
          <a:prstGeom prst="rect">
            <a:avLst/>
          </a:prstGeom>
        </p:spPr>
        <p:txBody>
          <a:bodyPr wrap="square">
            <a:spAutoFit/>
          </a:bodyPr>
          <a:lstStyle/>
          <a:p>
            <a:endParaRPr lang="en-IN" sz="2400" b="0" i="0" u="none" strike="noStrike" baseline="0" dirty="0" smtClean="0">
              <a:solidFill>
                <a:srgbClr val="000000"/>
              </a:solidFill>
              <a:latin typeface="Calibri" panose="020F0502020204030204" pitchFamily="34" charset="0"/>
            </a:endParaRPr>
          </a:p>
          <a:p>
            <a:r>
              <a:rPr lang="en-US" sz="2400" i="1" dirty="0" smtClean="0">
                <a:solidFill>
                  <a:srgbClr val="000000"/>
                </a:solidFill>
                <a:latin typeface="Calibri" panose="020F0502020204030204" pitchFamily="34" charset="0"/>
              </a:rPr>
              <a:t>Q. </a:t>
            </a:r>
            <a:r>
              <a:rPr lang="en-US" sz="2400" b="0" i="1" u="none" strike="noStrike" baseline="0" dirty="0" smtClean="0">
                <a:solidFill>
                  <a:srgbClr val="000000"/>
                </a:solidFill>
                <a:latin typeface="Calibri" panose="020F0502020204030204" pitchFamily="34" charset="0"/>
              </a:rPr>
              <a:t>A man has took a shop in Rent near BTM Layout, Bangalore, not in the main road but as a local shop. The rent of the shop is 14000 per month. The man took the shop to sell fast food like - Biryani, Maggie, Egg </a:t>
            </a:r>
            <a:r>
              <a:rPr lang="en-US" sz="2400" b="0" i="1" u="none" strike="noStrike" baseline="0" dirty="0" err="1" smtClean="0">
                <a:solidFill>
                  <a:srgbClr val="000000"/>
                </a:solidFill>
                <a:latin typeface="Calibri" panose="020F0502020204030204" pitchFamily="34" charset="0"/>
              </a:rPr>
              <a:t>Bhujia</a:t>
            </a:r>
            <a:r>
              <a:rPr lang="en-US" sz="2400" b="0" i="1" u="none" strike="noStrike" baseline="0" dirty="0" smtClean="0">
                <a:solidFill>
                  <a:srgbClr val="000000"/>
                </a:solidFill>
                <a:latin typeface="Calibri" panose="020F0502020204030204" pitchFamily="34" charset="0"/>
              </a:rPr>
              <a:t>, </a:t>
            </a:r>
            <a:r>
              <a:rPr lang="en-US" sz="2400" b="0" i="1" u="none" strike="noStrike" baseline="0" dirty="0" err="1" smtClean="0">
                <a:solidFill>
                  <a:srgbClr val="000000"/>
                </a:solidFill>
                <a:latin typeface="Calibri" panose="020F0502020204030204" pitchFamily="34" charset="0"/>
              </a:rPr>
              <a:t>Omlets</a:t>
            </a:r>
            <a:r>
              <a:rPr lang="en-US" sz="2400" b="0" i="1" u="none" strike="noStrike" baseline="0" dirty="0" smtClean="0">
                <a:solidFill>
                  <a:srgbClr val="000000"/>
                </a:solidFill>
                <a:latin typeface="Calibri" panose="020F0502020204030204" pitchFamily="34" charset="0"/>
              </a:rPr>
              <a:t>, Chicken </a:t>
            </a:r>
            <a:r>
              <a:rPr lang="en-US" sz="2400" b="0" i="1" u="none" strike="noStrike" baseline="0" dirty="0" err="1" smtClean="0">
                <a:solidFill>
                  <a:srgbClr val="000000"/>
                </a:solidFill>
                <a:latin typeface="Calibri" panose="020F0502020204030204" pitchFamily="34" charset="0"/>
              </a:rPr>
              <a:t>Kabab</a:t>
            </a:r>
            <a:r>
              <a:rPr lang="en-US" sz="2400" b="0" i="1" u="none" strike="noStrike" baseline="0" dirty="0" smtClean="0">
                <a:solidFill>
                  <a:srgbClr val="000000"/>
                </a:solidFill>
                <a:latin typeface="Calibri" panose="020F0502020204030204" pitchFamily="34" charset="0"/>
              </a:rPr>
              <a:t> etc. </a:t>
            </a:r>
            <a:endParaRPr lang="en-US" sz="2400" b="0" i="0" u="none" strike="noStrike" baseline="0" dirty="0" smtClean="0">
              <a:solidFill>
                <a:srgbClr val="000000"/>
              </a:solidFill>
              <a:latin typeface="Calibri" panose="020F0502020204030204" pitchFamily="34" charset="0"/>
            </a:endParaRPr>
          </a:p>
          <a:p>
            <a:r>
              <a:rPr lang="en-US" sz="2400" b="0" i="0" u="none" strike="noStrike" baseline="0" dirty="0" smtClean="0">
                <a:solidFill>
                  <a:srgbClr val="000000"/>
                </a:solidFill>
                <a:latin typeface="Calibri" panose="020F0502020204030204" pitchFamily="34" charset="0"/>
              </a:rPr>
              <a:t>a. In the first 3 months he make a profit of around 100000, with a sales of around 300000. </a:t>
            </a:r>
          </a:p>
          <a:p>
            <a:r>
              <a:rPr lang="en-US" sz="2400" b="0" i="0" u="none" strike="noStrike" baseline="0" dirty="0" smtClean="0">
                <a:solidFill>
                  <a:srgbClr val="000000"/>
                </a:solidFill>
                <a:latin typeface="Calibri" panose="020F0502020204030204" pitchFamily="34" charset="0"/>
              </a:rPr>
              <a:t>b. In the 1st month he was selling veg food also, but he stopped after the 2nd month as it stock was not getting out. </a:t>
            </a:r>
          </a:p>
          <a:p>
            <a:r>
              <a:rPr lang="en-US" sz="2400" b="0" i="0" u="none" strike="noStrike" baseline="0" dirty="0" smtClean="0">
                <a:solidFill>
                  <a:srgbClr val="000000"/>
                </a:solidFill>
                <a:latin typeface="Calibri" panose="020F0502020204030204" pitchFamily="34" charset="0"/>
              </a:rPr>
              <a:t>c. After 4 – 5 months down the line the man is making a huge loss in his investment. He has a due of 2 months to pay the rent. </a:t>
            </a:r>
          </a:p>
          <a:p>
            <a:r>
              <a:rPr lang="en-US" sz="2400" b="0" i="0" u="none" strike="noStrike" baseline="0" dirty="0" smtClean="0">
                <a:solidFill>
                  <a:srgbClr val="000000"/>
                </a:solidFill>
                <a:latin typeface="Calibri" panose="020F0502020204030204" pitchFamily="34" charset="0"/>
              </a:rPr>
              <a:t>d. The sale has drastically gone down and he is thinking to close the shop. </a:t>
            </a:r>
          </a:p>
          <a:p>
            <a:r>
              <a:rPr lang="en-US" sz="2400" b="0" i="0" u="none" strike="noStrike" baseline="0" dirty="0" smtClean="0">
                <a:solidFill>
                  <a:srgbClr val="000000"/>
                </a:solidFill>
                <a:latin typeface="Calibri" panose="020F0502020204030204" pitchFamily="34" charset="0"/>
              </a:rPr>
              <a:t>e. The Man is very lazy in working hard and also very poor in any other investment. </a:t>
            </a:r>
          </a:p>
          <a:p>
            <a:r>
              <a:rPr lang="en-US" sz="2400" b="0" i="1" u="none" strike="noStrike" baseline="0" dirty="0" smtClean="0">
                <a:solidFill>
                  <a:srgbClr val="000000"/>
                </a:solidFill>
                <a:latin typeface="Calibri" panose="020F0502020204030204" pitchFamily="34" charset="0"/>
              </a:rPr>
              <a:t>How will you tackle a situation of this kind? Write a solution to this kind of problem. Give a Fact-full answer by understanding the critical problems.</a:t>
            </a:r>
            <a:endParaRPr lang="en-IN" sz="2400" dirty="0"/>
          </a:p>
        </p:txBody>
      </p:sp>
    </p:spTree>
    <p:extLst>
      <p:ext uri="{BB962C8B-B14F-4D97-AF65-F5344CB8AC3E}">
        <p14:creationId xmlns:p14="http://schemas.microsoft.com/office/powerpoint/2010/main" val="18570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1885" y="125791"/>
            <a:ext cx="4310118" cy="541866"/>
          </a:xfrm>
        </p:spPr>
        <p:txBody>
          <a:bodyPr/>
          <a:lstStyle/>
          <a:p>
            <a:r>
              <a:rPr lang="en-IN" sz="2800" dirty="0" smtClean="0"/>
              <a:t>BTM LAYOUT BENGALURU</a:t>
            </a:r>
            <a:endParaRPr lang="en-IN" sz="2800" dirty="0"/>
          </a:p>
        </p:txBody>
      </p:sp>
      <p:sp>
        <p:nvSpPr>
          <p:cNvPr id="3" name="Subtitle 2"/>
          <p:cNvSpPr>
            <a:spLocks noGrp="1"/>
          </p:cNvSpPr>
          <p:nvPr>
            <p:ph type="subTitle" idx="1"/>
          </p:nvPr>
        </p:nvSpPr>
        <p:spPr>
          <a:xfrm>
            <a:off x="766839" y="1046376"/>
            <a:ext cx="7766936" cy="1096899"/>
          </a:xfrm>
        </p:spPr>
        <p:txBody>
          <a:bodyPr>
            <a:normAutofit lnSpcReduction="10000"/>
          </a:bodyPr>
          <a:lstStyle/>
          <a:p>
            <a:pPr algn="just"/>
            <a:r>
              <a:rPr lang="en-US" sz="2400" dirty="0">
                <a:latin typeface="Calibri" panose="020F0502020204030204" pitchFamily="34" charset="0"/>
                <a:cs typeface="Calibri" panose="020F0502020204030204" pitchFamily="34" charset="0"/>
              </a:rPr>
              <a:t>There are a lots of fast food restaurant in BTM </a:t>
            </a:r>
            <a:r>
              <a:rPr lang="en-US" sz="2400" dirty="0" smtClean="0">
                <a:latin typeface="Calibri" panose="020F0502020204030204" pitchFamily="34" charset="0"/>
                <a:cs typeface="Calibri" panose="020F0502020204030204" pitchFamily="34" charset="0"/>
              </a:rPr>
              <a:t>layout </a:t>
            </a:r>
            <a:r>
              <a:rPr lang="en-US" sz="2400" dirty="0" err="1">
                <a:latin typeface="Calibri" panose="020F0502020204030204" pitchFamily="34" charset="0"/>
                <a:cs typeface="Calibri" panose="020F0502020204030204" pitchFamily="34" charset="0"/>
              </a:rPr>
              <a:t>bengaluru</a:t>
            </a:r>
            <a:r>
              <a:rPr lang="en-US" sz="2400" dirty="0">
                <a:latin typeface="Calibri" panose="020F0502020204030204" pitchFamily="34" charset="0"/>
                <a:cs typeface="Calibri" panose="020F0502020204030204" pitchFamily="34" charset="0"/>
              </a:rPr>
              <a:t> which are pretty good like Truffle, </a:t>
            </a:r>
            <a:r>
              <a:rPr lang="en-US" sz="2400" dirty="0" err="1">
                <a:latin typeface="Calibri" panose="020F0502020204030204" pitchFamily="34" charset="0"/>
                <a:cs typeface="Calibri" panose="020F0502020204030204" pitchFamily="34" charset="0"/>
              </a:rPr>
              <a:t>Btm</a:t>
            </a:r>
            <a:r>
              <a:rPr lang="en-US" sz="2400" dirty="0">
                <a:latin typeface="Calibri" panose="020F0502020204030204" pitchFamily="34" charset="0"/>
                <a:cs typeface="Calibri" panose="020F0502020204030204" pitchFamily="34" charset="0"/>
              </a:rPr>
              <a:t> fast food, </a:t>
            </a:r>
            <a:r>
              <a:rPr lang="en-US" sz="2400" dirty="0" err="1">
                <a:latin typeface="Calibri" panose="020F0502020204030204" pitchFamily="34" charset="0"/>
                <a:cs typeface="Calibri" panose="020F0502020204030204" pitchFamily="34" charset="0"/>
              </a:rPr>
              <a:t>Foodmode</a:t>
            </a:r>
            <a:r>
              <a:rPr lang="en-US" sz="2400" dirty="0">
                <a:latin typeface="Calibri" panose="020F0502020204030204" pitchFamily="34" charset="0"/>
                <a:cs typeface="Calibri" panose="020F0502020204030204" pitchFamily="34" charset="0"/>
              </a:rPr>
              <a:t> and so on.</a:t>
            </a:r>
            <a:endParaRPr lang="en-IN" sz="2400" dirty="0">
              <a:latin typeface="Calibri" panose="020F0502020204030204" pitchFamily="34" charset="0"/>
              <a:cs typeface="Calibri" panose="020F0502020204030204" pitchFamily="34" charset="0"/>
            </a:endParaRPr>
          </a:p>
        </p:txBody>
      </p:sp>
      <p:pic>
        <p:nvPicPr>
          <p:cNvPr id="1026" name="Picture 2" descr="Truffles, Indiranagar, Bangalore - American, Fast Food, Steak Cuisine  Restaurant - Justd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43" y="2330517"/>
            <a:ext cx="5594631" cy="42589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reet Storyss, Indiranagar, Bangalore | WhatsHot Bangal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436" y="2330517"/>
            <a:ext cx="5977336"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95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0"/>
            <a:ext cx="5122917" cy="610950"/>
          </a:xfrm>
        </p:spPr>
        <p:txBody>
          <a:bodyPr/>
          <a:lstStyle/>
          <a:p>
            <a:r>
              <a:rPr lang="en-IN" sz="3200" dirty="0" smtClean="0">
                <a:solidFill>
                  <a:schemeClr val="tx2">
                    <a:lumMod val="50000"/>
                  </a:schemeClr>
                </a:solidFill>
                <a:latin typeface="Calibri" panose="020F0502020204030204" pitchFamily="34" charset="0"/>
                <a:cs typeface="Calibri" panose="020F0502020204030204" pitchFamily="34" charset="0"/>
              </a:rPr>
              <a:t>How to tackle the situation</a:t>
            </a:r>
            <a:endParaRPr lang="en-IN" sz="3200" dirty="0">
              <a:solidFill>
                <a:schemeClr val="tx2">
                  <a:lumMod val="5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804333" y="610949"/>
            <a:ext cx="7766936" cy="6051107"/>
          </a:xfrm>
        </p:spPr>
        <p:txBody>
          <a:bodyPr>
            <a:normAutofit lnSpcReduction="10000"/>
          </a:bodyPr>
          <a:lstStyle/>
          <a:p>
            <a:pPr algn="just"/>
            <a:r>
              <a:rPr lang="en-IN" sz="2400" dirty="0" smtClean="0">
                <a:latin typeface="Calibri" panose="020F0502020204030204" pitchFamily="34" charset="0"/>
                <a:cs typeface="Calibri" panose="020F0502020204030204" pitchFamily="34" charset="0"/>
              </a:rPr>
              <a:t>1. KNOW THE COMPETITION									</a:t>
            </a:r>
            <a:r>
              <a:rPr lang="en-US" sz="2400" dirty="0">
                <a:latin typeface="Calibri" panose="020F0502020204030204" pitchFamily="34" charset="0"/>
                <a:cs typeface="Calibri" panose="020F0502020204030204" pitchFamily="34" charset="0"/>
              </a:rPr>
              <a:t>To overcome the competition at their own game, you must know them well. Visit their restaurants and find out how tasteful their ambiance is, how their food tastes, and how good their service standards are. You can compare their food quality and service standards with yours, and then take the necessary action. Also, to know their marketing efforts, subscribe to their email list, and follow their brands on social media. This will help you formulate your marketing strategies.</a:t>
            </a:r>
            <a:r>
              <a:rPr lang="en-IN" sz="2400" dirty="0" smtClean="0">
                <a:latin typeface="Calibri" panose="020F0502020204030204" pitchFamily="34" charset="0"/>
                <a:cs typeface="Calibri" panose="020F0502020204030204" pitchFamily="34" charset="0"/>
              </a:rPr>
              <a:t>	</a:t>
            </a:r>
          </a:p>
          <a:p>
            <a:pPr algn="just"/>
            <a:r>
              <a:rPr lang="en-IN" sz="2400" dirty="0" smtClean="0">
                <a:latin typeface="Calibri" panose="020F0502020204030204" pitchFamily="34" charset="0"/>
                <a:cs typeface="Calibri" panose="020F0502020204030204" pitchFamily="34" charset="0"/>
              </a:rPr>
              <a:t>2.PRICING THE MENU	   										Your Menu is the most powerful tools.</a:t>
            </a:r>
            <a:r>
              <a:rPr lang="en-US" sz="2400" dirty="0" smtClean="0">
                <a:latin typeface="Calibri" panose="020F0502020204030204" pitchFamily="34" charset="0"/>
                <a:cs typeface="Calibri" panose="020F0502020204030204" pitchFamily="34" charset="0"/>
              </a:rPr>
              <a:t>Keep </a:t>
            </a:r>
            <a:r>
              <a:rPr lang="en-US" sz="2400" dirty="0">
                <a:latin typeface="Calibri" panose="020F0502020204030204" pitchFamily="34" charset="0"/>
                <a:cs typeface="Calibri" panose="020F0502020204030204" pitchFamily="34" charset="0"/>
              </a:rPr>
              <a:t>a tab on your highest selling and low selling items. If you think your customers would be willing to pay for your star items, you can increase their prices or push them more, while you can decrease the number of dogs in your menu.</a:t>
            </a:r>
            <a:r>
              <a:rPr lang="en-IN" sz="2400" dirty="0" smtClean="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426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1010" y="102947"/>
            <a:ext cx="7766936" cy="6602653"/>
          </a:xfrm>
        </p:spPr>
        <p:txBody>
          <a:bodyPr>
            <a:normAutofit/>
          </a:bodyPr>
          <a:lstStyle/>
          <a:p>
            <a:pPr algn="just"/>
            <a:r>
              <a:rPr lang="en-IN" sz="2400" dirty="0" smtClean="0">
                <a:latin typeface="Calibri" panose="020F0502020204030204" pitchFamily="34" charset="0"/>
                <a:cs typeface="Calibri" panose="020F0502020204030204" pitchFamily="34" charset="0"/>
              </a:rPr>
              <a:t>3. SELL YOU UNIQUE ITEM</a:t>
            </a:r>
          </a:p>
          <a:p>
            <a:pPr algn="just"/>
            <a:r>
              <a:rPr lang="en-US" sz="2400" dirty="0">
                <a:latin typeface="Calibri" panose="020F0502020204030204" pitchFamily="34" charset="0"/>
                <a:cs typeface="Calibri" panose="020F0502020204030204" pitchFamily="34" charset="0"/>
              </a:rPr>
              <a:t>Once you know your competition well, you can identify what it is you offer that is unique or special. If you do not have a unique selling proposition that separates you from your competition, you need to establish it to stay in business</a:t>
            </a:r>
            <a:r>
              <a:rPr lang="en-US" sz="2400" dirty="0" smtClean="0">
                <a:latin typeface="Calibri" panose="020F0502020204030204" pitchFamily="34" charset="0"/>
                <a:cs typeface="Calibri" panose="020F0502020204030204" pitchFamily="34" charset="0"/>
              </a:rPr>
              <a:t>.</a:t>
            </a:r>
          </a:p>
          <a:p>
            <a:pPr algn="just"/>
            <a:r>
              <a:rPr lang="en-US" sz="2400" dirty="0" smtClean="0">
                <a:latin typeface="Calibri" panose="020F0502020204030204" pitchFamily="34" charset="0"/>
                <a:cs typeface="Calibri" panose="020F0502020204030204" pitchFamily="34" charset="0"/>
              </a:rPr>
              <a:t>4. STAFF SELECTION</a:t>
            </a:r>
          </a:p>
          <a:p>
            <a:pPr algn="just"/>
            <a:r>
              <a:rPr lang="en-US" sz="2400" dirty="0">
                <a:latin typeface="Calibri" panose="020F0502020204030204" pitchFamily="34" charset="0"/>
                <a:cs typeface="Calibri" panose="020F0502020204030204" pitchFamily="34" charset="0"/>
              </a:rPr>
              <a:t>In the hospitality business, you can never be polite enough. And, that’s what your staff needs to learn. Make sure your staff, right from the valet to front doorman, waitpersons, and hosts, are polite and courteous. Take up weekly meetings with your staff to reiterate the rules.</a:t>
            </a:r>
            <a:r>
              <a:rPr lang="en-IN" sz="2400" dirty="0" smtClean="0">
                <a:latin typeface="Calibri" panose="020F0502020204030204" pitchFamily="34" charset="0"/>
                <a:cs typeface="Calibri" panose="020F0502020204030204" pitchFamily="34" charset="0"/>
              </a:rPr>
              <a:t>	</a:t>
            </a:r>
          </a:p>
          <a:p>
            <a:pPr algn="just"/>
            <a:r>
              <a:rPr lang="en-IN" sz="2400" dirty="0" smtClean="0">
                <a:latin typeface="Calibri" panose="020F0502020204030204" pitchFamily="34" charset="0"/>
                <a:cs typeface="Calibri" panose="020F0502020204030204" pitchFamily="34" charset="0"/>
              </a:rPr>
              <a:t>5. SELL ONLINE YOUR FOOD</a:t>
            </a:r>
          </a:p>
          <a:p>
            <a:pPr algn="just"/>
            <a:r>
              <a:rPr lang="en-IN" sz="2400" dirty="0" smtClean="0">
                <a:latin typeface="Calibri" panose="020F0502020204030204" pitchFamily="34" charset="0"/>
                <a:cs typeface="Calibri" panose="020F0502020204030204" pitchFamily="34" charset="0"/>
              </a:rPr>
              <a:t>Today everything is online. Registered your restaurant on food delivery company like </a:t>
            </a:r>
            <a:r>
              <a:rPr lang="en-IN" sz="2400" dirty="0" err="1" smtClean="0">
                <a:latin typeface="Calibri" panose="020F0502020204030204" pitchFamily="34" charset="0"/>
                <a:cs typeface="Calibri" panose="020F0502020204030204" pitchFamily="34" charset="0"/>
              </a:rPr>
              <a:t>zomato</a:t>
            </a:r>
            <a:r>
              <a:rPr lang="en-IN" sz="2400" dirty="0" smtClean="0">
                <a:latin typeface="Calibri" panose="020F0502020204030204" pitchFamily="34" charset="0"/>
                <a:cs typeface="Calibri" panose="020F0502020204030204" pitchFamily="34" charset="0"/>
              </a:rPr>
              <a:t> and </a:t>
            </a:r>
            <a:r>
              <a:rPr lang="en-IN" sz="2400" dirty="0" err="1" smtClean="0">
                <a:latin typeface="Calibri" panose="020F0502020204030204" pitchFamily="34" charset="0"/>
                <a:cs typeface="Calibri" panose="020F0502020204030204" pitchFamily="34" charset="0"/>
              </a:rPr>
              <a:t>swiggy</a:t>
            </a:r>
            <a:r>
              <a:rPr lang="en-IN" sz="2400" dirty="0" smtClean="0">
                <a:latin typeface="Calibri" panose="020F0502020204030204" pitchFamily="34" charset="0"/>
                <a:cs typeface="Calibri" panose="020F0502020204030204" pitchFamily="34" charset="0"/>
              </a:rPr>
              <a:t> because a lots of people are making order online. This will grow your sell in a massive way.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986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4857" y="0"/>
            <a:ext cx="5224518" cy="609600"/>
          </a:xfrm>
        </p:spPr>
        <p:txBody>
          <a:bodyPr/>
          <a:lstStyle/>
          <a:p>
            <a:r>
              <a:rPr lang="en-IN" sz="3200" dirty="0" smtClean="0">
                <a:latin typeface="Calibri" panose="020F0502020204030204" pitchFamily="34" charset="0"/>
                <a:cs typeface="Calibri" panose="020F0502020204030204" pitchFamily="34" charset="0"/>
              </a:rPr>
              <a:t>Solution to the above Problem</a:t>
            </a:r>
            <a:endParaRPr lang="en-IN" sz="32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260324" y="609600"/>
            <a:ext cx="7766936" cy="6008914"/>
          </a:xfrm>
        </p:spPr>
        <p:txBody>
          <a:bodyPr>
            <a:normAutofit/>
          </a:bodyPr>
          <a:lstStyle/>
          <a:p>
            <a:pPr algn="just"/>
            <a:r>
              <a:rPr lang="en-IN" sz="2400" dirty="0" smtClean="0">
                <a:latin typeface="Calibri" panose="020F0502020204030204" pitchFamily="34" charset="0"/>
                <a:cs typeface="Calibri" panose="020F0502020204030204" pitchFamily="34" charset="0"/>
              </a:rPr>
              <a:t>1.	We have to see what was the prospective that the person making a profit of around 1 lakh and what type of mistake he is doing in the next four-five month.</a:t>
            </a:r>
          </a:p>
          <a:p>
            <a:pPr algn="just"/>
            <a:r>
              <a:rPr lang="en-IN" sz="2400" dirty="0" smtClean="0">
                <a:latin typeface="Calibri" panose="020F0502020204030204" pitchFamily="34" charset="0"/>
                <a:cs typeface="Calibri" panose="020F0502020204030204" pitchFamily="34" charset="0"/>
              </a:rPr>
              <a:t>2.	He should start selling online through food delivery app.</a:t>
            </a:r>
          </a:p>
          <a:p>
            <a:pPr algn="just"/>
            <a:r>
              <a:rPr lang="en-IN" sz="2400" dirty="0" smtClean="0">
                <a:latin typeface="Calibri" panose="020F0502020204030204" pitchFamily="34" charset="0"/>
                <a:cs typeface="Calibri" panose="020F0502020204030204" pitchFamily="34" charset="0"/>
              </a:rPr>
              <a:t>3.	He should add some more item in his Menu and reduce his staff expenses.</a:t>
            </a:r>
          </a:p>
          <a:p>
            <a:pPr algn="just"/>
            <a:r>
              <a:rPr lang="en-IN" sz="2400" dirty="0" smtClean="0">
                <a:latin typeface="Calibri" panose="020F0502020204030204" pitchFamily="34" charset="0"/>
                <a:cs typeface="Calibri" panose="020F0502020204030204" pitchFamily="34" charset="0"/>
              </a:rPr>
              <a:t>4.	He should </a:t>
            </a:r>
            <a:r>
              <a:rPr lang="en-IN" sz="2400" dirty="0" err="1" smtClean="0">
                <a:latin typeface="Calibri" panose="020F0502020204030204" pitchFamily="34" charset="0"/>
                <a:cs typeface="Calibri" panose="020F0502020204030204" pitchFamily="34" charset="0"/>
              </a:rPr>
              <a:t>giveup</a:t>
            </a:r>
            <a:r>
              <a:rPr lang="en-IN" sz="2400" dirty="0" smtClean="0">
                <a:latin typeface="Calibri" panose="020F0502020204030204" pitchFamily="34" charset="0"/>
                <a:cs typeface="Calibri" panose="020F0502020204030204" pitchFamily="34" charset="0"/>
              </a:rPr>
              <a:t> his laziness because this is the main factor by which a person can never get success if he show laziness in </a:t>
            </a:r>
            <a:r>
              <a:rPr lang="en-IN" sz="2400" smtClean="0">
                <a:latin typeface="Calibri" panose="020F0502020204030204" pitchFamily="34" charset="0"/>
                <a:cs typeface="Calibri" panose="020F0502020204030204" pitchFamily="34" charset="0"/>
              </a:rPr>
              <a:t>his work.</a:t>
            </a:r>
            <a:r>
              <a:rPr lang="en-IN" sz="2400" dirty="0" smtClean="0">
                <a:latin typeface="Calibri" panose="020F0502020204030204" pitchFamily="34" charset="0"/>
                <a:cs typeface="Calibri" panose="020F0502020204030204" pitchFamily="34" charset="0"/>
              </a:rPr>
              <a:t>	 </a:t>
            </a:r>
          </a:p>
          <a:p>
            <a:pPr algn="just"/>
            <a:endParaRPr lang="en-IN" sz="2400" dirty="0" smtClean="0">
              <a:latin typeface="Calibri" panose="020F0502020204030204" pitchFamily="34" charset="0"/>
              <a:cs typeface="Calibri" panose="020F0502020204030204" pitchFamily="34" charset="0"/>
            </a:endParaRPr>
          </a:p>
          <a:p>
            <a:pPr marL="457200" indent="-457200" algn="just">
              <a:buAutoNum type="arabicPeriod"/>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3875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TotalTime>
  <Words>378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Use case Assignment-1</vt:lpstr>
      <vt:lpstr>PowerPoint Presentation</vt:lpstr>
      <vt:lpstr>BTM LAYOUT BENGALURU</vt:lpstr>
      <vt:lpstr>How to tackle the situation</vt:lpstr>
      <vt:lpstr>PowerPoint Presentation</vt:lpstr>
      <vt:lpstr>Solution to the above Problem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Assignment-1</dc:title>
  <dc:creator>IBALL</dc:creator>
  <cp:lastModifiedBy>IBALL</cp:lastModifiedBy>
  <cp:revision>12</cp:revision>
  <dcterms:created xsi:type="dcterms:W3CDTF">2021-08-04T08:10:10Z</dcterms:created>
  <dcterms:modified xsi:type="dcterms:W3CDTF">2021-08-04T10:43:58Z</dcterms:modified>
</cp:coreProperties>
</file>