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9" r:id="rId2"/>
    <p:sldId id="257" r:id="rId3"/>
    <p:sldId id="260" r:id="rId4"/>
    <p:sldId id="262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/>
    <p:restoredTop sz="94397"/>
  </p:normalViewPr>
  <p:slideViewPr>
    <p:cSldViewPr snapToGrid="0">
      <p:cViewPr>
        <p:scale>
          <a:sx n="82" d="100"/>
          <a:sy n="82" d="100"/>
        </p:scale>
        <p:origin x="188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E39B8-7F8C-534B-994A-7CCCE6C9C578}" type="datetimeFigureOut">
              <a:rPr lang="en-US" smtClean="0"/>
              <a:t>8/19/24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DC46F-548F-AB4E-AEF5-039108E98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9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DC46F-548F-AB4E-AEF5-039108E98A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10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C20E-1EC8-EAB0-B410-469C69BAB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AFF5E-63A4-D58E-E2C7-A09DA50DB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8285B-DB5D-CE1A-9F41-3208AEB8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B7A2-A6FC-E043-AED1-E302F3E4C8BC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8EF79-0D87-8DF8-675C-DA30AE854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572A5-8C52-D9F1-C5F0-3480132D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3ED1-F72A-4A43-8B8A-5EF0DDDB4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2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0CF5-0EFE-00BD-BF71-1DAA59BC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95739-62A0-BEFB-FBE5-DA7939E7A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DFC50-A58A-606C-7599-59E7F054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B7A2-A6FC-E043-AED1-E302F3E4C8BC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B6ECD-7C33-CD32-2763-B4C18CDE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265AF-3454-82DD-96DF-62258B82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3ED1-F72A-4A43-8B8A-5EF0DDDB4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0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09838E-C33E-3B21-0233-D3508916E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C6DE8-7767-74DE-E498-E5D138523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02699-FF34-3A5C-D423-E4C5F4B5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B7A2-A6FC-E043-AED1-E302F3E4C8BC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65288-79B2-5D12-A38E-0A65AA7D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CE4E8-021D-215C-EA76-BA92282E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3ED1-F72A-4A43-8B8A-5EF0DDDB4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1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3FDF-2031-AD0F-AABB-9F962F2B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20E09-B11E-B3B7-4A36-18D9E7D97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E8D8D-7D14-0D10-B179-3E65962B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B7A2-A6FC-E043-AED1-E302F3E4C8BC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1788F-CD73-3C4C-05CE-7091BF9A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0A465-13AC-A83D-61D1-A7817C10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3ED1-F72A-4A43-8B8A-5EF0DDDB4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9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AAE7-6FD7-B63C-32E0-B4C5B8B46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1EB52-3826-69F1-7BBD-EDA089B6E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F5802-15B4-BD85-1183-45B07EC5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B7A2-A6FC-E043-AED1-E302F3E4C8BC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720D9-B3EF-A698-8E77-572D60F9D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CFF66-8964-933E-60F3-2F28C47F5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3ED1-F72A-4A43-8B8A-5EF0DDDB4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3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4741-902B-6BCF-DD88-8D203EB7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65894-4B35-FFC5-6B8F-543A542CB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31661-6F59-6519-76C2-5C8CE631C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2A108-77FB-BA4B-47D0-D9C00AE0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B7A2-A6FC-E043-AED1-E302F3E4C8BC}" type="datetimeFigureOut">
              <a:rPr lang="en-US" smtClean="0"/>
              <a:t>8/19/24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D37CB-D5AA-7094-9370-B2C7B137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72E32-F5EF-AB38-F144-945F4D8F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3ED1-F72A-4A43-8B8A-5EF0DDDB4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3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C203-6BA5-4879-5BED-192CA0E7B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8A429-306B-16B0-6A26-8197C2D15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FE622-8996-D11A-5F23-27ED50ED6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B80DB-7DD9-095D-6D04-64B44C727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B3CC3-875F-39CF-5F73-CDD6C1B8E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907B17-89B5-C4C3-5F4B-62803356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B7A2-A6FC-E043-AED1-E302F3E4C8BC}" type="datetimeFigureOut">
              <a:rPr lang="en-US" smtClean="0"/>
              <a:t>8/19/24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DFA44-1310-1728-E9D3-0FC526A4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AE54B4-251C-B0A3-E455-F90A7ABD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3ED1-F72A-4A43-8B8A-5EF0DDDB4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0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6A35-2957-2219-73F2-BD4EFCE0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8B227-F148-9512-1382-0497C4C7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B7A2-A6FC-E043-AED1-E302F3E4C8BC}" type="datetimeFigureOut">
              <a:rPr lang="en-US" smtClean="0"/>
              <a:t>8/19/24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60EC5-D7D4-BC66-8A0B-47AECC83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63507-BABC-C415-2B8F-0917CB0D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3ED1-F72A-4A43-8B8A-5EF0DDDB4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1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DE6B5-C6A4-DB20-B818-B9DE0D39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B7A2-A6FC-E043-AED1-E302F3E4C8BC}" type="datetimeFigureOut">
              <a:rPr lang="en-US" smtClean="0"/>
              <a:t>8/19/24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B64932-13CF-B735-B55D-AE33D490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6446F-8A02-AAD5-C694-86BFB869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3ED1-F72A-4A43-8B8A-5EF0DDDB4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4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6F73-130A-1089-EC41-9CB22DF04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BFDE6-232A-449F-D5B5-A9E77A2DB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44924-F3B3-5790-8048-818A101B5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88EB4-35DB-AE0D-4A52-24B2EA5F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B7A2-A6FC-E043-AED1-E302F3E4C8BC}" type="datetimeFigureOut">
              <a:rPr lang="en-US" smtClean="0"/>
              <a:t>8/19/24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4848A-25C7-97CA-F4E1-DDC33C77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D1442-AF90-DBA0-1167-CFC3E74AE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3ED1-F72A-4A43-8B8A-5EF0DDDB4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5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C1F7-6B5B-0F2C-7DB1-509594D9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8E090-5C08-4A16-5190-656B4C35A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68734-5BAB-E001-72C2-E3A092A36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98AFD-C21B-877E-6137-924406BA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4B7A2-A6FC-E043-AED1-E302F3E4C8BC}" type="datetimeFigureOut">
              <a:rPr lang="en-US" smtClean="0"/>
              <a:t>8/19/24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007B1-0C46-0DA2-29FC-E91D9CEF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54296-B63B-D2AC-2262-7E37A027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3ED1-F72A-4A43-8B8A-5EF0DDDB4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228D8-0BB2-F69E-C9A2-D8E426C1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CB703-23E6-1D51-D9C8-63182B72B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C43AD-92E5-1F27-BD05-C578634E2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84B7A2-A6FC-E043-AED1-E302F3E4C8BC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9D951-4879-E9D4-788D-91FF1EFB7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F5440-38DC-BEDB-2A66-9C5FD2355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9C3ED1-F72A-4A43-8B8A-5EF0DDDB4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2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aquila@ng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56275B6-7007-9693-5115-C5C3538157F6}"/>
              </a:ext>
            </a:extLst>
          </p:cNvPr>
          <p:cNvSpPr/>
          <p:nvPr/>
        </p:nvSpPr>
        <p:spPr>
          <a:xfrm>
            <a:off x="4376057" y="827314"/>
            <a:ext cx="3526972" cy="1480457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4702238-47D6-BDA5-4A68-A54DF37291EA}"/>
              </a:ext>
            </a:extLst>
          </p:cNvPr>
          <p:cNvSpPr/>
          <p:nvPr/>
        </p:nvSpPr>
        <p:spPr>
          <a:xfrm>
            <a:off x="435428" y="3428999"/>
            <a:ext cx="3526972" cy="1480457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Menu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C809495-6D27-0106-833C-5C44EE1E7A61}"/>
              </a:ext>
            </a:extLst>
          </p:cNvPr>
          <p:cNvSpPr/>
          <p:nvPr/>
        </p:nvSpPr>
        <p:spPr>
          <a:xfrm>
            <a:off x="4376057" y="3428999"/>
            <a:ext cx="3526972" cy="1480457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Music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E6A5A55-BE11-6873-CD60-880B19CD9AB3}"/>
              </a:ext>
            </a:extLst>
          </p:cNvPr>
          <p:cNvSpPr/>
          <p:nvPr/>
        </p:nvSpPr>
        <p:spPr>
          <a:xfrm>
            <a:off x="8316686" y="3428999"/>
            <a:ext cx="3526972" cy="1480457"/>
          </a:xfrm>
          <a:prstGeom prst="round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Jobs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690825-37CC-1F49-0C5D-AB2A49CD26C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198914" y="2307771"/>
            <a:ext cx="3940629" cy="112122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2D7FDB-99F8-9B85-0335-589946899788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6139543" y="2307771"/>
            <a:ext cx="3940629" cy="112122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8BB27F-9799-F313-8443-FCFB663E36B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139543" y="2307771"/>
            <a:ext cx="0" cy="112122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56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16129ADE-984D-3486-0B69-2169D7248A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5073"/>
          <a:stretch/>
        </p:blipFill>
        <p:spPr>
          <a:xfrm>
            <a:off x="7580389" y="2641845"/>
            <a:ext cx="1777633" cy="157002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15323740-BED3-90BD-5DD9-34A578CAEE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5073"/>
          <a:stretch/>
        </p:blipFill>
        <p:spPr>
          <a:xfrm>
            <a:off x="5056749" y="411172"/>
            <a:ext cx="1777633" cy="157002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85A0AECE-5DA5-40BD-3EB9-56718DBF5C0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5073"/>
          <a:stretch/>
        </p:blipFill>
        <p:spPr>
          <a:xfrm>
            <a:off x="2533110" y="2641845"/>
            <a:ext cx="1777633" cy="157002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B7040BB2-A6C2-8C6C-C71A-46002B5B2E8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5073"/>
          <a:stretch/>
        </p:blipFill>
        <p:spPr>
          <a:xfrm>
            <a:off x="5054326" y="2637564"/>
            <a:ext cx="1782480" cy="157430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7" name="Picture 1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D8174F5-33FA-ACB4-7C42-42DEAD577A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5073"/>
          <a:stretch/>
        </p:blipFill>
        <p:spPr>
          <a:xfrm>
            <a:off x="5056748" y="4872518"/>
            <a:ext cx="1777633" cy="157002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95EF35-4DDB-2E69-8110-3180CF3DDFE0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 flipH="1">
            <a:off x="3421927" y="1981199"/>
            <a:ext cx="2523639" cy="66064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F9ED1A-2418-7563-DDCA-9A252C075A97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5945566" y="1981199"/>
            <a:ext cx="2523640" cy="66064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0BE731-5000-66FF-EF52-C6E78CED8B6E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>
            <a:off x="5945566" y="1981199"/>
            <a:ext cx="0" cy="65636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F907EA-CD14-0F50-8A72-79718B4AD7AF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378383" y="4211872"/>
            <a:ext cx="2567182" cy="66064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B702CA-6803-03BD-623D-0D04BEACBCC1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flipH="1">
            <a:off x="5945565" y="4211872"/>
            <a:ext cx="2523641" cy="66064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274C27-F735-1DF6-7AE9-A0A008DA8F77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 flipH="1">
            <a:off x="5945565" y="4211872"/>
            <a:ext cx="1" cy="66064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89BC935-5E40-B8E1-D586-10C883188D6F}"/>
              </a:ext>
            </a:extLst>
          </p:cNvPr>
          <p:cNvSpPr txBox="1"/>
          <p:nvPr/>
        </p:nvSpPr>
        <p:spPr>
          <a:xfrm>
            <a:off x="5056748" y="0"/>
            <a:ext cx="177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Home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9CBAAB-28FC-241E-87B1-9BCD272C166F}"/>
              </a:ext>
            </a:extLst>
          </p:cNvPr>
          <p:cNvSpPr txBox="1"/>
          <p:nvPr/>
        </p:nvSpPr>
        <p:spPr>
          <a:xfrm>
            <a:off x="2489566" y="2136499"/>
            <a:ext cx="177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Menu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AF6C35-3719-8EEC-2610-B48E488C3484}"/>
              </a:ext>
            </a:extLst>
          </p:cNvPr>
          <p:cNvSpPr txBox="1"/>
          <p:nvPr/>
        </p:nvSpPr>
        <p:spPr>
          <a:xfrm>
            <a:off x="5467782" y="2178752"/>
            <a:ext cx="177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Music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332752-2093-0DBB-0FBA-4C066229687B}"/>
              </a:ext>
            </a:extLst>
          </p:cNvPr>
          <p:cNvSpPr txBox="1"/>
          <p:nvPr/>
        </p:nvSpPr>
        <p:spPr>
          <a:xfrm>
            <a:off x="7580389" y="2136499"/>
            <a:ext cx="177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Jobs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8C6104-1F4C-0D17-333B-1245A8F5FDF2}"/>
              </a:ext>
            </a:extLst>
          </p:cNvPr>
          <p:cNvSpPr txBox="1"/>
          <p:nvPr/>
        </p:nvSpPr>
        <p:spPr>
          <a:xfrm>
            <a:off x="5054326" y="6488668"/>
            <a:ext cx="1777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Home </a:t>
            </a:r>
          </a:p>
        </p:txBody>
      </p:sp>
    </p:spTree>
    <p:extLst>
      <p:ext uri="{BB962C8B-B14F-4D97-AF65-F5344CB8AC3E}">
        <p14:creationId xmlns:p14="http://schemas.microsoft.com/office/powerpoint/2010/main" val="319165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ectangle 193">
            <a:extLst>
              <a:ext uri="{FF2B5EF4-FFF2-40B4-BE49-F238E27FC236}">
                <a16:creationId xmlns:a16="http://schemas.microsoft.com/office/drawing/2014/main" id="{3602D70B-DC55-CB8F-F342-32BCF44A0BDC}"/>
              </a:ext>
            </a:extLst>
          </p:cNvPr>
          <p:cNvSpPr/>
          <p:nvPr/>
        </p:nvSpPr>
        <p:spPr>
          <a:xfrm>
            <a:off x="236458" y="1697008"/>
            <a:ext cx="2708186" cy="4045803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3AE82CD-B824-34AD-2757-ED95157BE99D}"/>
              </a:ext>
            </a:extLst>
          </p:cNvPr>
          <p:cNvSpPr/>
          <p:nvPr/>
        </p:nvSpPr>
        <p:spPr>
          <a:xfrm>
            <a:off x="295584" y="1850973"/>
            <a:ext cx="2592010" cy="225421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Jam Café House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7F55198-4A33-15AC-55A3-67C2B326E77A}"/>
              </a:ext>
            </a:extLst>
          </p:cNvPr>
          <p:cNvSpPr/>
          <p:nvPr/>
        </p:nvSpPr>
        <p:spPr>
          <a:xfrm>
            <a:off x="294528" y="2179492"/>
            <a:ext cx="2592010" cy="225421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u="sng" dirty="0"/>
              <a:t>Home</a:t>
            </a:r>
            <a:r>
              <a:rPr lang="en-US" sz="800" dirty="0"/>
              <a:t>    </a:t>
            </a:r>
            <a:r>
              <a:rPr lang="en-US" sz="800" u="sng" dirty="0"/>
              <a:t>Menu</a:t>
            </a:r>
            <a:r>
              <a:rPr lang="en-US" sz="800" dirty="0"/>
              <a:t>    </a:t>
            </a:r>
            <a:r>
              <a:rPr lang="en-US" sz="800" u="sng" dirty="0"/>
              <a:t>Music</a:t>
            </a:r>
            <a:r>
              <a:rPr lang="en-US" sz="800" dirty="0"/>
              <a:t>    </a:t>
            </a:r>
            <a:r>
              <a:rPr lang="en-US" sz="800" u="sng" dirty="0"/>
              <a:t>Jobs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34089DF1-97FC-2C79-7B4F-8CABD3DF1C82}"/>
              </a:ext>
            </a:extLst>
          </p:cNvPr>
          <p:cNvSpPr/>
          <p:nvPr/>
        </p:nvSpPr>
        <p:spPr>
          <a:xfrm>
            <a:off x="304520" y="2504501"/>
            <a:ext cx="2592010" cy="108111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3561AE4-A13F-62D3-2166-EE28E9680962}"/>
              </a:ext>
            </a:extLst>
          </p:cNvPr>
          <p:cNvSpPr/>
          <p:nvPr/>
        </p:nvSpPr>
        <p:spPr>
          <a:xfrm>
            <a:off x="304520" y="3955610"/>
            <a:ext cx="2592010" cy="487036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800" i="1" dirty="0"/>
              <a:t>Copyright © 2014 </a:t>
            </a:r>
            <a:r>
              <a:rPr lang="en-SG" sz="800" i="1" dirty="0" err="1"/>
              <a:t>JavaJam</a:t>
            </a:r>
            <a:r>
              <a:rPr lang="en-SG" sz="800" i="1" dirty="0"/>
              <a:t> Coffee House</a:t>
            </a:r>
            <a:br>
              <a:rPr lang="en-SG" sz="800" dirty="0"/>
            </a:br>
            <a:r>
              <a:rPr lang="en-SG" sz="800" i="1" dirty="0">
                <a:hlinkClick r:id="rId3"/>
              </a:rPr>
              <a:t>aquila@ng.com</a:t>
            </a:r>
            <a:endParaRPr lang="en-US" sz="800" dirty="0">
              <a:latin typeface="Aptos" panose="020B00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FC1C61A7-AAB8-20F8-D1F7-EF0E4B06C8C7}"/>
              </a:ext>
            </a:extLst>
          </p:cNvPr>
          <p:cNvSpPr/>
          <p:nvPr/>
        </p:nvSpPr>
        <p:spPr>
          <a:xfrm>
            <a:off x="304520" y="3685201"/>
            <a:ext cx="2592010" cy="225421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800" b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5432 route 42 </a:t>
            </a:r>
            <a:r>
              <a:rPr lang="en-SG" sz="800" b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Eliison</a:t>
            </a:r>
            <a:r>
              <a:rPr lang="en-SG" sz="800" b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Bay, W154210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A395C18-1349-C819-A7F3-DD2270C657C9}"/>
              </a:ext>
            </a:extLst>
          </p:cNvPr>
          <p:cNvSpPr txBox="1"/>
          <p:nvPr/>
        </p:nvSpPr>
        <p:spPr>
          <a:xfrm>
            <a:off x="1342040" y="36856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676EE7DB-8BB7-2518-C456-15B2C4AB5FF0}"/>
              </a:ext>
            </a:extLst>
          </p:cNvPr>
          <p:cNvSpPr/>
          <p:nvPr/>
        </p:nvSpPr>
        <p:spPr>
          <a:xfrm>
            <a:off x="3309819" y="1697007"/>
            <a:ext cx="2708186" cy="4045804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67CFCB9-0ACB-58FD-6E2E-2DEDF885DB18}"/>
              </a:ext>
            </a:extLst>
          </p:cNvPr>
          <p:cNvSpPr/>
          <p:nvPr/>
        </p:nvSpPr>
        <p:spPr>
          <a:xfrm>
            <a:off x="3368945" y="1850971"/>
            <a:ext cx="2592010" cy="225421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Jam Café House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C4290098-11B1-1FE3-8044-17A753960195}"/>
              </a:ext>
            </a:extLst>
          </p:cNvPr>
          <p:cNvSpPr/>
          <p:nvPr/>
        </p:nvSpPr>
        <p:spPr>
          <a:xfrm>
            <a:off x="3367889" y="2179490"/>
            <a:ext cx="2592010" cy="225421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u="sng" dirty="0"/>
              <a:t>Home</a:t>
            </a:r>
            <a:r>
              <a:rPr lang="en-US" sz="800" dirty="0"/>
              <a:t>    </a:t>
            </a:r>
            <a:r>
              <a:rPr lang="en-US" sz="800" u="sng" dirty="0"/>
              <a:t>Menu</a:t>
            </a:r>
            <a:r>
              <a:rPr lang="en-US" sz="800" dirty="0"/>
              <a:t>    </a:t>
            </a:r>
            <a:r>
              <a:rPr lang="en-US" sz="800" u="sng" dirty="0"/>
              <a:t>Music</a:t>
            </a:r>
            <a:r>
              <a:rPr lang="en-US" sz="800" dirty="0"/>
              <a:t>    </a:t>
            </a:r>
            <a:r>
              <a:rPr lang="en-US" sz="800" u="sng" dirty="0"/>
              <a:t>Jobs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1CDA569-0F14-7220-F2DA-F1AAA1C4203C}"/>
              </a:ext>
            </a:extLst>
          </p:cNvPr>
          <p:cNvSpPr/>
          <p:nvPr/>
        </p:nvSpPr>
        <p:spPr>
          <a:xfrm>
            <a:off x="3377881" y="2504498"/>
            <a:ext cx="2592010" cy="145110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E34C32FE-FBF9-830F-90AC-8F438CEF2BF9}"/>
              </a:ext>
            </a:extLst>
          </p:cNvPr>
          <p:cNvSpPr/>
          <p:nvPr/>
        </p:nvSpPr>
        <p:spPr>
          <a:xfrm>
            <a:off x="3377881" y="4026458"/>
            <a:ext cx="2592010" cy="487036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800" i="1" dirty="0"/>
              <a:t>Copyright © 2014 </a:t>
            </a:r>
            <a:r>
              <a:rPr lang="en-SG" sz="800" i="1" dirty="0" err="1"/>
              <a:t>JavaJam</a:t>
            </a:r>
            <a:r>
              <a:rPr lang="en-SG" sz="800" i="1" dirty="0"/>
              <a:t> Coffee House</a:t>
            </a:r>
            <a:br>
              <a:rPr lang="en-SG" sz="800" dirty="0"/>
            </a:br>
            <a:r>
              <a:rPr lang="en-SG" sz="800" i="1" dirty="0">
                <a:hlinkClick r:id="rId3"/>
              </a:rPr>
              <a:t>aquila@ng.com</a:t>
            </a:r>
            <a:endParaRPr lang="en-US" sz="800" dirty="0">
              <a:latin typeface="Aptos" panose="020B00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4FFCF439-1C94-0C12-8234-181C171446F5}"/>
              </a:ext>
            </a:extLst>
          </p:cNvPr>
          <p:cNvSpPr txBox="1"/>
          <p:nvPr/>
        </p:nvSpPr>
        <p:spPr>
          <a:xfrm>
            <a:off x="4415401" y="36856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4968EAFF-B419-BA6B-39FB-B9C08A94BF26}"/>
              </a:ext>
            </a:extLst>
          </p:cNvPr>
          <p:cNvSpPr/>
          <p:nvPr/>
        </p:nvSpPr>
        <p:spPr>
          <a:xfrm>
            <a:off x="3439116" y="2612826"/>
            <a:ext cx="784696" cy="212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Item Name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1A399D42-25F3-7801-EF5B-9B375BFE4AD4}"/>
              </a:ext>
            </a:extLst>
          </p:cNvPr>
          <p:cNvSpPr/>
          <p:nvPr/>
        </p:nvSpPr>
        <p:spPr>
          <a:xfrm>
            <a:off x="3439116" y="2887394"/>
            <a:ext cx="2436685" cy="27868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Item Description, Price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C7221C95-D5FF-628E-575F-165204BC846A}"/>
              </a:ext>
            </a:extLst>
          </p:cNvPr>
          <p:cNvSpPr/>
          <p:nvPr/>
        </p:nvSpPr>
        <p:spPr>
          <a:xfrm>
            <a:off x="3439116" y="3212402"/>
            <a:ext cx="784696" cy="212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Item Name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3E1C19A8-3BB7-2984-DB6A-FB7CCCF8B1B6}"/>
              </a:ext>
            </a:extLst>
          </p:cNvPr>
          <p:cNvSpPr/>
          <p:nvPr/>
        </p:nvSpPr>
        <p:spPr>
          <a:xfrm>
            <a:off x="3439115" y="3480452"/>
            <a:ext cx="2436685" cy="27868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Item Description, Price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4D1D972-A659-F7D3-98A9-1BF6D21F3336}"/>
              </a:ext>
            </a:extLst>
          </p:cNvPr>
          <p:cNvSpPr/>
          <p:nvPr/>
        </p:nvSpPr>
        <p:spPr>
          <a:xfrm>
            <a:off x="6275506" y="1708739"/>
            <a:ext cx="2708186" cy="4045804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1928DBE-392E-D76E-F55C-1636DAF7EBDD}"/>
              </a:ext>
            </a:extLst>
          </p:cNvPr>
          <p:cNvSpPr/>
          <p:nvPr/>
        </p:nvSpPr>
        <p:spPr>
          <a:xfrm>
            <a:off x="6334632" y="1862704"/>
            <a:ext cx="2592010" cy="225421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Jam Café House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DF0471B-F248-0164-90F3-8E14C0FAD807}"/>
              </a:ext>
            </a:extLst>
          </p:cNvPr>
          <p:cNvSpPr/>
          <p:nvPr/>
        </p:nvSpPr>
        <p:spPr>
          <a:xfrm>
            <a:off x="6333576" y="2191223"/>
            <a:ext cx="2592010" cy="225421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u="sng" dirty="0"/>
              <a:t>Home</a:t>
            </a:r>
            <a:r>
              <a:rPr lang="en-US" sz="800" dirty="0"/>
              <a:t>    </a:t>
            </a:r>
            <a:r>
              <a:rPr lang="en-US" sz="800" u="sng" dirty="0"/>
              <a:t>Menu</a:t>
            </a:r>
            <a:r>
              <a:rPr lang="en-US" sz="800" dirty="0"/>
              <a:t>    </a:t>
            </a:r>
            <a:r>
              <a:rPr lang="en-US" sz="800" u="sng" dirty="0"/>
              <a:t>Music</a:t>
            </a:r>
            <a:r>
              <a:rPr lang="en-US" sz="800" dirty="0"/>
              <a:t>    </a:t>
            </a:r>
            <a:r>
              <a:rPr lang="en-US" sz="800" u="sng" dirty="0"/>
              <a:t>Jobs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11C0337C-1A79-B8FC-7195-5924F2B1A129}"/>
              </a:ext>
            </a:extLst>
          </p:cNvPr>
          <p:cNvSpPr/>
          <p:nvPr/>
        </p:nvSpPr>
        <p:spPr>
          <a:xfrm>
            <a:off x="6343568" y="2516232"/>
            <a:ext cx="2592010" cy="2377576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3409F7A6-D16E-5C5C-8699-D7710155376F}"/>
              </a:ext>
            </a:extLst>
          </p:cNvPr>
          <p:cNvSpPr/>
          <p:nvPr/>
        </p:nvSpPr>
        <p:spPr>
          <a:xfrm>
            <a:off x="6343568" y="5002135"/>
            <a:ext cx="2592010" cy="487036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800" i="1" dirty="0"/>
              <a:t>Copyright © 2014 </a:t>
            </a:r>
            <a:r>
              <a:rPr lang="en-SG" sz="800" i="1" dirty="0" err="1"/>
              <a:t>JavaJam</a:t>
            </a:r>
            <a:r>
              <a:rPr lang="en-SG" sz="800" i="1" dirty="0"/>
              <a:t> Coffee House</a:t>
            </a:r>
            <a:br>
              <a:rPr lang="en-SG" sz="800" dirty="0"/>
            </a:br>
            <a:r>
              <a:rPr lang="en-SG" sz="800" i="1" dirty="0">
                <a:hlinkClick r:id="rId3"/>
              </a:rPr>
              <a:t>aquila@ng.com</a:t>
            </a:r>
            <a:endParaRPr lang="en-US" sz="800" dirty="0">
              <a:latin typeface="Aptos" panose="020B00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98E94850-9530-ACF3-FCD2-1212D5E18BD4}"/>
              </a:ext>
            </a:extLst>
          </p:cNvPr>
          <p:cNvSpPr txBox="1"/>
          <p:nvPr/>
        </p:nvSpPr>
        <p:spPr>
          <a:xfrm>
            <a:off x="7381088" y="36973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F1928817-9482-C97D-57DC-3F79F408D16F}"/>
              </a:ext>
            </a:extLst>
          </p:cNvPr>
          <p:cNvSpPr/>
          <p:nvPr/>
        </p:nvSpPr>
        <p:spPr>
          <a:xfrm>
            <a:off x="6404803" y="2624559"/>
            <a:ext cx="1030712" cy="212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Content Header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0AD3BF9A-177C-75B7-D4D7-C04AD51CEBA6}"/>
              </a:ext>
            </a:extLst>
          </p:cNvPr>
          <p:cNvSpPr/>
          <p:nvPr/>
        </p:nvSpPr>
        <p:spPr>
          <a:xfrm>
            <a:off x="6404803" y="2888202"/>
            <a:ext cx="2436685" cy="27868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Content Description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32FFAF6E-5845-D5A3-1A75-CEA27306BE08}"/>
              </a:ext>
            </a:extLst>
          </p:cNvPr>
          <p:cNvSpPr/>
          <p:nvPr/>
        </p:nvSpPr>
        <p:spPr>
          <a:xfrm>
            <a:off x="6404802" y="3224135"/>
            <a:ext cx="1030711" cy="212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Activity Header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AFA7B354-63A0-95FF-F06C-DE57B1FBDE5A}"/>
              </a:ext>
            </a:extLst>
          </p:cNvPr>
          <p:cNvSpPr/>
          <p:nvPr/>
        </p:nvSpPr>
        <p:spPr>
          <a:xfrm>
            <a:off x="6404802" y="3492185"/>
            <a:ext cx="1030711" cy="27868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Date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727ECF89-D52E-BA0A-BF38-2F9CB262ABB4}"/>
              </a:ext>
            </a:extLst>
          </p:cNvPr>
          <p:cNvSpPr/>
          <p:nvPr/>
        </p:nvSpPr>
        <p:spPr>
          <a:xfrm>
            <a:off x="6506148" y="3828118"/>
            <a:ext cx="2335340" cy="27868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Activity Description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9D57EE6F-7700-99AE-0A0B-9E168974B93D}"/>
              </a:ext>
            </a:extLst>
          </p:cNvPr>
          <p:cNvSpPr/>
          <p:nvPr/>
        </p:nvSpPr>
        <p:spPr>
          <a:xfrm>
            <a:off x="9247356" y="1708739"/>
            <a:ext cx="2708186" cy="4045804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BDF5795F-88A7-8A99-7EC6-8F651988401D}"/>
              </a:ext>
            </a:extLst>
          </p:cNvPr>
          <p:cNvSpPr/>
          <p:nvPr/>
        </p:nvSpPr>
        <p:spPr>
          <a:xfrm>
            <a:off x="9306482" y="1862704"/>
            <a:ext cx="2592010" cy="225421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 Jam Café House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2B0204F6-A955-9FA6-528A-DBDF7FA737FC}"/>
              </a:ext>
            </a:extLst>
          </p:cNvPr>
          <p:cNvSpPr/>
          <p:nvPr/>
        </p:nvSpPr>
        <p:spPr>
          <a:xfrm>
            <a:off x="9305426" y="2191223"/>
            <a:ext cx="2592010" cy="225421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u="sng" dirty="0"/>
              <a:t>Home</a:t>
            </a:r>
            <a:r>
              <a:rPr lang="en-US" sz="800" dirty="0"/>
              <a:t>    </a:t>
            </a:r>
            <a:r>
              <a:rPr lang="en-US" sz="800" u="sng" dirty="0"/>
              <a:t>Menu</a:t>
            </a:r>
            <a:r>
              <a:rPr lang="en-US" sz="800" dirty="0"/>
              <a:t>    </a:t>
            </a:r>
            <a:r>
              <a:rPr lang="en-US" sz="800" u="sng" dirty="0"/>
              <a:t>Music</a:t>
            </a:r>
            <a:r>
              <a:rPr lang="en-US" sz="800" dirty="0"/>
              <a:t>    </a:t>
            </a:r>
            <a:r>
              <a:rPr lang="en-US" sz="800" u="sng" dirty="0"/>
              <a:t>Jobs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3F044B31-2BB5-183B-233C-98C35FE2E822}"/>
              </a:ext>
            </a:extLst>
          </p:cNvPr>
          <p:cNvSpPr/>
          <p:nvPr/>
        </p:nvSpPr>
        <p:spPr>
          <a:xfrm>
            <a:off x="9315418" y="2516230"/>
            <a:ext cx="2592010" cy="2468677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C7F5C988-D569-413C-6539-48742A005BBA}"/>
              </a:ext>
            </a:extLst>
          </p:cNvPr>
          <p:cNvSpPr/>
          <p:nvPr/>
        </p:nvSpPr>
        <p:spPr>
          <a:xfrm>
            <a:off x="9305426" y="5056071"/>
            <a:ext cx="2592010" cy="487036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800" i="1" dirty="0"/>
              <a:t>Copyright © 2014 </a:t>
            </a:r>
            <a:r>
              <a:rPr lang="en-SG" sz="800" i="1" dirty="0" err="1"/>
              <a:t>JavaJam</a:t>
            </a:r>
            <a:r>
              <a:rPr lang="en-SG" sz="800" i="1" dirty="0"/>
              <a:t> Coffee House</a:t>
            </a:r>
            <a:br>
              <a:rPr lang="en-SG" sz="800" dirty="0"/>
            </a:br>
            <a:r>
              <a:rPr lang="en-SG" sz="800" i="1" dirty="0">
                <a:hlinkClick r:id="rId3"/>
              </a:rPr>
              <a:t>aquila@ng.com</a:t>
            </a:r>
            <a:endParaRPr lang="en-US" sz="800" dirty="0">
              <a:latin typeface="Aptos" panose="020B00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FA392E72-BA4D-1D0B-E511-01976D3B35DA}"/>
              </a:ext>
            </a:extLst>
          </p:cNvPr>
          <p:cNvSpPr txBox="1"/>
          <p:nvPr/>
        </p:nvSpPr>
        <p:spPr>
          <a:xfrm>
            <a:off x="10352938" y="36973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BF6B33B2-9228-DCD5-C496-0E6DC0040B3E}"/>
              </a:ext>
            </a:extLst>
          </p:cNvPr>
          <p:cNvSpPr/>
          <p:nvPr/>
        </p:nvSpPr>
        <p:spPr>
          <a:xfrm>
            <a:off x="9376653" y="2624559"/>
            <a:ext cx="1030712" cy="212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Content Header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9E1DB4C4-727C-7135-B66C-68DBC67322F4}"/>
              </a:ext>
            </a:extLst>
          </p:cNvPr>
          <p:cNvSpPr/>
          <p:nvPr/>
        </p:nvSpPr>
        <p:spPr>
          <a:xfrm>
            <a:off x="9376653" y="2888202"/>
            <a:ext cx="2436685" cy="27868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Content Description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FE0CE748-1AA6-5923-8016-6F4139DC6379}"/>
              </a:ext>
            </a:extLst>
          </p:cNvPr>
          <p:cNvSpPr/>
          <p:nvPr/>
        </p:nvSpPr>
        <p:spPr>
          <a:xfrm>
            <a:off x="9376652" y="3224135"/>
            <a:ext cx="1417873" cy="212332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Current Openings Header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D4C3A617-F388-8EA1-8328-DF60E5865F37}"/>
              </a:ext>
            </a:extLst>
          </p:cNvPr>
          <p:cNvSpPr/>
          <p:nvPr/>
        </p:nvSpPr>
        <p:spPr>
          <a:xfrm>
            <a:off x="9376652" y="3492185"/>
            <a:ext cx="2436685" cy="571403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Current Opening List Items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1997BC7B-AED0-6EAD-5A28-6E80834C84B6}"/>
              </a:ext>
            </a:extLst>
          </p:cNvPr>
          <p:cNvSpPr/>
          <p:nvPr/>
        </p:nvSpPr>
        <p:spPr>
          <a:xfrm>
            <a:off x="9387417" y="4139839"/>
            <a:ext cx="2436685" cy="27868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How to apply Header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8CEEFE6D-97DD-9D4C-138B-AF9AA62EC69E}"/>
              </a:ext>
            </a:extLst>
          </p:cNvPr>
          <p:cNvSpPr/>
          <p:nvPr/>
        </p:nvSpPr>
        <p:spPr>
          <a:xfrm>
            <a:off x="6404802" y="4161979"/>
            <a:ext cx="1288577" cy="27868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Feature Activity Header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5DCA251-5533-B954-295F-643C9FBA53D4}"/>
              </a:ext>
            </a:extLst>
          </p:cNvPr>
          <p:cNvSpPr/>
          <p:nvPr/>
        </p:nvSpPr>
        <p:spPr>
          <a:xfrm>
            <a:off x="6506148" y="4497912"/>
            <a:ext cx="2335340" cy="278689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/>
              <a:t>Feature Activity Description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767691BA-0ABB-3CE1-8604-DE3C96B06808}"/>
              </a:ext>
            </a:extLst>
          </p:cNvPr>
          <p:cNvSpPr/>
          <p:nvPr/>
        </p:nvSpPr>
        <p:spPr>
          <a:xfrm>
            <a:off x="9393854" y="4494779"/>
            <a:ext cx="2436685" cy="349856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800" b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Send your resume and cover letter to:</a:t>
            </a:r>
          </a:p>
          <a:p>
            <a:r>
              <a:rPr lang="en-SG" sz="800" i="1" dirty="0">
                <a:hlinkClick r:id="rId3"/>
              </a:rPr>
              <a:t>aquila@ng.com</a:t>
            </a:r>
            <a:endParaRPr lang="en-SG" sz="800" b="0" dirty="0">
              <a:solidFill>
                <a:srgbClr val="CCCCCC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47C60DAA-22D1-CB5B-0534-C090E80FE169}"/>
              </a:ext>
            </a:extLst>
          </p:cNvPr>
          <p:cNvSpPr/>
          <p:nvPr/>
        </p:nvSpPr>
        <p:spPr>
          <a:xfrm>
            <a:off x="1136839" y="1272317"/>
            <a:ext cx="1034093" cy="311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42211348-E6D3-7FF5-0939-C5B5C770A829}"/>
              </a:ext>
            </a:extLst>
          </p:cNvPr>
          <p:cNvSpPr/>
          <p:nvPr/>
        </p:nvSpPr>
        <p:spPr>
          <a:xfrm>
            <a:off x="4083085" y="1266045"/>
            <a:ext cx="1034093" cy="311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A6F2E9FA-6AFF-1D3A-5379-351056341BC2}"/>
              </a:ext>
            </a:extLst>
          </p:cNvPr>
          <p:cNvSpPr/>
          <p:nvPr/>
        </p:nvSpPr>
        <p:spPr>
          <a:xfrm>
            <a:off x="7041419" y="1276703"/>
            <a:ext cx="1034093" cy="311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Music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F46D0177-FAC4-DE63-05A4-D136EFADEB43}"/>
              </a:ext>
            </a:extLst>
          </p:cNvPr>
          <p:cNvSpPr/>
          <p:nvPr/>
        </p:nvSpPr>
        <p:spPr>
          <a:xfrm>
            <a:off x="9999753" y="1281611"/>
            <a:ext cx="1034093" cy="311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Jobs</a:t>
            </a:r>
          </a:p>
        </p:txBody>
      </p:sp>
    </p:spTree>
    <p:extLst>
      <p:ext uri="{BB962C8B-B14F-4D97-AF65-F5344CB8AC3E}">
        <p14:creationId xmlns:p14="http://schemas.microsoft.com/office/powerpoint/2010/main" val="46107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1BEF7D80-F3E0-E1BF-003E-B6F900BABC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5073"/>
          <a:stretch/>
        </p:blipFill>
        <p:spPr>
          <a:xfrm>
            <a:off x="532994" y="915140"/>
            <a:ext cx="2451562" cy="216524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2" name="Picture 1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16129ADE-984D-3486-0B69-2169D7248A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5073"/>
          <a:stretch/>
        </p:blipFill>
        <p:spPr>
          <a:xfrm>
            <a:off x="9395908" y="915140"/>
            <a:ext cx="2451562" cy="216524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85A0AECE-5DA5-40BD-3EB9-56718DBF5C0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5073"/>
          <a:stretch/>
        </p:blipFill>
        <p:spPr>
          <a:xfrm>
            <a:off x="3479240" y="915141"/>
            <a:ext cx="2451562" cy="216524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B7040BB2-A6C2-8C6C-C71A-46002B5B2E8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5073"/>
          <a:stretch/>
        </p:blipFill>
        <p:spPr>
          <a:xfrm>
            <a:off x="6437574" y="915140"/>
            <a:ext cx="2451562" cy="216524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1521EE-29B6-840E-F781-1371B41E8984}"/>
              </a:ext>
            </a:extLst>
          </p:cNvPr>
          <p:cNvSpPr/>
          <p:nvPr/>
        </p:nvSpPr>
        <p:spPr>
          <a:xfrm>
            <a:off x="647030" y="1087093"/>
            <a:ext cx="154243" cy="130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CEC1EA-E09A-563E-2298-D0E774CBFAF2}"/>
              </a:ext>
            </a:extLst>
          </p:cNvPr>
          <p:cNvSpPr/>
          <p:nvPr/>
        </p:nvSpPr>
        <p:spPr>
          <a:xfrm>
            <a:off x="797332" y="1087093"/>
            <a:ext cx="154243" cy="130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753CAF-AFEE-D99D-DA33-FCD11CE37AA5}"/>
              </a:ext>
            </a:extLst>
          </p:cNvPr>
          <p:cNvSpPr/>
          <p:nvPr/>
        </p:nvSpPr>
        <p:spPr>
          <a:xfrm>
            <a:off x="947634" y="1087093"/>
            <a:ext cx="154243" cy="130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833070-C4FB-0316-8FEF-E1E63D51AFE0}"/>
              </a:ext>
            </a:extLst>
          </p:cNvPr>
          <p:cNvSpPr/>
          <p:nvPr/>
        </p:nvSpPr>
        <p:spPr>
          <a:xfrm>
            <a:off x="3479240" y="1087093"/>
            <a:ext cx="154243" cy="130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55B1FF-8A02-1AC5-C55C-1E627D62DEB7}"/>
              </a:ext>
            </a:extLst>
          </p:cNvPr>
          <p:cNvSpPr/>
          <p:nvPr/>
        </p:nvSpPr>
        <p:spPr>
          <a:xfrm>
            <a:off x="3755491" y="1087093"/>
            <a:ext cx="154243" cy="130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2948AF-DC4C-F1F5-850C-D72AFFE14C18}"/>
              </a:ext>
            </a:extLst>
          </p:cNvPr>
          <p:cNvSpPr/>
          <p:nvPr/>
        </p:nvSpPr>
        <p:spPr>
          <a:xfrm>
            <a:off x="3905793" y="1087093"/>
            <a:ext cx="154243" cy="130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5B4456-9FED-0BC9-40FE-B9FC8189A58B}"/>
              </a:ext>
            </a:extLst>
          </p:cNvPr>
          <p:cNvSpPr/>
          <p:nvPr/>
        </p:nvSpPr>
        <p:spPr>
          <a:xfrm>
            <a:off x="6436966" y="1087093"/>
            <a:ext cx="154243" cy="130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B44C80-E6E3-62C7-DB7A-F3CF41D1F433}"/>
              </a:ext>
            </a:extLst>
          </p:cNvPr>
          <p:cNvSpPr/>
          <p:nvPr/>
        </p:nvSpPr>
        <p:spPr>
          <a:xfrm>
            <a:off x="6587268" y="1087093"/>
            <a:ext cx="154243" cy="130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8F3FD7-4A2E-85E4-0067-BDD09FFABD52}"/>
              </a:ext>
            </a:extLst>
          </p:cNvPr>
          <p:cNvSpPr/>
          <p:nvPr/>
        </p:nvSpPr>
        <p:spPr>
          <a:xfrm>
            <a:off x="6850371" y="1087093"/>
            <a:ext cx="154243" cy="130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CC9482-0732-6CFF-07EC-54C473B10FBE}"/>
              </a:ext>
            </a:extLst>
          </p:cNvPr>
          <p:cNvSpPr/>
          <p:nvPr/>
        </p:nvSpPr>
        <p:spPr>
          <a:xfrm>
            <a:off x="9395908" y="1091173"/>
            <a:ext cx="154243" cy="130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D945F1-8BEA-24B5-9941-9C21AECACC03}"/>
              </a:ext>
            </a:extLst>
          </p:cNvPr>
          <p:cNvSpPr/>
          <p:nvPr/>
        </p:nvSpPr>
        <p:spPr>
          <a:xfrm>
            <a:off x="9546210" y="1091173"/>
            <a:ext cx="154243" cy="130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A234FD-A087-846D-2DF9-A1E5D7B5A019}"/>
              </a:ext>
            </a:extLst>
          </p:cNvPr>
          <p:cNvSpPr/>
          <p:nvPr/>
        </p:nvSpPr>
        <p:spPr>
          <a:xfrm>
            <a:off x="9696512" y="1091173"/>
            <a:ext cx="154243" cy="130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A48AB1-86A6-ADF3-6267-EACB5DF0DBE8}"/>
              </a:ext>
            </a:extLst>
          </p:cNvPr>
          <p:cNvCxnSpPr>
            <a:cxnSpLocks/>
          </p:cNvCxnSpPr>
          <p:nvPr/>
        </p:nvCxnSpPr>
        <p:spPr>
          <a:xfrm flipH="1" flipV="1">
            <a:off x="2972468" y="1304855"/>
            <a:ext cx="6500562" cy="4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A4621A5-A4AA-AE73-2BD8-EBBBEB10739F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9473030" y="1221335"/>
            <a:ext cx="0" cy="883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E556989-171C-5C3A-61E8-781544F9CFA7}"/>
              </a:ext>
            </a:extLst>
          </p:cNvPr>
          <p:cNvCxnSpPr>
            <a:cxnSpLocks/>
          </p:cNvCxnSpPr>
          <p:nvPr/>
        </p:nvCxnSpPr>
        <p:spPr>
          <a:xfrm flipH="1">
            <a:off x="5930802" y="1397368"/>
            <a:ext cx="36925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B921AF6-2C6A-6F39-57ED-B250F8BA7D88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623332" y="1221335"/>
            <a:ext cx="3941" cy="1760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5BA70B9-5516-A91D-E4D6-324770F8D0D5}"/>
              </a:ext>
            </a:extLst>
          </p:cNvPr>
          <p:cNvCxnSpPr>
            <a:cxnSpLocks/>
          </p:cNvCxnSpPr>
          <p:nvPr/>
        </p:nvCxnSpPr>
        <p:spPr>
          <a:xfrm flipH="1">
            <a:off x="8889136" y="1484969"/>
            <a:ext cx="8911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F648E8B-13EB-C846-C4DD-F68ACF37606E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9773634" y="1221335"/>
            <a:ext cx="3940" cy="2718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64DED95-D504-88DB-4195-B982956BED7A}"/>
              </a:ext>
            </a:extLst>
          </p:cNvPr>
          <p:cNvCxnSpPr>
            <a:cxnSpLocks/>
          </p:cNvCxnSpPr>
          <p:nvPr/>
        </p:nvCxnSpPr>
        <p:spPr>
          <a:xfrm flipH="1">
            <a:off x="2972468" y="1493163"/>
            <a:ext cx="35416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2925B0E-7AE8-84BA-AD8D-897FEDDC2041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514088" y="1217255"/>
            <a:ext cx="0" cy="2759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E365BAD-FB92-C2CA-72DE-11DC70E90825}"/>
              </a:ext>
            </a:extLst>
          </p:cNvPr>
          <p:cNvCxnSpPr>
            <a:cxnSpLocks/>
          </p:cNvCxnSpPr>
          <p:nvPr/>
        </p:nvCxnSpPr>
        <p:spPr>
          <a:xfrm flipH="1" flipV="1">
            <a:off x="5930802" y="1588957"/>
            <a:ext cx="733588" cy="3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0F41C26-49F3-5F73-D5B0-4727316418DA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6664390" y="1217255"/>
            <a:ext cx="0" cy="3757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60DBB96-F707-BE45-D817-0D83AA51F560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6927492" y="1217255"/>
            <a:ext cx="1" cy="4826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2BE1732-793B-1B41-2B13-710E67AC8F1C}"/>
              </a:ext>
            </a:extLst>
          </p:cNvPr>
          <p:cNvCxnSpPr>
            <a:cxnSpLocks/>
          </p:cNvCxnSpPr>
          <p:nvPr/>
        </p:nvCxnSpPr>
        <p:spPr>
          <a:xfrm flipV="1">
            <a:off x="6927492" y="1692356"/>
            <a:ext cx="2468416" cy="7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BD5B447-576D-F7F7-0FE3-067F18E006F0}"/>
              </a:ext>
            </a:extLst>
          </p:cNvPr>
          <p:cNvCxnSpPr>
            <a:cxnSpLocks/>
          </p:cNvCxnSpPr>
          <p:nvPr/>
        </p:nvCxnSpPr>
        <p:spPr>
          <a:xfrm flipH="1">
            <a:off x="2972468" y="1592752"/>
            <a:ext cx="58698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D11A1B3-0933-F5FE-A62D-BB0FF2087300}"/>
              </a:ext>
            </a:extLst>
          </p:cNvPr>
          <p:cNvCxnSpPr>
            <a:cxnSpLocks/>
          </p:cNvCxnSpPr>
          <p:nvPr/>
        </p:nvCxnSpPr>
        <p:spPr>
          <a:xfrm>
            <a:off x="3559456" y="1217600"/>
            <a:ext cx="0" cy="3757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F44DC0E-A752-EB5C-0ADE-F2FDB91B1BEC}"/>
              </a:ext>
            </a:extLst>
          </p:cNvPr>
          <p:cNvCxnSpPr>
            <a:cxnSpLocks/>
          </p:cNvCxnSpPr>
          <p:nvPr/>
        </p:nvCxnSpPr>
        <p:spPr>
          <a:xfrm flipH="1">
            <a:off x="3828671" y="1209663"/>
            <a:ext cx="1" cy="4826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2FC839C-23EC-CC2E-0B18-8E34673C3D10}"/>
              </a:ext>
            </a:extLst>
          </p:cNvPr>
          <p:cNvCxnSpPr>
            <a:cxnSpLocks/>
          </p:cNvCxnSpPr>
          <p:nvPr/>
        </p:nvCxnSpPr>
        <p:spPr>
          <a:xfrm>
            <a:off x="3828671" y="1692356"/>
            <a:ext cx="2608295" cy="7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7AACDDD-E9D1-2D16-51F5-755B5B287A09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3981071" y="1217255"/>
            <a:ext cx="1844" cy="6275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DE10002-7A1D-ADBC-2D87-A3B80A320374}"/>
              </a:ext>
            </a:extLst>
          </p:cNvPr>
          <p:cNvCxnSpPr>
            <a:cxnSpLocks/>
          </p:cNvCxnSpPr>
          <p:nvPr/>
        </p:nvCxnSpPr>
        <p:spPr>
          <a:xfrm>
            <a:off x="3981071" y="1828473"/>
            <a:ext cx="5414837" cy="30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7EDBA63-F2B6-0567-8A43-AD48432BDFDD}"/>
              </a:ext>
            </a:extLst>
          </p:cNvPr>
          <p:cNvCxnSpPr>
            <a:cxnSpLocks/>
          </p:cNvCxnSpPr>
          <p:nvPr/>
        </p:nvCxnSpPr>
        <p:spPr>
          <a:xfrm>
            <a:off x="709942" y="1220768"/>
            <a:ext cx="845" cy="7125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4E6F2CA-3BFC-35AB-03EB-F0491806567F}"/>
              </a:ext>
            </a:extLst>
          </p:cNvPr>
          <p:cNvCxnSpPr>
            <a:cxnSpLocks/>
          </p:cNvCxnSpPr>
          <p:nvPr/>
        </p:nvCxnSpPr>
        <p:spPr>
          <a:xfrm>
            <a:off x="710787" y="1933354"/>
            <a:ext cx="27684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7FD8C3D-793F-220D-2E6C-ED2B9A4889A4}"/>
              </a:ext>
            </a:extLst>
          </p:cNvPr>
          <p:cNvCxnSpPr>
            <a:cxnSpLocks/>
          </p:cNvCxnSpPr>
          <p:nvPr/>
        </p:nvCxnSpPr>
        <p:spPr>
          <a:xfrm flipH="1">
            <a:off x="884268" y="1217255"/>
            <a:ext cx="175" cy="8281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976EA20-172E-93D7-15A2-E97673634DDE}"/>
              </a:ext>
            </a:extLst>
          </p:cNvPr>
          <p:cNvCxnSpPr>
            <a:cxnSpLocks/>
          </p:cNvCxnSpPr>
          <p:nvPr/>
        </p:nvCxnSpPr>
        <p:spPr>
          <a:xfrm>
            <a:off x="884268" y="2045430"/>
            <a:ext cx="55510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C271C65-1780-B237-518C-9CA7E2DA0C0C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1016267" y="1217255"/>
            <a:ext cx="8489" cy="9588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6C194B4-C7FC-711D-88FF-A9104515C1C4}"/>
              </a:ext>
            </a:extLst>
          </p:cNvPr>
          <p:cNvCxnSpPr>
            <a:cxnSpLocks/>
          </p:cNvCxnSpPr>
          <p:nvPr/>
        </p:nvCxnSpPr>
        <p:spPr>
          <a:xfrm>
            <a:off x="1016267" y="2176058"/>
            <a:ext cx="83796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9A4DE5D7-1319-5882-79B2-75FDC4C8D24A}"/>
              </a:ext>
            </a:extLst>
          </p:cNvPr>
          <p:cNvSpPr txBox="1"/>
          <p:nvPr/>
        </p:nvSpPr>
        <p:spPr>
          <a:xfrm>
            <a:off x="1304890" y="8228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556292-9F46-4FA1-4203-C7E89126D516}"/>
              </a:ext>
            </a:extLst>
          </p:cNvPr>
          <p:cNvSpPr/>
          <p:nvPr/>
        </p:nvSpPr>
        <p:spPr>
          <a:xfrm>
            <a:off x="1241728" y="404813"/>
            <a:ext cx="1034093" cy="311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4F3D8B-31CD-EFF3-581B-7FB63F69CC16}"/>
              </a:ext>
            </a:extLst>
          </p:cNvPr>
          <p:cNvSpPr/>
          <p:nvPr/>
        </p:nvSpPr>
        <p:spPr>
          <a:xfrm>
            <a:off x="4187974" y="398541"/>
            <a:ext cx="1034093" cy="311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CC80F5-6838-2C58-C7CB-1645A8876EAC}"/>
              </a:ext>
            </a:extLst>
          </p:cNvPr>
          <p:cNvSpPr/>
          <p:nvPr/>
        </p:nvSpPr>
        <p:spPr>
          <a:xfrm>
            <a:off x="7146308" y="409199"/>
            <a:ext cx="1034093" cy="311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DFD031-F1F7-5B82-0C01-FA2BA901631E}"/>
              </a:ext>
            </a:extLst>
          </p:cNvPr>
          <p:cNvSpPr/>
          <p:nvPr/>
        </p:nvSpPr>
        <p:spPr>
          <a:xfrm>
            <a:off x="10104642" y="414107"/>
            <a:ext cx="1034093" cy="311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37CD18B-5269-0BA5-39ED-887161EDFB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3001" y="3956384"/>
            <a:ext cx="4109190" cy="249292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0759FA2-9A32-B076-BB53-D24C0D834E14}"/>
              </a:ext>
            </a:extLst>
          </p:cNvPr>
          <p:cNvSpPr/>
          <p:nvPr/>
        </p:nvSpPr>
        <p:spPr>
          <a:xfrm>
            <a:off x="528172" y="1627275"/>
            <a:ext cx="269160" cy="1259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8AD368-D4E7-9C30-BB6A-86A417CF2204}"/>
              </a:ext>
            </a:extLst>
          </p:cNvPr>
          <p:cNvCxnSpPr>
            <a:cxnSpLocks/>
          </p:cNvCxnSpPr>
          <p:nvPr/>
        </p:nvCxnSpPr>
        <p:spPr>
          <a:xfrm flipH="1">
            <a:off x="662752" y="1759103"/>
            <a:ext cx="754" cy="234436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C02D68-F456-9562-BFB9-C87369EB24E6}"/>
              </a:ext>
            </a:extLst>
          </p:cNvPr>
          <p:cNvCxnSpPr>
            <a:cxnSpLocks/>
          </p:cNvCxnSpPr>
          <p:nvPr/>
        </p:nvCxnSpPr>
        <p:spPr>
          <a:xfrm>
            <a:off x="647030" y="4103464"/>
            <a:ext cx="359597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02A2A4D-13F6-66FC-D7BD-BF493EAE7492}"/>
              </a:ext>
            </a:extLst>
          </p:cNvPr>
          <p:cNvSpPr/>
          <p:nvPr/>
        </p:nvSpPr>
        <p:spPr>
          <a:xfrm>
            <a:off x="3483311" y="1594682"/>
            <a:ext cx="269160" cy="1259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3695CE0-9A86-45EA-BF95-805F1FF5C162}"/>
              </a:ext>
            </a:extLst>
          </p:cNvPr>
          <p:cNvCxnSpPr>
            <a:cxnSpLocks/>
          </p:cNvCxnSpPr>
          <p:nvPr/>
        </p:nvCxnSpPr>
        <p:spPr>
          <a:xfrm>
            <a:off x="3618645" y="1726510"/>
            <a:ext cx="10896" cy="237695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7DA43D1-292D-C8A5-DDA0-93849CAECECF}"/>
              </a:ext>
            </a:extLst>
          </p:cNvPr>
          <p:cNvSpPr/>
          <p:nvPr/>
        </p:nvSpPr>
        <p:spPr>
          <a:xfrm>
            <a:off x="6429471" y="2233826"/>
            <a:ext cx="269160" cy="1259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552306-20F6-2108-7B6A-84ABE8BD66AB}"/>
              </a:ext>
            </a:extLst>
          </p:cNvPr>
          <p:cNvCxnSpPr>
            <a:cxnSpLocks/>
          </p:cNvCxnSpPr>
          <p:nvPr/>
        </p:nvCxnSpPr>
        <p:spPr>
          <a:xfrm flipH="1">
            <a:off x="6584680" y="2359774"/>
            <a:ext cx="2588" cy="159660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56CA39C-310B-4215-D7A6-E62D54804632}"/>
              </a:ext>
            </a:extLst>
          </p:cNvPr>
          <p:cNvSpPr/>
          <p:nvPr/>
        </p:nvSpPr>
        <p:spPr>
          <a:xfrm>
            <a:off x="9510297" y="2333615"/>
            <a:ext cx="478152" cy="13011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8B75722-F690-83F7-8CC0-EA2063A1BCFE}"/>
              </a:ext>
            </a:extLst>
          </p:cNvPr>
          <p:cNvCxnSpPr>
            <a:cxnSpLocks/>
          </p:cNvCxnSpPr>
          <p:nvPr/>
        </p:nvCxnSpPr>
        <p:spPr>
          <a:xfrm>
            <a:off x="9645631" y="2465444"/>
            <a:ext cx="8893" cy="15788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FC0CA76-FAFA-6E8D-094A-46A3B71CB064}"/>
              </a:ext>
            </a:extLst>
          </p:cNvPr>
          <p:cNvCxnSpPr>
            <a:cxnSpLocks/>
          </p:cNvCxnSpPr>
          <p:nvPr/>
        </p:nvCxnSpPr>
        <p:spPr>
          <a:xfrm flipH="1">
            <a:off x="8333426" y="4044268"/>
            <a:ext cx="1310202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C297FB3E-F05B-63ED-B8B8-3A7FA86ADCBD}"/>
              </a:ext>
            </a:extLst>
          </p:cNvPr>
          <p:cNvSpPr/>
          <p:nvPr/>
        </p:nvSpPr>
        <p:spPr>
          <a:xfrm>
            <a:off x="9399615" y="2880864"/>
            <a:ext cx="269160" cy="12594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C5864E8-17F9-B167-9F23-D74A51CC82D9}"/>
              </a:ext>
            </a:extLst>
          </p:cNvPr>
          <p:cNvCxnSpPr>
            <a:cxnSpLocks/>
          </p:cNvCxnSpPr>
          <p:nvPr/>
        </p:nvCxnSpPr>
        <p:spPr>
          <a:xfrm>
            <a:off x="9473030" y="3006812"/>
            <a:ext cx="0" cy="118148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289C9F4-F385-0B5E-AB9D-41E473524CA2}"/>
              </a:ext>
            </a:extLst>
          </p:cNvPr>
          <p:cNvCxnSpPr>
            <a:cxnSpLocks/>
          </p:cNvCxnSpPr>
          <p:nvPr/>
        </p:nvCxnSpPr>
        <p:spPr>
          <a:xfrm flipH="1">
            <a:off x="8334833" y="4176954"/>
            <a:ext cx="113819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0E31DD9D-2ABB-BCBE-0BA0-3EAC0C567205}"/>
              </a:ext>
            </a:extLst>
          </p:cNvPr>
          <p:cNvSpPr/>
          <p:nvPr/>
        </p:nvSpPr>
        <p:spPr>
          <a:xfrm>
            <a:off x="5307537" y="5227390"/>
            <a:ext cx="2094513" cy="311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 Client</a:t>
            </a:r>
          </a:p>
        </p:txBody>
      </p:sp>
    </p:spTree>
    <p:extLst>
      <p:ext uri="{BB962C8B-B14F-4D97-AF65-F5344CB8AC3E}">
        <p14:creationId xmlns:p14="http://schemas.microsoft.com/office/powerpoint/2010/main" val="4110933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16129ADE-984D-3486-0B69-2169D7248A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5073"/>
          <a:stretch/>
        </p:blipFill>
        <p:spPr>
          <a:xfrm>
            <a:off x="9308025" y="2660456"/>
            <a:ext cx="2451562" cy="216524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Picture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15323740-BED3-90BD-5DD9-34A578CAEE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5073"/>
          <a:stretch/>
        </p:blipFill>
        <p:spPr>
          <a:xfrm>
            <a:off x="433023" y="2660456"/>
            <a:ext cx="2451562" cy="216524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85A0AECE-5DA5-40BD-3EB9-56718DBF5C0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5073"/>
          <a:stretch/>
        </p:blipFill>
        <p:spPr>
          <a:xfrm>
            <a:off x="3391357" y="2660457"/>
            <a:ext cx="2451562" cy="216524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B7040BB2-A6C2-8C6C-C71A-46002B5B2E8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5073"/>
          <a:stretch/>
        </p:blipFill>
        <p:spPr>
          <a:xfrm>
            <a:off x="6349691" y="2660456"/>
            <a:ext cx="2451562" cy="216524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A351883-5F19-D585-6600-CC2B70456FAC}"/>
              </a:ext>
            </a:extLst>
          </p:cNvPr>
          <p:cNvSpPr/>
          <p:nvPr/>
        </p:nvSpPr>
        <p:spPr>
          <a:xfrm>
            <a:off x="576820" y="2819961"/>
            <a:ext cx="145580" cy="1446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D20066-6755-CD2A-1D29-5891EC36E80A}"/>
              </a:ext>
            </a:extLst>
          </p:cNvPr>
          <p:cNvSpPr/>
          <p:nvPr/>
        </p:nvSpPr>
        <p:spPr>
          <a:xfrm>
            <a:off x="6495839" y="2819960"/>
            <a:ext cx="145580" cy="1446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E136A5-1EBD-4772-C035-B100BCFA2A60}"/>
              </a:ext>
            </a:extLst>
          </p:cNvPr>
          <p:cNvSpPr/>
          <p:nvPr/>
        </p:nvSpPr>
        <p:spPr>
          <a:xfrm>
            <a:off x="9445517" y="2819960"/>
            <a:ext cx="145580" cy="1446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urved Down Arrow 20">
            <a:extLst>
              <a:ext uri="{FF2B5EF4-FFF2-40B4-BE49-F238E27FC236}">
                <a16:creationId xmlns:a16="http://schemas.microsoft.com/office/drawing/2014/main" id="{C209516C-D7E2-B3BC-42E8-D0092754A55D}"/>
              </a:ext>
            </a:extLst>
          </p:cNvPr>
          <p:cNvSpPr/>
          <p:nvPr/>
        </p:nvSpPr>
        <p:spPr>
          <a:xfrm>
            <a:off x="596643" y="621959"/>
            <a:ext cx="4217462" cy="2198001"/>
          </a:xfrm>
          <a:prstGeom prst="curvedDownArrow">
            <a:avLst>
              <a:gd name="adj1" fmla="val 3000"/>
              <a:gd name="adj2" fmla="val 9311"/>
              <a:gd name="adj3" fmla="val 254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urved Down Arrow 21">
            <a:extLst>
              <a:ext uri="{FF2B5EF4-FFF2-40B4-BE49-F238E27FC236}">
                <a16:creationId xmlns:a16="http://schemas.microsoft.com/office/drawing/2014/main" id="{2980BF69-41D7-713C-016A-98BB94CFCBBE}"/>
              </a:ext>
            </a:extLst>
          </p:cNvPr>
          <p:cNvSpPr/>
          <p:nvPr/>
        </p:nvSpPr>
        <p:spPr>
          <a:xfrm flipH="1">
            <a:off x="4814105" y="621959"/>
            <a:ext cx="1827314" cy="2198000"/>
          </a:xfrm>
          <a:prstGeom prst="curvedDownArrow">
            <a:avLst>
              <a:gd name="adj1" fmla="val 3000"/>
              <a:gd name="adj2" fmla="val 9311"/>
              <a:gd name="adj3" fmla="val 254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39E8365F-FF04-8AEB-FB1C-E112B3022EF4}"/>
              </a:ext>
            </a:extLst>
          </p:cNvPr>
          <p:cNvSpPr/>
          <p:nvPr/>
        </p:nvSpPr>
        <p:spPr>
          <a:xfrm flipH="1">
            <a:off x="4966505" y="774360"/>
            <a:ext cx="4624592" cy="2045599"/>
          </a:xfrm>
          <a:prstGeom prst="curvedDownArrow">
            <a:avLst>
              <a:gd name="adj1" fmla="val 3000"/>
              <a:gd name="adj2" fmla="val 9311"/>
              <a:gd name="adj3" fmla="val 2540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7B694A-5B13-5FE7-7E7E-42E59138E346}"/>
              </a:ext>
            </a:extLst>
          </p:cNvPr>
          <p:cNvSpPr/>
          <p:nvPr/>
        </p:nvSpPr>
        <p:spPr>
          <a:xfrm>
            <a:off x="722400" y="2819960"/>
            <a:ext cx="145580" cy="1446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urved Down Arrow 24">
            <a:extLst>
              <a:ext uri="{FF2B5EF4-FFF2-40B4-BE49-F238E27FC236}">
                <a16:creationId xmlns:a16="http://schemas.microsoft.com/office/drawing/2014/main" id="{5E897FA5-F508-DD12-4DC0-724D8AA64540}"/>
              </a:ext>
            </a:extLst>
          </p:cNvPr>
          <p:cNvSpPr/>
          <p:nvPr/>
        </p:nvSpPr>
        <p:spPr>
          <a:xfrm>
            <a:off x="742223" y="618407"/>
            <a:ext cx="6460681" cy="2198000"/>
          </a:xfrm>
          <a:prstGeom prst="curvedDownArrow">
            <a:avLst>
              <a:gd name="adj1" fmla="val 3000"/>
              <a:gd name="adj2" fmla="val 9311"/>
              <a:gd name="adj3" fmla="val 25403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Down Arrow 25">
            <a:extLst>
              <a:ext uri="{FF2B5EF4-FFF2-40B4-BE49-F238E27FC236}">
                <a16:creationId xmlns:a16="http://schemas.microsoft.com/office/drawing/2014/main" id="{54C13247-6554-11BB-115F-D83F6412EB99}"/>
              </a:ext>
            </a:extLst>
          </p:cNvPr>
          <p:cNvSpPr/>
          <p:nvPr/>
        </p:nvSpPr>
        <p:spPr>
          <a:xfrm>
            <a:off x="3709260" y="625511"/>
            <a:ext cx="3668637" cy="2198000"/>
          </a:xfrm>
          <a:prstGeom prst="curvedDownArrow">
            <a:avLst>
              <a:gd name="adj1" fmla="val 3000"/>
              <a:gd name="adj2" fmla="val 9311"/>
              <a:gd name="adj3" fmla="val 25403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798DB5D-5489-0A41-C07F-6FB6A33D92C8}"/>
              </a:ext>
            </a:extLst>
          </p:cNvPr>
          <p:cNvSpPr/>
          <p:nvPr/>
        </p:nvSpPr>
        <p:spPr>
          <a:xfrm>
            <a:off x="3674517" y="2821736"/>
            <a:ext cx="145580" cy="1446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urved Down Arrow 27">
            <a:extLst>
              <a:ext uri="{FF2B5EF4-FFF2-40B4-BE49-F238E27FC236}">
                <a16:creationId xmlns:a16="http://schemas.microsoft.com/office/drawing/2014/main" id="{9C884F08-98B2-F7C4-F47B-C893B40D9CA7}"/>
              </a:ext>
            </a:extLst>
          </p:cNvPr>
          <p:cNvSpPr/>
          <p:nvPr/>
        </p:nvSpPr>
        <p:spPr>
          <a:xfrm flipH="1">
            <a:off x="7355304" y="770807"/>
            <a:ext cx="2334796" cy="2059808"/>
          </a:xfrm>
          <a:prstGeom prst="curvedDownArrow">
            <a:avLst>
              <a:gd name="adj1" fmla="val 3000"/>
              <a:gd name="adj2" fmla="val 9311"/>
              <a:gd name="adj3" fmla="val 25403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7ACAD14-F34D-BC75-A6FA-7A4A421084D3}"/>
              </a:ext>
            </a:extLst>
          </p:cNvPr>
          <p:cNvSpPr/>
          <p:nvPr/>
        </p:nvSpPr>
        <p:spPr>
          <a:xfrm>
            <a:off x="9594022" y="2830615"/>
            <a:ext cx="145580" cy="144651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36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163</Words>
  <Application>Microsoft Macintosh PowerPoint</Application>
  <PresentationFormat>Widescreen</PresentationFormat>
  <Paragraphs>51</Paragraphs>
  <Slides>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#AQUILA NG LI EN#</dc:creator>
  <cp:lastModifiedBy>#AQUILA NG LI EN#</cp:lastModifiedBy>
  <cp:revision>3</cp:revision>
  <dcterms:created xsi:type="dcterms:W3CDTF">2024-08-18T16:52:05Z</dcterms:created>
  <dcterms:modified xsi:type="dcterms:W3CDTF">2024-08-19T10:54:11Z</dcterms:modified>
</cp:coreProperties>
</file>