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DC228011-LIU-YUCHEN/CISC3003-Semester-project-individual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2985902" y="1689260"/>
            <a:ext cx="12044053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E6D73"/>
                </a:solidFill>
                <a:latin typeface="Kollektif Bold"/>
              </a:rPr>
              <a:t>INDIVIDUAL DIGITAL STORY </a:t>
            </a:r>
          </a:p>
        </p:txBody>
      </p:sp>
      <p:grpSp>
        <p:nvGrpSpPr>
          <p:cNvPr name="Group 14" id="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2985902" y="4667540"/>
            <a:ext cx="12044053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227C9D"/>
                </a:solidFill>
                <a:latin typeface="Kollektif Bold"/>
              </a:rPr>
              <a:t>FOR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85902" y="6130580"/>
            <a:ext cx="12044053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>
                <a:solidFill>
                  <a:srgbClr val="FFCB77"/>
                </a:solidFill>
                <a:latin typeface="Kollektif Bold"/>
              </a:rPr>
              <a:t>CISC3003 SEMESTER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77094" y="9003442"/>
            <a:ext cx="3661668" cy="40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545454"/>
                </a:solidFill>
                <a:latin typeface="DM Sans"/>
              </a:rPr>
              <a:t>DC228011 LIU YUCHEN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9812" y="419177"/>
            <a:ext cx="12193634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FUNCTION TESTING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3330422" y="1789112"/>
            <a:ext cx="12452413" cy="8007059"/>
          </a:xfrm>
          <a:custGeom>
            <a:avLst/>
            <a:gdLst/>
            <a:ahLst/>
            <a:cxnLst/>
            <a:rect r="r" b="b" t="t" l="l"/>
            <a:pathLst>
              <a:path h="8007059" w="12452413">
                <a:moveTo>
                  <a:pt x="0" y="0"/>
                </a:moveTo>
                <a:lnTo>
                  <a:pt x="12452413" y="0"/>
                </a:lnTo>
                <a:lnTo>
                  <a:pt x="12452413" y="8007059"/>
                </a:lnTo>
                <a:lnTo>
                  <a:pt x="0" y="8007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0314" y="419177"/>
            <a:ext cx="10607371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SHOPPING CART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498756" y="1883528"/>
            <a:ext cx="13290489" cy="7568115"/>
          </a:xfrm>
          <a:custGeom>
            <a:avLst/>
            <a:gdLst/>
            <a:ahLst/>
            <a:cxnLst/>
            <a:rect r="r" b="b" t="t" l="l"/>
            <a:pathLst>
              <a:path h="7568115" w="13290489">
                <a:moveTo>
                  <a:pt x="0" y="0"/>
                </a:moveTo>
                <a:lnTo>
                  <a:pt x="13290488" y="0"/>
                </a:lnTo>
                <a:lnTo>
                  <a:pt x="13290488" y="7568115"/>
                </a:lnTo>
                <a:lnTo>
                  <a:pt x="0" y="756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73333" y="612607"/>
            <a:ext cx="10541334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ORDERING PAGE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927272" y="2371556"/>
            <a:ext cx="12433456" cy="7080087"/>
          </a:xfrm>
          <a:custGeom>
            <a:avLst/>
            <a:gdLst/>
            <a:ahLst/>
            <a:cxnLst/>
            <a:rect r="r" b="b" t="t" l="l"/>
            <a:pathLst>
              <a:path h="7080087" w="12433456">
                <a:moveTo>
                  <a:pt x="0" y="0"/>
                </a:moveTo>
                <a:lnTo>
                  <a:pt x="12433456" y="0"/>
                </a:lnTo>
                <a:lnTo>
                  <a:pt x="12433456" y="7080087"/>
                </a:lnTo>
                <a:lnTo>
                  <a:pt x="0" y="7080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7010" y="458788"/>
            <a:ext cx="9913981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COMFIRM PAGE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438643" y="2149893"/>
            <a:ext cx="13410713" cy="7636575"/>
          </a:xfrm>
          <a:custGeom>
            <a:avLst/>
            <a:gdLst/>
            <a:ahLst/>
            <a:cxnLst/>
            <a:rect r="r" b="b" t="t" l="l"/>
            <a:pathLst>
              <a:path h="7636575" w="13410713">
                <a:moveTo>
                  <a:pt x="0" y="0"/>
                </a:moveTo>
                <a:lnTo>
                  <a:pt x="13410714" y="0"/>
                </a:lnTo>
                <a:lnTo>
                  <a:pt x="13410714" y="7636576"/>
                </a:lnTo>
                <a:lnTo>
                  <a:pt x="0" y="763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88441" y="458788"/>
            <a:ext cx="13711119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RESPONSIVE DESIGN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6673253" y="1928336"/>
            <a:ext cx="4216489" cy="7962984"/>
          </a:xfrm>
          <a:custGeom>
            <a:avLst/>
            <a:gdLst/>
            <a:ahLst/>
            <a:cxnLst/>
            <a:rect r="r" b="b" t="t" l="l"/>
            <a:pathLst>
              <a:path h="7962984" w="4216489">
                <a:moveTo>
                  <a:pt x="0" y="0"/>
                </a:moveTo>
                <a:lnTo>
                  <a:pt x="4216489" y="0"/>
                </a:lnTo>
                <a:lnTo>
                  <a:pt x="4216489" y="7962984"/>
                </a:lnTo>
                <a:lnTo>
                  <a:pt x="0" y="7962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9392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535112"/>
            <a:ext cx="106201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SUMMARY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784200" y="5055936"/>
            <a:ext cx="10719600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In this project, we have successfully implemented a online shopping cart website as a full-stack developer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402338" y="6741639"/>
            <a:ext cx="5483325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u="sng">
                <a:solidFill>
                  <a:srgbClr val="FE6D73"/>
                </a:solidFill>
                <a:latin typeface="DM Sans"/>
                <a:hlinkClick r:id="rId10" tooltip="https://github.com/DC228011-LIU-YUCHEN/CISC3003-Semester-project-individual"/>
              </a:rPr>
              <a:t>click here to visite the project on GitHub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255447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270834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PROJECT 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83706" y="5100034"/>
            <a:ext cx="1071960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        The objective of this project is to design and develop an online shopping cart system specifically tailored for a mobile phone market. The system will allow customers to browse and purchase mobile phones through a user-friendly web interface. The project will involve creating an efficient platform that provides a seamless shopping experience for users.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3343" y="3503010"/>
            <a:ext cx="7998534" cy="1074586"/>
            <a:chOff x="0" y="0"/>
            <a:chExt cx="2106610" cy="2830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6610" cy="283018"/>
            </a:xfrm>
            <a:custGeom>
              <a:avLst/>
              <a:gdLst/>
              <a:ahLst/>
              <a:cxnLst/>
              <a:rect r="r" b="b" t="t" l="l"/>
              <a:pathLst>
                <a:path h="283018" w="2106610">
                  <a:moveTo>
                    <a:pt x="49364" y="0"/>
                  </a:moveTo>
                  <a:lnTo>
                    <a:pt x="2057246" y="0"/>
                  </a:lnTo>
                  <a:cubicBezTo>
                    <a:pt x="2070338" y="0"/>
                    <a:pt x="2082894" y="5201"/>
                    <a:pt x="2092152" y="14458"/>
                  </a:cubicBezTo>
                  <a:cubicBezTo>
                    <a:pt x="2101409" y="23716"/>
                    <a:pt x="2106610" y="36272"/>
                    <a:pt x="2106610" y="49364"/>
                  </a:cubicBezTo>
                  <a:lnTo>
                    <a:pt x="2106610" y="233655"/>
                  </a:lnTo>
                  <a:cubicBezTo>
                    <a:pt x="2106610" y="246747"/>
                    <a:pt x="2101409" y="259303"/>
                    <a:pt x="2092152" y="268560"/>
                  </a:cubicBezTo>
                  <a:cubicBezTo>
                    <a:pt x="2082894" y="277818"/>
                    <a:pt x="2070338" y="283018"/>
                    <a:pt x="2057246" y="283018"/>
                  </a:cubicBezTo>
                  <a:lnTo>
                    <a:pt x="49364" y="283018"/>
                  </a:lnTo>
                  <a:cubicBezTo>
                    <a:pt x="36272" y="283018"/>
                    <a:pt x="23716" y="277818"/>
                    <a:pt x="14458" y="268560"/>
                  </a:cubicBezTo>
                  <a:cubicBezTo>
                    <a:pt x="5201" y="259303"/>
                    <a:pt x="0" y="246747"/>
                    <a:pt x="0" y="233655"/>
                  </a:cubicBezTo>
                  <a:lnTo>
                    <a:pt x="0" y="49364"/>
                  </a:lnTo>
                  <a:cubicBezTo>
                    <a:pt x="0" y="36272"/>
                    <a:pt x="5201" y="23716"/>
                    <a:pt x="14458" y="14458"/>
                  </a:cubicBezTo>
                  <a:cubicBezTo>
                    <a:pt x="23716" y="5201"/>
                    <a:pt x="36272" y="0"/>
                    <a:pt x="4936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2106610" cy="263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13343" y="5568611"/>
            <a:ext cx="7998534" cy="1027869"/>
            <a:chOff x="0" y="0"/>
            <a:chExt cx="2106610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6610" cy="270714"/>
            </a:xfrm>
            <a:custGeom>
              <a:avLst/>
              <a:gdLst/>
              <a:ahLst/>
              <a:cxnLst/>
              <a:rect r="r" b="b" t="t" l="l"/>
              <a:pathLst>
                <a:path h="270714" w="2106610">
                  <a:moveTo>
                    <a:pt x="49364" y="0"/>
                  </a:moveTo>
                  <a:lnTo>
                    <a:pt x="2057246" y="0"/>
                  </a:lnTo>
                  <a:cubicBezTo>
                    <a:pt x="2070338" y="0"/>
                    <a:pt x="2082894" y="5201"/>
                    <a:pt x="2092152" y="14458"/>
                  </a:cubicBezTo>
                  <a:cubicBezTo>
                    <a:pt x="2101409" y="23716"/>
                    <a:pt x="2106610" y="36272"/>
                    <a:pt x="2106610" y="49364"/>
                  </a:cubicBezTo>
                  <a:lnTo>
                    <a:pt x="2106610" y="221351"/>
                  </a:lnTo>
                  <a:cubicBezTo>
                    <a:pt x="2106610" y="234443"/>
                    <a:pt x="2101409" y="246999"/>
                    <a:pt x="2092152" y="256256"/>
                  </a:cubicBezTo>
                  <a:cubicBezTo>
                    <a:pt x="2082894" y="265514"/>
                    <a:pt x="2070338" y="270714"/>
                    <a:pt x="2057246" y="270714"/>
                  </a:cubicBezTo>
                  <a:lnTo>
                    <a:pt x="49364" y="270714"/>
                  </a:lnTo>
                  <a:cubicBezTo>
                    <a:pt x="36272" y="270714"/>
                    <a:pt x="23716" y="265514"/>
                    <a:pt x="14458" y="256256"/>
                  </a:cubicBezTo>
                  <a:cubicBezTo>
                    <a:pt x="5201" y="246999"/>
                    <a:pt x="0" y="234443"/>
                    <a:pt x="0" y="221351"/>
                  </a:cubicBezTo>
                  <a:lnTo>
                    <a:pt x="0" y="49364"/>
                  </a:lnTo>
                  <a:cubicBezTo>
                    <a:pt x="0" y="36272"/>
                    <a:pt x="5201" y="23716"/>
                    <a:pt x="14458" y="14458"/>
                  </a:cubicBezTo>
                  <a:cubicBezTo>
                    <a:pt x="23716" y="5201"/>
                    <a:pt x="36272" y="0"/>
                    <a:pt x="4936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210661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9313343" y="1530843"/>
            <a:ext cx="7998534" cy="1027869"/>
            <a:chOff x="0" y="0"/>
            <a:chExt cx="2106610" cy="2707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06610" cy="270714"/>
            </a:xfrm>
            <a:custGeom>
              <a:avLst/>
              <a:gdLst/>
              <a:ahLst/>
              <a:cxnLst/>
              <a:rect r="r" b="b" t="t" l="l"/>
              <a:pathLst>
                <a:path h="270714" w="2106610">
                  <a:moveTo>
                    <a:pt x="49364" y="0"/>
                  </a:moveTo>
                  <a:lnTo>
                    <a:pt x="2057246" y="0"/>
                  </a:lnTo>
                  <a:cubicBezTo>
                    <a:pt x="2070338" y="0"/>
                    <a:pt x="2082894" y="5201"/>
                    <a:pt x="2092152" y="14458"/>
                  </a:cubicBezTo>
                  <a:cubicBezTo>
                    <a:pt x="2101409" y="23716"/>
                    <a:pt x="2106610" y="36272"/>
                    <a:pt x="2106610" y="49364"/>
                  </a:cubicBezTo>
                  <a:lnTo>
                    <a:pt x="2106610" y="221351"/>
                  </a:lnTo>
                  <a:cubicBezTo>
                    <a:pt x="2106610" y="234443"/>
                    <a:pt x="2101409" y="246999"/>
                    <a:pt x="2092152" y="256256"/>
                  </a:cubicBezTo>
                  <a:cubicBezTo>
                    <a:pt x="2082894" y="265514"/>
                    <a:pt x="2070338" y="270714"/>
                    <a:pt x="2057246" y="270714"/>
                  </a:cubicBezTo>
                  <a:lnTo>
                    <a:pt x="49364" y="270714"/>
                  </a:lnTo>
                  <a:cubicBezTo>
                    <a:pt x="36272" y="270714"/>
                    <a:pt x="23716" y="265514"/>
                    <a:pt x="14458" y="256256"/>
                  </a:cubicBezTo>
                  <a:cubicBezTo>
                    <a:pt x="5201" y="246999"/>
                    <a:pt x="0" y="234443"/>
                    <a:pt x="0" y="221351"/>
                  </a:cubicBezTo>
                  <a:lnTo>
                    <a:pt x="0" y="49364"/>
                  </a:lnTo>
                  <a:cubicBezTo>
                    <a:pt x="0" y="36272"/>
                    <a:pt x="5201" y="23716"/>
                    <a:pt x="14458" y="14458"/>
                  </a:cubicBezTo>
                  <a:cubicBezTo>
                    <a:pt x="23716" y="5201"/>
                    <a:pt x="36272" y="0"/>
                    <a:pt x="4936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210661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656913" y="1808239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01 -SHOPPING CART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56913" y="3827124"/>
            <a:ext cx="7654963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02 - CHECKOUT AND PAYMENT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56913" y="5846008"/>
            <a:ext cx="8089183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MOBILE RESPONSIVENESS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1632421" y="2860337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KEY</a:t>
            </a:r>
          </a:p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86333" y="2844913"/>
            <a:ext cx="106201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SHOPPING CART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784200" y="5143500"/>
            <a:ext cx="10719600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3499">
                <a:solidFill>
                  <a:srgbClr val="545454"/>
                </a:solidFill>
                <a:latin typeface="DM Sans"/>
              </a:rPr>
              <a:t>         Our website will contains a shopping cart system that our customers can add products to their cart, modify quantities, and remove items.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86333" y="2844913"/>
            <a:ext cx="10620170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CHECKOUT AND PAYMENT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784200" y="5984988"/>
            <a:ext cx="107196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3499">
                <a:solidFill>
                  <a:srgbClr val="545454"/>
                </a:solidFill>
                <a:latin typeface="DM Sans"/>
              </a:rPr>
              <a:t>         Also, a secure payment processing for a seamless checkout experience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46212" y="2061192"/>
            <a:ext cx="11692145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MOBILE RESPONSIVENESS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784200" y="5143500"/>
            <a:ext cx="1071960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3499">
                <a:solidFill>
                  <a:srgbClr val="545454"/>
                </a:solidFill>
                <a:latin typeface="DM Sans"/>
              </a:rPr>
              <a:t>         As most of our customers will chose using phone to browes our website. The system will be optimized for mobile devices to provide a seamless mobile shopping experience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019777" y="5050463"/>
            <a:ext cx="1289232" cy="1136997"/>
          </a:xfrm>
          <a:prstGeom prst="line">
            <a:avLst/>
          </a:prstGeom>
          <a:ln cap="flat" w="476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116048" y="5050463"/>
            <a:ext cx="1229784" cy="1136997"/>
          </a:xfrm>
          <a:prstGeom prst="line">
            <a:avLst/>
          </a:prstGeom>
          <a:ln cap="flat" w="476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110453" y="5232798"/>
            <a:ext cx="1909324" cy="190932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09009" y="4146943"/>
            <a:ext cx="1807039" cy="180703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45833" y="5325484"/>
            <a:ext cx="1723951" cy="17239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5343984" y="1133475"/>
            <a:ext cx="7600032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DESIGN IN DETAILED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03140" y="5817440"/>
            <a:ext cx="1723951" cy="64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sz="3388" spc="410">
                <a:solidFill>
                  <a:srgbClr val="FFFFFF"/>
                </a:solidFill>
                <a:latin typeface="DM Sans Bold"/>
              </a:rPr>
              <a:t>FRONT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309009" y="4617834"/>
            <a:ext cx="1723951" cy="64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sz="3388" spc="410">
                <a:solidFill>
                  <a:srgbClr val="FFFFFF"/>
                </a:solidFill>
                <a:latin typeface="DM Sans Bold"/>
              </a:rPr>
              <a:t>BACK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360595" y="5962574"/>
            <a:ext cx="1723951" cy="398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</a:pPr>
            <a:r>
              <a:rPr lang="en-US" sz="2088" spc="252">
                <a:solidFill>
                  <a:srgbClr val="FFFFFF"/>
                </a:solidFill>
                <a:latin typeface="DM Sans Bold"/>
              </a:rPr>
              <a:t>DATABSE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844287" y="7342034"/>
            <a:ext cx="2471810" cy="43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541" spc="81">
                <a:solidFill>
                  <a:srgbClr val="545454"/>
                </a:solidFill>
                <a:latin typeface="DM Sans Bold"/>
              </a:rPr>
              <a:t>FRONT-END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949539" y="7899501"/>
            <a:ext cx="4261306" cy="566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3"/>
              </a:lnSpc>
            </a:pPr>
            <a:r>
              <a:rPr lang="en-US" sz="1936">
                <a:solidFill>
                  <a:srgbClr val="545454"/>
                </a:solidFill>
                <a:latin typeface="DM Sans"/>
              </a:rPr>
              <a:t>For the front-end, php and bootstrap4 will be used.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35080" y="1995628"/>
            <a:ext cx="2471810" cy="43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541" spc="81">
                <a:solidFill>
                  <a:srgbClr val="545454"/>
                </a:solidFill>
                <a:latin typeface="DM Sans Bold"/>
              </a:rPr>
              <a:t>BACK-END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40332" y="2607692"/>
            <a:ext cx="4261306" cy="85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3"/>
              </a:lnSpc>
            </a:pPr>
            <a:r>
              <a:rPr lang="en-US" sz="1936">
                <a:solidFill>
                  <a:srgbClr val="545454"/>
                </a:solidFill>
                <a:latin typeface="DM Sans"/>
              </a:rPr>
              <a:t>For the back-end, we chose to use php and its pugin MySQLI and Ajax to implement it.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971903" y="7342034"/>
            <a:ext cx="2471810" cy="43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541" spc="81">
                <a:solidFill>
                  <a:srgbClr val="545454"/>
                </a:solidFill>
                <a:latin typeface="DM Sans Bold"/>
              </a:rPr>
              <a:t>DATABASE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77155" y="7899501"/>
            <a:ext cx="4261306" cy="27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3"/>
              </a:lnSpc>
            </a:pPr>
            <a:r>
              <a:rPr lang="en-US" sz="1936">
                <a:solidFill>
                  <a:srgbClr val="545454"/>
                </a:solidFill>
                <a:latin typeface="DM Sans"/>
              </a:rPr>
              <a:t>We chose MySQL to be our database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1178406" y="7791669"/>
            <a:ext cx="286493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3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Lorna Alvarado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33915" y="3940175"/>
            <a:ext cx="10620170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RESULTING WEBSITE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451814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451814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4451814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368005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5400000">
            <a:off x="2284196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3368005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true" rot="-10800000">
            <a:off x="2284196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true" flipV="true" rot="5400000">
            <a:off x="18328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true" flipV="true" rot="-10800000">
            <a:off x="18328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08594" y="458788"/>
            <a:ext cx="82960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HOME PAGE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985902" y="1864399"/>
            <a:ext cx="13161398" cy="7941531"/>
          </a:xfrm>
          <a:custGeom>
            <a:avLst/>
            <a:gdLst/>
            <a:ahLst/>
            <a:cxnLst/>
            <a:rect r="r" b="b" t="t" l="l"/>
            <a:pathLst>
              <a:path h="7941531" w="13161398">
                <a:moveTo>
                  <a:pt x="0" y="0"/>
                </a:moveTo>
                <a:lnTo>
                  <a:pt x="13161397" y="0"/>
                </a:lnTo>
                <a:lnTo>
                  <a:pt x="13161397" y="7941531"/>
                </a:lnTo>
                <a:lnTo>
                  <a:pt x="0" y="7941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DAGEFEpRUpo</dc:identifier>
  <dcterms:modified xsi:type="dcterms:W3CDTF">2011-08-01T06:04:30Z</dcterms:modified>
  <cp:revision>1</cp:revision>
  <dc:title>”Stop dreaming</dc:title>
</cp:coreProperties>
</file>