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1719" r:id="rId5"/>
    <p:sldId id="1718" r:id="rId6"/>
    <p:sldId id="1720" r:id="rId7"/>
    <p:sldId id="1721" r:id="rId8"/>
    <p:sldId id="1722" r:id="rId9"/>
    <p:sldId id="1723" r:id="rId10"/>
    <p:sldId id="1724" r:id="rId11"/>
    <p:sldId id="1725" r:id="rId12"/>
    <p:sldId id="1726" r:id="rId13"/>
    <p:sldId id="1727" r:id="rId14"/>
    <p:sldId id="1728" r:id="rId15"/>
    <p:sldId id="1729" r:id="rId16"/>
    <p:sldId id="1730" r:id="rId17"/>
    <p:sldId id="1731" r:id="rId18"/>
    <p:sldId id="1732" r:id="rId19"/>
    <p:sldId id="1733" r:id="rId20"/>
    <p:sldId id="1734" r:id="rId21"/>
    <p:sldId id="1735" r:id="rId22"/>
    <p:sldId id="1750" r:id="rId23"/>
    <p:sldId id="1737" r:id="rId24"/>
    <p:sldId id="1738" r:id="rId25"/>
    <p:sldId id="1740" r:id="rId26"/>
    <p:sldId id="1741" r:id="rId27"/>
    <p:sldId id="1742" r:id="rId28"/>
    <p:sldId id="1743" r:id="rId29"/>
    <p:sldId id="1744" r:id="rId30"/>
    <p:sldId id="1745" r:id="rId31"/>
    <p:sldId id="1746" r:id="rId32"/>
    <p:sldId id="1747" r:id="rId33"/>
    <p:sldId id="1748" r:id="rId34"/>
    <p:sldId id="175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983EC3A-EEC1-3045-A95B-A4A06F23444E}">
          <p14:sldIdLst>
            <p14:sldId id="1719"/>
          </p14:sldIdLst>
        </p14:section>
        <p14:section name="01" id="{5C80AB5C-B542-CC4C-9E1A-12CD9CC15B25}">
          <p14:sldIdLst>
            <p14:sldId id="1718"/>
            <p14:sldId id="1720"/>
            <p14:sldId id="1721"/>
            <p14:sldId id="1722"/>
            <p14:sldId id="1723"/>
            <p14:sldId id="1724"/>
            <p14:sldId id="1725"/>
            <p14:sldId id="1726"/>
            <p14:sldId id="1727"/>
            <p14:sldId id="1728"/>
            <p14:sldId id="1729"/>
          </p14:sldIdLst>
        </p14:section>
        <p14:section name="02" id="{73493E07-9E1D-C14B-ABE2-3C3CCB71EBF8}">
          <p14:sldIdLst>
            <p14:sldId id="1730"/>
            <p14:sldId id="1731"/>
            <p14:sldId id="1732"/>
            <p14:sldId id="1733"/>
            <p14:sldId id="1734"/>
            <p14:sldId id="1735"/>
            <p14:sldId id="1750"/>
            <p14:sldId id="1737"/>
            <p14:sldId id="1738"/>
          </p14:sldIdLst>
        </p14:section>
        <p14:section name="03" id="{05A7C9D7-1535-B04D-9F31-07707EC18DD5}">
          <p14:sldIdLst>
            <p14:sldId id="1740"/>
            <p14:sldId id="1741"/>
            <p14:sldId id="1742"/>
            <p14:sldId id="1743"/>
            <p14:sldId id="1744"/>
            <p14:sldId id="1745"/>
            <p14:sldId id="1746"/>
            <p14:sldId id="1747"/>
            <p14:sldId id="1748"/>
          </p14:sldIdLst>
        </p14:section>
        <p14:section name="outro" id="{6198F652-4601-3843-84BB-C726B55262B1}">
          <p14:sldIdLst>
            <p14:sldId id="175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15C"/>
    <a:srgbClr val="0745A1"/>
    <a:srgbClr val="134B5E"/>
    <a:srgbClr val="343B93"/>
    <a:srgbClr val="7A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60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A5F25-E8E4-004A-8703-9EE36E14819D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C5AC0A-7AE0-8A4E-B307-041DBE047013}">
      <dgm:prSet phldrT="[Text]"/>
      <dgm:spPr/>
      <dgm:t>
        <a:bodyPr/>
        <a:lstStyle/>
        <a:p>
          <a:r>
            <a:rPr lang="en-US" b="0" i="0" baseline="0" dirty="0"/>
            <a:t>notify a user</a:t>
          </a:r>
          <a:endParaRPr lang="en-US" dirty="0"/>
        </a:p>
      </dgm:t>
    </dgm:pt>
    <dgm:pt modelId="{EBFC8B0E-3791-B141-882B-34A8CBEBCC63}" type="parTrans" cxnId="{903874D4-47EC-0940-AB35-BD62B268DAC7}">
      <dgm:prSet/>
      <dgm:spPr/>
      <dgm:t>
        <a:bodyPr/>
        <a:lstStyle/>
        <a:p>
          <a:endParaRPr lang="en-US"/>
        </a:p>
      </dgm:t>
    </dgm:pt>
    <dgm:pt modelId="{F0DC6327-8CFD-9143-8808-F369E71DA5C8}" type="sibTrans" cxnId="{903874D4-47EC-0940-AB35-BD62B268DAC7}">
      <dgm:prSet/>
      <dgm:spPr/>
      <dgm:t>
        <a:bodyPr/>
        <a:lstStyle/>
        <a:p>
          <a:endParaRPr lang="en-US"/>
        </a:p>
      </dgm:t>
    </dgm:pt>
    <dgm:pt modelId="{C9BE484B-A9B3-A54A-B2D4-9775D5F6B180}">
      <dgm:prSet phldrT="[Text]"/>
      <dgm:spPr/>
      <dgm:t>
        <a:bodyPr/>
        <a:lstStyle/>
        <a:p>
          <a:r>
            <a:rPr lang="en-US" b="0" i="0" baseline="0" dirty="0"/>
            <a:t>notify a user in a team</a:t>
          </a:r>
          <a:endParaRPr lang="en-US" dirty="0"/>
        </a:p>
      </dgm:t>
    </dgm:pt>
    <dgm:pt modelId="{34B1E7DC-4A9B-FE48-A1D0-E6E2BB5AC4CC}" type="parTrans" cxnId="{CCD082D7-149B-6647-8595-553E1A5EBF8D}">
      <dgm:prSet/>
      <dgm:spPr/>
      <dgm:t>
        <a:bodyPr/>
        <a:lstStyle/>
        <a:p>
          <a:endParaRPr lang="en-US"/>
        </a:p>
      </dgm:t>
    </dgm:pt>
    <dgm:pt modelId="{83E52167-2C04-5C46-9FE5-5114AD5EC135}" type="sibTrans" cxnId="{CCD082D7-149B-6647-8595-553E1A5EBF8D}">
      <dgm:prSet/>
      <dgm:spPr/>
      <dgm:t>
        <a:bodyPr/>
        <a:lstStyle/>
        <a:p>
          <a:endParaRPr lang="en-US"/>
        </a:p>
      </dgm:t>
    </dgm:pt>
    <dgm:pt modelId="{BA0F4DCD-ED6B-F24A-98B0-5F65F7A9FCDE}">
      <dgm:prSet phldrT="[Text]"/>
      <dgm:spPr/>
      <dgm:t>
        <a:bodyPr/>
        <a:lstStyle/>
        <a:p>
          <a:r>
            <a:rPr lang="en-US" dirty="0"/>
            <a:t>Notify a user in chat</a:t>
          </a:r>
        </a:p>
      </dgm:t>
    </dgm:pt>
    <dgm:pt modelId="{92D987C1-452E-734B-A65A-F3182DC9E5EF}" type="parTrans" cxnId="{C5C8AAA7-B7E0-2749-9722-5DF29EDB70F9}">
      <dgm:prSet/>
      <dgm:spPr/>
      <dgm:t>
        <a:bodyPr/>
        <a:lstStyle/>
        <a:p>
          <a:endParaRPr lang="en-US"/>
        </a:p>
      </dgm:t>
    </dgm:pt>
    <dgm:pt modelId="{19E44695-7109-4845-A02A-29006C4E3913}" type="sibTrans" cxnId="{C5C8AAA7-B7E0-2749-9722-5DF29EDB70F9}">
      <dgm:prSet/>
      <dgm:spPr/>
      <dgm:t>
        <a:bodyPr/>
        <a:lstStyle/>
        <a:p>
          <a:endParaRPr lang="en-US"/>
        </a:p>
      </dgm:t>
    </dgm:pt>
    <dgm:pt modelId="{058F9447-0A24-0B47-BA98-BDDE82CCE91F}" type="pres">
      <dgm:prSet presAssocID="{0A6A5F25-E8E4-004A-8703-9EE36E14819D}" presName="linear" presStyleCnt="0">
        <dgm:presLayoutVars>
          <dgm:dir/>
          <dgm:animLvl val="lvl"/>
          <dgm:resizeHandles val="exact"/>
        </dgm:presLayoutVars>
      </dgm:prSet>
      <dgm:spPr/>
    </dgm:pt>
    <dgm:pt modelId="{EC733798-3137-DC4D-BBF4-1A07AB269952}" type="pres">
      <dgm:prSet presAssocID="{8EC5AC0A-7AE0-8A4E-B307-041DBE047013}" presName="parentLin" presStyleCnt="0"/>
      <dgm:spPr/>
    </dgm:pt>
    <dgm:pt modelId="{23948CD3-27F7-F846-9669-7032B2B75176}" type="pres">
      <dgm:prSet presAssocID="{8EC5AC0A-7AE0-8A4E-B307-041DBE047013}" presName="parentLeftMargin" presStyleLbl="node1" presStyleIdx="0" presStyleCnt="3"/>
      <dgm:spPr/>
    </dgm:pt>
    <dgm:pt modelId="{920AA3B5-6E42-AE47-802B-A54CE6376E53}" type="pres">
      <dgm:prSet presAssocID="{8EC5AC0A-7AE0-8A4E-B307-041DBE0470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73F3AC-7305-2A4A-AD11-D50B67DC3025}" type="pres">
      <dgm:prSet presAssocID="{8EC5AC0A-7AE0-8A4E-B307-041DBE047013}" presName="negativeSpace" presStyleCnt="0"/>
      <dgm:spPr/>
    </dgm:pt>
    <dgm:pt modelId="{B7A434CF-0064-8B48-98BC-7932890D0D17}" type="pres">
      <dgm:prSet presAssocID="{8EC5AC0A-7AE0-8A4E-B307-041DBE047013}" presName="childText" presStyleLbl="conFgAcc1" presStyleIdx="0" presStyleCnt="3">
        <dgm:presLayoutVars>
          <dgm:bulletEnabled val="1"/>
        </dgm:presLayoutVars>
      </dgm:prSet>
      <dgm:spPr/>
    </dgm:pt>
    <dgm:pt modelId="{485DBCA2-4C41-7846-9EF1-0F4E89C8CF6A}" type="pres">
      <dgm:prSet presAssocID="{F0DC6327-8CFD-9143-8808-F369E71DA5C8}" presName="spaceBetweenRectangles" presStyleCnt="0"/>
      <dgm:spPr/>
    </dgm:pt>
    <dgm:pt modelId="{A8E9ED7D-763C-EB43-83E0-AB973DE8BB01}" type="pres">
      <dgm:prSet presAssocID="{C9BE484B-A9B3-A54A-B2D4-9775D5F6B180}" presName="parentLin" presStyleCnt="0"/>
      <dgm:spPr/>
    </dgm:pt>
    <dgm:pt modelId="{0D37FEC4-BF9E-0443-9FBD-D092B909B008}" type="pres">
      <dgm:prSet presAssocID="{C9BE484B-A9B3-A54A-B2D4-9775D5F6B180}" presName="parentLeftMargin" presStyleLbl="node1" presStyleIdx="0" presStyleCnt="3"/>
      <dgm:spPr/>
    </dgm:pt>
    <dgm:pt modelId="{A908A9BC-1F79-0D4B-B7D9-9E281FFA5CB5}" type="pres">
      <dgm:prSet presAssocID="{C9BE484B-A9B3-A54A-B2D4-9775D5F6B1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4247A4-6E2E-D64A-BE8B-A906EEBD0F90}" type="pres">
      <dgm:prSet presAssocID="{C9BE484B-A9B3-A54A-B2D4-9775D5F6B180}" presName="negativeSpace" presStyleCnt="0"/>
      <dgm:spPr/>
    </dgm:pt>
    <dgm:pt modelId="{8DB01360-C8D8-8A44-8E24-E7ECC0F018D7}" type="pres">
      <dgm:prSet presAssocID="{C9BE484B-A9B3-A54A-B2D4-9775D5F6B180}" presName="childText" presStyleLbl="conFgAcc1" presStyleIdx="1" presStyleCnt="3">
        <dgm:presLayoutVars>
          <dgm:bulletEnabled val="1"/>
        </dgm:presLayoutVars>
      </dgm:prSet>
      <dgm:spPr/>
    </dgm:pt>
    <dgm:pt modelId="{7D5000DD-BB28-3043-A6C9-F22C2EF4E68A}" type="pres">
      <dgm:prSet presAssocID="{83E52167-2C04-5C46-9FE5-5114AD5EC135}" presName="spaceBetweenRectangles" presStyleCnt="0"/>
      <dgm:spPr/>
    </dgm:pt>
    <dgm:pt modelId="{50D02F70-2D75-A842-BD56-9A0BEC0EBE00}" type="pres">
      <dgm:prSet presAssocID="{BA0F4DCD-ED6B-F24A-98B0-5F65F7A9FCDE}" presName="parentLin" presStyleCnt="0"/>
      <dgm:spPr/>
    </dgm:pt>
    <dgm:pt modelId="{4145C1B1-C337-4248-BF14-83BAFAFDBECA}" type="pres">
      <dgm:prSet presAssocID="{BA0F4DCD-ED6B-F24A-98B0-5F65F7A9FCDE}" presName="parentLeftMargin" presStyleLbl="node1" presStyleIdx="1" presStyleCnt="3"/>
      <dgm:spPr/>
    </dgm:pt>
    <dgm:pt modelId="{B8CAA9D0-0FDD-2B40-824F-D3F2856D3150}" type="pres">
      <dgm:prSet presAssocID="{BA0F4DCD-ED6B-F24A-98B0-5F65F7A9FCD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7B9245-5315-2E4B-98B6-F828A3AD87F3}" type="pres">
      <dgm:prSet presAssocID="{BA0F4DCD-ED6B-F24A-98B0-5F65F7A9FCDE}" presName="negativeSpace" presStyleCnt="0"/>
      <dgm:spPr/>
    </dgm:pt>
    <dgm:pt modelId="{8978A0E5-0027-414D-8FDE-A317D9A9E6F9}" type="pres">
      <dgm:prSet presAssocID="{BA0F4DCD-ED6B-F24A-98B0-5F65F7A9FC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1BF231D-C978-2D44-9BE7-C36ACD8641F0}" type="presOf" srcId="{BA0F4DCD-ED6B-F24A-98B0-5F65F7A9FCDE}" destId="{B8CAA9D0-0FDD-2B40-824F-D3F2856D3150}" srcOrd="1" destOrd="0" presId="urn:microsoft.com/office/officeart/2005/8/layout/list1"/>
    <dgm:cxn modelId="{F9C93F61-63F6-A34A-AC2D-AF0C34A4E9F0}" type="presOf" srcId="{C9BE484B-A9B3-A54A-B2D4-9775D5F6B180}" destId="{A908A9BC-1F79-0D4B-B7D9-9E281FFA5CB5}" srcOrd="1" destOrd="0" presId="urn:microsoft.com/office/officeart/2005/8/layout/list1"/>
    <dgm:cxn modelId="{A388B27E-2113-AA4F-B4CD-560F9A0FB327}" type="presOf" srcId="{8EC5AC0A-7AE0-8A4E-B307-041DBE047013}" destId="{23948CD3-27F7-F846-9669-7032B2B75176}" srcOrd="0" destOrd="0" presId="urn:microsoft.com/office/officeart/2005/8/layout/list1"/>
    <dgm:cxn modelId="{3931F186-5286-0746-A8CD-E91F9B0B317B}" type="presOf" srcId="{C9BE484B-A9B3-A54A-B2D4-9775D5F6B180}" destId="{0D37FEC4-BF9E-0443-9FBD-D092B909B008}" srcOrd="0" destOrd="0" presId="urn:microsoft.com/office/officeart/2005/8/layout/list1"/>
    <dgm:cxn modelId="{9ACFB896-CCCF-3742-BB3E-D62C8E7F56C0}" type="presOf" srcId="{0A6A5F25-E8E4-004A-8703-9EE36E14819D}" destId="{058F9447-0A24-0B47-BA98-BDDE82CCE91F}" srcOrd="0" destOrd="0" presId="urn:microsoft.com/office/officeart/2005/8/layout/list1"/>
    <dgm:cxn modelId="{C5C8AAA7-B7E0-2749-9722-5DF29EDB70F9}" srcId="{0A6A5F25-E8E4-004A-8703-9EE36E14819D}" destId="{BA0F4DCD-ED6B-F24A-98B0-5F65F7A9FCDE}" srcOrd="2" destOrd="0" parTransId="{92D987C1-452E-734B-A65A-F3182DC9E5EF}" sibTransId="{19E44695-7109-4845-A02A-29006C4E3913}"/>
    <dgm:cxn modelId="{903874D4-47EC-0940-AB35-BD62B268DAC7}" srcId="{0A6A5F25-E8E4-004A-8703-9EE36E14819D}" destId="{8EC5AC0A-7AE0-8A4E-B307-041DBE047013}" srcOrd="0" destOrd="0" parTransId="{EBFC8B0E-3791-B141-882B-34A8CBEBCC63}" sibTransId="{F0DC6327-8CFD-9143-8808-F369E71DA5C8}"/>
    <dgm:cxn modelId="{CCD082D7-149B-6647-8595-553E1A5EBF8D}" srcId="{0A6A5F25-E8E4-004A-8703-9EE36E14819D}" destId="{C9BE484B-A9B3-A54A-B2D4-9775D5F6B180}" srcOrd="1" destOrd="0" parTransId="{34B1E7DC-4A9B-FE48-A1D0-E6E2BB5AC4CC}" sibTransId="{83E52167-2C04-5C46-9FE5-5114AD5EC135}"/>
    <dgm:cxn modelId="{731484E8-9169-004A-866E-FBD872E2FA9F}" type="presOf" srcId="{8EC5AC0A-7AE0-8A4E-B307-041DBE047013}" destId="{920AA3B5-6E42-AE47-802B-A54CE6376E53}" srcOrd="1" destOrd="0" presId="urn:microsoft.com/office/officeart/2005/8/layout/list1"/>
    <dgm:cxn modelId="{EC365EED-9B36-9F4B-AFD4-FF15AE16DCA9}" type="presOf" srcId="{BA0F4DCD-ED6B-F24A-98B0-5F65F7A9FCDE}" destId="{4145C1B1-C337-4248-BF14-83BAFAFDBECA}" srcOrd="0" destOrd="0" presId="urn:microsoft.com/office/officeart/2005/8/layout/list1"/>
    <dgm:cxn modelId="{194805E2-9F3C-5E4E-87D7-67BDBAE757E6}" type="presParOf" srcId="{058F9447-0A24-0B47-BA98-BDDE82CCE91F}" destId="{EC733798-3137-DC4D-BBF4-1A07AB269952}" srcOrd="0" destOrd="0" presId="urn:microsoft.com/office/officeart/2005/8/layout/list1"/>
    <dgm:cxn modelId="{3FAB4499-A899-EF4C-AA46-EE73D7E56C69}" type="presParOf" srcId="{EC733798-3137-DC4D-BBF4-1A07AB269952}" destId="{23948CD3-27F7-F846-9669-7032B2B75176}" srcOrd="0" destOrd="0" presId="urn:microsoft.com/office/officeart/2005/8/layout/list1"/>
    <dgm:cxn modelId="{C7097705-D196-044F-A324-9CBAEE83EB73}" type="presParOf" srcId="{EC733798-3137-DC4D-BBF4-1A07AB269952}" destId="{920AA3B5-6E42-AE47-802B-A54CE6376E53}" srcOrd="1" destOrd="0" presId="urn:microsoft.com/office/officeart/2005/8/layout/list1"/>
    <dgm:cxn modelId="{DE426C01-CFF2-C14C-B07A-0B825247BE94}" type="presParOf" srcId="{058F9447-0A24-0B47-BA98-BDDE82CCE91F}" destId="{9173F3AC-7305-2A4A-AD11-D50B67DC3025}" srcOrd="1" destOrd="0" presId="urn:microsoft.com/office/officeart/2005/8/layout/list1"/>
    <dgm:cxn modelId="{64B56090-15E7-2341-8DD9-ED1FD98FFA5F}" type="presParOf" srcId="{058F9447-0A24-0B47-BA98-BDDE82CCE91F}" destId="{B7A434CF-0064-8B48-98BC-7932890D0D17}" srcOrd="2" destOrd="0" presId="urn:microsoft.com/office/officeart/2005/8/layout/list1"/>
    <dgm:cxn modelId="{83397A84-2E11-A145-8B02-0C544FE0C3AF}" type="presParOf" srcId="{058F9447-0A24-0B47-BA98-BDDE82CCE91F}" destId="{485DBCA2-4C41-7846-9EF1-0F4E89C8CF6A}" srcOrd="3" destOrd="0" presId="urn:microsoft.com/office/officeart/2005/8/layout/list1"/>
    <dgm:cxn modelId="{38A86BDF-D437-FB47-8C23-1E2C68DB9F74}" type="presParOf" srcId="{058F9447-0A24-0B47-BA98-BDDE82CCE91F}" destId="{A8E9ED7D-763C-EB43-83E0-AB973DE8BB01}" srcOrd="4" destOrd="0" presId="urn:microsoft.com/office/officeart/2005/8/layout/list1"/>
    <dgm:cxn modelId="{8FBCA49F-35AA-ED45-A500-7C32449C6D47}" type="presParOf" srcId="{A8E9ED7D-763C-EB43-83E0-AB973DE8BB01}" destId="{0D37FEC4-BF9E-0443-9FBD-D092B909B008}" srcOrd="0" destOrd="0" presId="urn:microsoft.com/office/officeart/2005/8/layout/list1"/>
    <dgm:cxn modelId="{51DAEBE3-971C-104F-85FF-D1AD836EC145}" type="presParOf" srcId="{A8E9ED7D-763C-EB43-83E0-AB973DE8BB01}" destId="{A908A9BC-1F79-0D4B-B7D9-9E281FFA5CB5}" srcOrd="1" destOrd="0" presId="urn:microsoft.com/office/officeart/2005/8/layout/list1"/>
    <dgm:cxn modelId="{E8E5EF59-E6C6-9C41-8333-D4E35D8E364C}" type="presParOf" srcId="{058F9447-0A24-0B47-BA98-BDDE82CCE91F}" destId="{424247A4-6E2E-D64A-BE8B-A906EEBD0F90}" srcOrd="5" destOrd="0" presId="urn:microsoft.com/office/officeart/2005/8/layout/list1"/>
    <dgm:cxn modelId="{2D7FA058-0567-BA49-979B-9DEFDA7FB356}" type="presParOf" srcId="{058F9447-0A24-0B47-BA98-BDDE82CCE91F}" destId="{8DB01360-C8D8-8A44-8E24-E7ECC0F018D7}" srcOrd="6" destOrd="0" presId="urn:microsoft.com/office/officeart/2005/8/layout/list1"/>
    <dgm:cxn modelId="{565C0A25-DF4C-2941-BC4D-25CCF6DE5D67}" type="presParOf" srcId="{058F9447-0A24-0B47-BA98-BDDE82CCE91F}" destId="{7D5000DD-BB28-3043-A6C9-F22C2EF4E68A}" srcOrd="7" destOrd="0" presId="urn:microsoft.com/office/officeart/2005/8/layout/list1"/>
    <dgm:cxn modelId="{BA240BC7-80DD-2643-9C9F-2E1C1C19A075}" type="presParOf" srcId="{058F9447-0A24-0B47-BA98-BDDE82CCE91F}" destId="{50D02F70-2D75-A842-BD56-9A0BEC0EBE00}" srcOrd="8" destOrd="0" presId="urn:microsoft.com/office/officeart/2005/8/layout/list1"/>
    <dgm:cxn modelId="{5AFE3B11-4292-014C-BEE7-7D5BFDC4F7C6}" type="presParOf" srcId="{50D02F70-2D75-A842-BD56-9A0BEC0EBE00}" destId="{4145C1B1-C337-4248-BF14-83BAFAFDBECA}" srcOrd="0" destOrd="0" presId="urn:microsoft.com/office/officeart/2005/8/layout/list1"/>
    <dgm:cxn modelId="{88CBAA17-EDBB-5C42-9612-EDA98D6DC9C8}" type="presParOf" srcId="{50D02F70-2D75-A842-BD56-9A0BEC0EBE00}" destId="{B8CAA9D0-0FDD-2B40-824F-D3F2856D3150}" srcOrd="1" destOrd="0" presId="urn:microsoft.com/office/officeart/2005/8/layout/list1"/>
    <dgm:cxn modelId="{AE1E8AB5-1E10-DE4D-BD83-CB4A246E2CB6}" type="presParOf" srcId="{058F9447-0A24-0B47-BA98-BDDE82CCE91F}" destId="{B97B9245-5315-2E4B-98B6-F828A3AD87F3}" srcOrd="9" destOrd="0" presId="urn:microsoft.com/office/officeart/2005/8/layout/list1"/>
    <dgm:cxn modelId="{6AE946B6-C5A7-CF49-88AC-AB2279D6353A}" type="presParOf" srcId="{058F9447-0A24-0B47-BA98-BDDE82CCE91F}" destId="{8978A0E5-0027-414D-8FDE-A317D9A9E6F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E9E10E-E5C1-458E-86C3-E0C820CC3F9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4DACD4-15A5-4791-98EB-B2EADF52273B}">
      <dgm:prSet/>
      <dgm:spPr/>
      <dgm:t>
        <a:bodyPr/>
        <a:lstStyle/>
        <a:p>
          <a:r>
            <a:rPr lang="en-US" b="0" i="0" baseline="0"/>
            <a:t>Custom Microsoft Teams app must be installed for the recipient of the notification</a:t>
          </a:r>
          <a:endParaRPr lang="en-US"/>
        </a:p>
      </dgm:t>
    </dgm:pt>
    <dgm:pt modelId="{44B17945-BA1F-46B5-BBC0-A0C743FD01FF}" type="parTrans" cxnId="{AEB3D4C8-24C7-4098-978D-B8FCE526974E}">
      <dgm:prSet/>
      <dgm:spPr/>
      <dgm:t>
        <a:bodyPr/>
        <a:lstStyle/>
        <a:p>
          <a:endParaRPr lang="en-US"/>
        </a:p>
      </dgm:t>
    </dgm:pt>
    <dgm:pt modelId="{19ED42B8-F428-45CC-A397-C0258CEE5508}" type="sibTrans" cxnId="{AEB3D4C8-24C7-4098-978D-B8FCE526974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D1830D2-9762-4D46-BD36-AF82CF81A2E4}">
      <dgm:prSet/>
      <dgm:spPr/>
      <dgm:t>
        <a:bodyPr/>
        <a:lstStyle/>
        <a:p>
          <a:r>
            <a:rPr lang="en-US" b="0" i="0" baseline="0"/>
            <a:t>Custom Microsoft Teams app must be associated with an Azure AD app registration</a:t>
          </a:r>
          <a:endParaRPr lang="en-US"/>
        </a:p>
      </dgm:t>
    </dgm:pt>
    <dgm:pt modelId="{F30B6615-C822-4211-8DB2-20AB432D6D0D}" type="parTrans" cxnId="{9AF9862D-7347-4E24-9549-DD4438F3A918}">
      <dgm:prSet/>
      <dgm:spPr/>
      <dgm:t>
        <a:bodyPr/>
        <a:lstStyle/>
        <a:p>
          <a:endParaRPr lang="en-US"/>
        </a:p>
      </dgm:t>
    </dgm:pt>
    <dgm:pt modelId="{DA6E64A1-4CC3-441F-9E72-0D59D1761E36}" type="sibTrans" cxnId="{9AF9862D-7347-4E24-9549-DD4438F3A91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0CD4B84-5B04-482F-9453-03A5B808938A}">
      <dgm:prSet/>
      <dgm:spPr/>
      <dgm:t>
        <a:bodyPr/>
        <a:lstStyle/>
        <a:p>
          <a:r>
            <a:rPr lang="en-US" b="0" i="0" baseline="0"/>
            <a:t>Notification activity types must be registered in the custom Microsoft Teams app’s manifest</a:t>
          </a:r>
          <a:endParaRPr lang="en-US"/>
        </a:p>
      </dgm:t>
    </dgm:pt>
    <dgm:pt modelId="{ADFF41F1-00D3-419C-A0E1-BD770D72C379}" type="parTrans" cxnId="{238C0D10-FDFB-4D3F-98E1-99B9EA8E1640}">
      <dgm:prSet/>
      <dgm:spPr/>
      <dgm:t>
        <a:bodyPr/>
        <a:lstStyle/>
        <a:p>
          <a:endParaRPr lang="en-US"/>
        </a:p>
      </dgm:t>
    </dgm:pt>
    <dgm:pt modelId="{4DE3EC64-25A0-4EA5-9640-D45429D2B969}" type="sibTrans" cxnId="{238C0D10-FDFB-4D3F-98E1-99B9EA8E16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DC815EF-2E26-564B-B5B5-F1161491F6ED}" type="pres">
      <dgm:prSet presAssocID="{85E9E10E-E5C1-458E-86C3-E0C820CC3F9A}" presName="Name0" presStyleCnt="0">
        <dgm:presLayoutVars>
          <dgm:animLvl val="lvl"/>
          <dgm:resizeHandles val="exact"/>
        </dgm:presLayoutVars>
      </dgm:prSet>
      <dgm:spPr/>
    </dgm:pt>
    <dgm:pt modelId="{A21CC32D-776D-9D48-89CE-8F3AEBE833EA}" type="pres">
      <dgm:prSet presAssocID="{F54DACD4-15A5-4791-98EB-B2EADF52273B}" presName="compositeNode" presStyleCnt="0">
        <dgm:presLayoutVars>
          <dgm:bulletEnabled val="1"/>
        </dgm:presLayoutVars>
      </dgm:prSet>
      <dgm:spPr/>
    </dgm:pt>
    <dgm:pt modelId="{EDC4D537-D0D8-8046-88BF-4539BDF97337}" type="pres">
      <dgm:prSet presAssocID="{F54DACD4-15A5-4791-98EB-B2EADF52273B}" presName="bgRect" presStyleLbl="bgAccFollowNode1" presStyleIdx="0" presStyleCnt="3"/>
      <dgm:spPr/>
    </dgm:pt>
    <dgm:pt modelId="{6320FE4C-70D2-AE4F-968D-6071D74B5C2B}" type="pres">
      <dgm:prSet presAssocID="{19ED42B8-F428-45CC-A397-C0258CEE550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C65C4C8-7629-B041-BD7A-F8D3A58D136F}" type="pres">
      <dgm:prSet presAssocID="{F54DACD4-15A5-4791-98EB-B2EADF52273B}" presName="bottomLine" presStyleLbl="alignNode1" presStyleIdx="1" presStyleCnt="6">
        <dgm:presLayoutVars/>
      </dgm:prSet>
      <dgm:spPr/>
    </dgm:pt>
    <dgm:pt modelId="{220732EA-45C6-E542-8B4F-20122BC60789}" type="pres">
      <dgm:prSet presAssocID="{F54DACD4-15A5-4791-98EB-B2EADF52273B}" presName="nodeText" presStyleLbl="bgAccFollowNode1" presStyleIdx="0" presStyleCnt="3">
        <dgm:presLayoutVars>
          <dgm:bulletEnabled val="1"/>
        </dgm:presLayoutVars>
      </dgm:prSet>
      <dgm:spPr/>
    </dgm:pt>
    <dgm:pt modelId="{D44B5CAB-326C-4F4B-AA9F-D1F829A99B9D}" type="pres">
      <dgm:prSet presAssocID="{19ED42B8-F428-45CC-A397-C0258CEE5508}" presName="sibTrans" presStyleCnt="0"/>
      <dgm:spPr/>
    </dgm:pt>
    <dgm:pt modelId="{436A5192-3ABA-0B41-A361-57A4876823BE}" type="pres">
      <dgm:prSet presAssocID="{2D1830D2-9762-4D46-BD36-AF82CF81A2E4}" presName="compositeNode" presStyleCnt="0">
        <dgm:presLayoutVars>
          <dgm:bulletEnabled val="1"/>
        </dgm:presLayoutVars>
      </dgm:prSet>
      <dgm:spPr/>
    </dgm:pt>
    <dgm:pt modelId="{6004A503-94CA-0D4B-806D-D37BB1103BAE}" type="pres">
      <dgm:prSet presAssocID="{2D1830D2-9762-4D46-BD36-AF82CF81A2E4}" presName="bgRect" presStyleLbl="bgAccFollowNode1" presStyleIdx="1" presStyleCnt="3"/>
      <dgm:spPr/>
    </dgm:pt>
    <dgm:pt modelId="{55BC925E-60F0-5540-8810-C619CE49EE7B}" type="pres">
      <dgm:prSet presAssocID="{DA6E64A1-4CC3-441F-9E72-0D59D1761E3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0A349FF-B566-984E-A6E0-CA64494648B4}" type="pres">
      <dgm:prSet presAssocID="{2D1830D2-9762-4D46-BD36-AF82CF81A2E4}" presName="bottomLine" presStyleLbl="alignNode1" presStyleIdx="3" presStyleCnt="6">
        <dgm:presLayoutVars/>
      </dgm:prSet>
      <dgm:spPr/>
    </dgm:pt>
    <dgm:pt modelId="{8CE7645A-49ED-BF4B-9F8D-9EC1BE57B9E8}" type="pres">
      <dgm:prSet presAssocID="{2D1830D2-9762-4D46-BD36-AF82CF81A2E4}" presName="nodeText" presStyleLbl="bgAccFollowNode1" presStyleIdx="1" presStyleCnt="3">
        <dgm:presLayoutVars>
          <dgm:bulletEnabled val="1"/>
        </dgm:presLayoutVars>
      </dgm:prSet>
      <dgm:spPr/>
    </dgm:pt>
    <dgm:pt modelId="{B2F5D056-81B7-724D-91EE-B7A182BF7AD9}" type="pres">
      <dgm:prSet presAssocID="{DA6E64A1-4CC3-441F-9E72-0D59D1761E36}" presName="sibTrans" presStyleCnt="0"/>
      <dgm:spPr/>
    </dgm:pt>
    <dgm:pt modelId="{5A248149-FB59-BF4A-963B-58CB0294742D}" type="pres">
      <dgm:prSet presAssocID="{50CD4B84-5B04-482F-9453-03A5B808938A}" presName="compositeNode" presStyleCnt="0">
        <dgm:presLayoutVars>
          <dgm:bulletEnabled val="1"/>
        </dgm:presLayoutVars>
      </dgm:prSet>
      <dgm:spPr/>
    </dgm:pt>
    <dgm:pt modelId="{C0537890-FE8D-5741-8FA0-FE584E3F5DD6}" type="pres">
      <dgm:prSet presAssocID="{50CD4B84-5B04-482F-9453-03A5B808938A}" presName="bgRect" presStyleLbl="bgAccFollowNode1" presStyleIdx="2" presStyleCnt="3"/>
      <dgm:spPr/>
    </dgm:pt>
    <dgm:pt modelId="{7966EE16-26ED-D449-B152-E3C2F30154EE}" type="pres">
      <dgm:prSet presAssocID="{4DE3EC64-25A0-4EA5-9640-D45429D2B96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BA67884-EBCB-7045-B874-9F7F7F7E4A7D}" type="pres">
      <dgm:prSet presAssocID="{50CD4B84-5B04-482F-9453-03A5B808938A}" presName="bottomLine" presStyleLbl="alignNode1" presStyleIdx="5" presStyleCnt="6">
        <dgm:presLayoutVars/>
      </dgm:prSet>
      <dgm:spPr/>
    </dgm:pt>
    <dgm:pt modelId="{B5F5DF3D-3A9A-C442-A116-57291B5130CF}" type="pres">
      <dgm:prSet presAssocID="{50CD4B84-5B04-482F-9453-03A5B808938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38C0D10-FDFB-4D3F-98E1-99B9EA8E1640}" srcId="{85E9E10E-E5C1-458E-86C3-E0C820CC3F9A}" destId="{50CD4B84-5B04-482F-9453-03A5B808938A}" srcOrd="2" destOrd="0" parTransId="{ADFF41F1-00D3-419C-A0E1-BD770D72C379}" sibTransId="{4DE3EC64-25A0-4EA5-9640-D45429D2B969}"/>
    <dgm:cxn modelId="{89CBCD10-F554-5548-A60E-BE31E2C62238}" type="presOf" srcId="{4DE3EC64-25A0-4EA5-9640-D45429D2B969}" destId="{7966EE16-26ED-D449-B152-E3C2F30154EE}" srcOrd="0" destOrd="0" presId="urn:microsoft.com/office/officeart/2016/7/layout/BasicLinearProcessNumbered"/>
    <dgm:cxn modelId="{B6AC0E13-753A-AB48-8806-20115B3E6908}" type="presOf" srcId="{F54DACD4-15A5-4791-98EB-B2EADF52273B}" destId="{EDC4D537-D0D8-8046-88BF-4539BDF97337}" srcOrd="0" destOrd="0" presId="urn:microsoft.com/office/officeart/2016/7/layout/BasicLinearProcessNumbered"/>
    <dgm:cxn modelId="{8D112A16-8C34-2E4B-913C-85CC8DF5FBDC}" type="presOf" srcId="{19ED42B8-F428-45CC-A397-C0258CEE5508}" destId="{6320FE4C-70D2-AE4F-968D-6071D74B5C2B}" srcOrd="0" destOrd="0" presId="urn:microsoft.com/office/officeart/2016/7/layout/BasicLinearProcessNumbered"/>
    <dgm:cxn modelId="{9AF9862D-7347-4E24-9549-DD4438F3A918}" srcId="{85E9E10E-E5C1-458E-86C3-E0C820CC3F9A}" destId="{2D1830D2-9762-4D46-BD36-AF82CF81A2E4}" srcOrd="1" destOrd="0" parTransId="{F30B6615-C822-4211-8DB2-20AB432D6D0D}" sibTransId="{DA6E64A1-4CC3-441F-9E72-0D59D1761E36}"/>
    <dgm:cxn modelId="{3DDB4833-C09D-384C-96D1-6C598B5A895D}" type="presOf" srcId="{50CD4B84-5B04-482F-9453-03A5B808938A}" destId="{C0537890-FE8D-5741-8FA0-FE584E3F5DD6}" srcOrd="0" destOrd="0" presId="urn:microsoft.com/office/officeart/2016/7/layout/BasicLinearProcessNumbered"/>
    <dgm:cxn modelId="{F897CC63-B6CD-4F4E-84EF-FF087D64A741}" type="presOf" srcId="{2D1830D2-9762-4D46-BD36-AF82CF81A2E4}" destId="{6004A503-94CA-0D4B-806D-D37BB1103BAE}" srcOrd="0" destOrd="0" presId="urn:microsoft.com/office/officeart/2016/7/layout/BasicLinearProcessNumbered"/>
    <dgm:cxn modelId="{C3074C71-50CB-7246-8236-CEA5BC837EF1}" type="presOf" srcId="{85E9E10E-E5C1-458E-86C3-E0C820CC3F9A}" destId="{3DC815EF-2E26-564B-B5B5-F1161491F6ED}" srcOrd="0" destOrd="0" presId="urn:microsoft.com/office/officeart/2016/7/layout/BasicLinearProcessNumbered"/>
    <dgm:cxn modelId="{9F59558E-215F-E64C-BE35-43852BD43C46}" type="presOf" srcId="{DA6E64A1-4CC3-441F-9E72-0D59D1761E36}" destId="{55BC925E-60F0-5540-8810-C619CE49EE7B}" srcOrd="0" destOrd="0" presId="urn:microsoft.com/office/officeart/2016/7/layout/BasicLinearProcessNumbered"/>
    <dgm:cxn modelId="{D1C7F698-31FA-734B-9132-B18B9A968255}" type="presOf" srcId="{2D1830D2-9762-4D46-BD36-AF82CF81A2E4}" destId="{8CE7645A-49ED-BF4B-9F8D-9EC1BE57B9E8}" srcOrd="1" destOrd="0" presId="urn:microsoft.com/office/officeart/2016/7/layout/BasicLinearProcessNumbered"/>
    <dgm:cxn modelId="{4B4A84BB-98D4-AE4E-A456-CBF383787B61}" type="presOf" srcId="{F54DACD4-15A5-4791-98EB-B2EADF52273B}" destId="{220732EA-45C6-E542-8B4F-20122BC60789}" srcOrd="1" destOrd="0" presId="urn:microsoft.com/office/officeart/2016/7/layout/BasicLinearProcessNumbered"/>
    <dgm:cxn modelId="{AEB3D4C8-24C7-4098-978D-B8FCE526974E}" srcId="{85E9E10E-E5C1-458E-86C3-E0C820CC3F9A}" destId="{F54DACD4-15A5-4791-98EB-B2EADF52273B}" srcOrd="0" destOrd="0" parTransId="{44B17945-BA1F-46B5-BBC0-A0C743FD01FF}" sibTransId="{19ED42B8-F428-45CC-A397-C0258CEE5508}"/>
    <dgm:cxn modelId="{2A5C65FC-353E-344D-9715-407A7F8DCC40}" type="presOf" srcId="{50CD4B84-5B04-482F-9453-03A5B808938A}" destId="{B5F5DF3D-3A9A-C442-A116-57291B5130CF}" srcOrd="1" destOrd="0" presId="urn:microsoft.com/office/officeart/2016/7/layout/BasicLinearProcessNumbered"/>
    <dgm:cxn modelId="{2571A0E8-C8E4-FC4E-A394-C58B9960E1C5}" type="presParOf" srcId="{3DC815EF-2E26-564B-B5B5-F1161491F6ED}" destId="{A21CC32D-776D-9D48-89CE-8F3AEBE833EA}" srcOrd="0" destOrd="0" presId="urn:microsoft.com/office/officeart/2016/7/layout/BasicLinearProcessNumbered"/>
    <dgm:cxn modelId="{994F752E-39A4-4A4B-BFDF-E0146F5EC530}" type="presParOf" srcId="{A21CC32D-776D-9D48-89CE-8F3AEBE833EA}" destId="{EDC4D537-D0D8-8046-88BF-4539BDF97337}" srcOrd="0" destOrd="0" presId="urn:microsoft.com/office/officeart/2016/7/layout/BasicLinearProcessNumbered"/>
    <dgm:cxn modelId="{0A60AF20-EBC7-A04F-A772-3B3CF9220471}" type="presParOf" srcId="{A21CC32D-776D-9D48-89CE-8F3AEBE833EA}" destId="{6320FE4C-70D2-AE4F-968D-6071D74B5C2B}" srcOrd="1" destOrd="0" presId="urn:microsoft.com/office/officeart/2016/7/layout/BasicLinearProcessNumbered"/>
    <dgm:cxn modelId="{78CE0804-A64D-624D-A40E-7902C4095B58}" type="presParOf" srcId="{A21CC32D-776D-9D48-89CE-8F3AEBE833EA}" destId="{1C65C4C8-7629-B041-BD7A-F8D3A58D136F}" srcOrd="2" destOrd="0" presId="urn:microsoft.com/office/officeart/2016/7/layout/BasicLinearProcessNumbered"/>
    <dgm:cxn modelId="{AC7355BA-6C4E-854C-BEAA-8685039B02E7}" type="presParOf" srcId="{A21CC32D-776D-9D48-89CE-8F3AEBE833EA}" destId="{220732EA-45C6-E542-8B4F-20122BC60789}" srcOrd="3" destOrd="0" presId="urn:microsoft.com/office/officeart/2016/7/layout/BasicLinearProcessNumbered"/>
    <dgm:cxn modelId="{E32FB35C-54B8-1A41-B0EB-C0DFAD15CF6C}" type="presParOf" srcId="{3DC815EF-2E26-564B-B5B5-F1161491F6ED}" destId="{D44B5CAB-326C-4F4B-AA9F-D1F829A99B9D}" srcOrd="1" destOrd="0" presId="urn:microsoft.com/office/officeart/2016/7/layout/BasicLinearProcessNumbered"/>
    <dgm:cxn modelId="{E174A578-3772-6740-AF7F-7F019094BCBD}" type="presParOf" srcId="{3DC815EF-2E26-564B-B5B5-F1161491F6ED}" destId="{436A5192-3ABA-0B41-A361-57A4876823BE}" srcOrd="2" destOrd="0" presId="urn:microsoft.com/office/officeart/2016/7/layout/BasicLinearProcessNumbered"/>
    <dgm:cxn modelId="{40F0DD6E-1F92-FD49-8D58-D408B8073F2D}" type="presParOf" srcId="{436A5192-3ABA-0B41-A361-57A4876823BE}" destId="{6004A503-94CA-0D4B-806D-D37BB1103BAE}" srcOrd="0" destOrd="0" presId="urn:microsoft.com/office/officeart/2016/7/layout/BasicLinearProcessNumbered"/>
    <dgm:cxn modelId="{3EA86172-EA7C-8742-9768-AD1BF0947295}" type="presParOf" srcId="{436A5192-3ABA-0B41-A361-57A4876823BE}" destId="{55BC925E-60F0-5540-8810-C619CE49EE7B}" srcOrd="1" destOrd="0" presId="urn:microsoft.com/office/officeart/2016/7/layout/BasicLinearProcessNumbered"/>
    <dgm:cxn modelId="{A111E475-7A0A-6A42-9B05-8772FF272AB2}" type="presParOf" srcId="{436A5192-3ABA-0B41-A361-57A4876823BE}" destId="{80A349FF-B566-984E-A6E0-CA64494648B4}" srcOrd="2" destOrd="0" presId="urn:microsoft.com/office/officeart/2016/7/layout/BasicLinearProcessNumbered"/>
    <dgm:cxn modelId="{0D3E0246-B1F6-6047-9A6C-A653EB198F25}" type="presParOf" srcId="{436A5192-3ABA-0B41-A361-57A4876823BE}" destId="{8CE7645A-49ED-BF4B-9F8D-9EC1BE57B9E8}" srcOrd="3" destOrd="0" presId="urn:microsoft.com/office/officeart/2016/7/layout/BasicLinearProcessNumbered"/>
    <dgm:cxn modelId="{52F98312-C9E8-D64B-A331-A75D519A69ED}" type="presParOf" srcId="{3DC815EF-2E26-564B-B5B5-F1161491F6ED}" destId="{B2F5D056-81B7-724D-91EE-B7A182BF7AD9}" srcOrd="3" destOrd="0" presId="urn:microsoft.com/office/officeart/2016/7/layout/BasicLinearProcessNumbered"/>
    <dgm:cxn modelId="{8E74FD37-67B2-574D-BCD2-E54B4EB12C1A}" type="presParOf" srcId="{3DC815EF-2E26-564B-B5B5-F1161491F6ED}" destId="{5A248149-FB59-BF4A-963B-58CB0294742D}" srcOrd="4" destOrd="0" presId="urn:microsoft.com/office/officeart/2016/7/layout/BasicLinearProcessNumbered"/>
    <dgm:cxn modelId="{EA867571-B909-C54B-86B0-0F9B7E567806}" type="presParOf" srcId="{5A248149-FB59-BF4A-963B-58CB0294742D}" destId="{C0537890-FE8D-5741-8FA0-FE584E3F5DD6}" srcOrd="0" destOrd="0" presId="urn:microsoft.com/office/officeart/2016/7/layout/BasicLinearProcessNumbered"/>
    <dgm:cxn modelId="{2CBBCD3B-E23F-7E45-AC49-B61250FBCB5F}" type="presParOf" srcId="{5A248149-FB59-BF4A-963B-58CB0294742D}" destId="{7966EE16-26ED-D449-B152-E3C2F30154EE}" srcOrd="1" destOrd="0" presId="urn:microsoft.com/office/officeart/2016/7/layout/BasicLinearProcessNumbered"/>
    <dgm:cxn modelId="{C0894077-E536-4840-97CE-92D5AF5CC9FD}" type="presParOf" srcId="{5A248149-FB59-BF4A-963B-58CB0294742D}" destId="{EBA67884-EBCB-7045-B874-9F7F7F7E4A7D}" srcOrd="2" destOrd="0" presId="urn:microsoft.com/office/officeart/2016/7/layout/BasicLinearProcessNumbered"/>
    <dgm:cxn modelId="{241EB675-C874-654B-A9A8-601282A938A2}" type="presParOf" srcId="{5A248149-FB59-BF4A-963B-58CB0294742D}" destId="{B5F5DF3D-3A9A-C442-A116-57291B5130C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434CF-0064-8B48-98BC-7932890D0D17}">
      <dsp:nvSpPr>
        <dsp:cNvPr id="0" name=""/>
        <dsp:cNvSpPr/>
      </dsp:nvSpPr>
      <dsp:spPr>
        <a:xfrm>
          <a:off x="0" y="484084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AA3B5-6E42-AE47-802B-A54CE6376E53}">
      <dsp:nvSpPr>
        <dsp:cNvPr id="0" name=""/>
        <dsp:cNvSpPr/>
      </dsp:nvSpPr>
      <dsp:spPr>
        <a:xfrm>
          <a:off x="525780" y="11764"/>
          <a:ext cx="736092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 dirty="0"/>
            <a:t>notify a user</a:t>
          </a:r>
          <a:endParaRPr lang="en-US" sz="3200" kern="1200" dirty="0"/>
        </a:p>
      </dsp:txBody>
      <dsp:txXfrm>
        <a:off x="571894" y="57878"/>
        <a:ext cx="7268692" cy="852412"/>
      </dsp:txXfrm>
    </dsp:sp>
    <dsp:sp modelId="{8DB01360-C8D8-8A44-8E24-E7ECC0F018D7}">
      <dsp:nvSpPr>
        <dsp:cNvPr id="0" name=""/>
        <dsp:cNvSpPr/>
      </dsp:nvSpPr>
      <dsp:spPr>
        <a:xfrm>
          <a:off x="0" y="1935604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8A9BC-1F79-0D4B-B7D9-9E281FFA5CB5}">
      <dsp:nvSpPr>
        <dsp:cNvPr id="0" name=""/>
        <dsp:cNvSpPr/>
      </dsp:nvSpPr>
      <dsp:spPr>
        <a:xfrm>
          <a:off x="525780" y="1463284"/>
          <a:ext cx="736092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 dirty="0"/>
            <a:t>notify a user in a team</a:t>
          </a:r>
          <a:endParaRPr lang="en-US" sz="3200" kern="1200" dirty="0"/>
        </a:p>
      </dsp:txBody>
      <dsp:txXfrm>
        <a:off x="571894" y="1509398"/>
        <a:ext cx="7268692" cy="852412"/>
      </dsp:txXfrm>
    </dsp:sp>
    <dsp:sp modelId="{8978A0E5-0027-414D-8FDE-A317D9A9E6F9}">
      <dsp:nvSpPr>
        <dsp:cNvPr id="0" name=""/>
        <dsp:cNvSpPr/>
      </dsp:nvSpPr>
      <dsp:spPr>
        <a:xfrm>
          <a:off x="0" y="3387124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AA9D0-0FDD-2B40-824F-D3F2856D3150}">
      <dsp:nvSpPr>
        <dsp:cNvPr id="0" name=""/>
        <dsp:cNvSpPr/>
      </dsp:nvSpPr>
      <dsp:spPr>
        <a:xfrm>
          <a:off x="525780" y="2914804"/>
          <a:ext cx="736092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Notify a user in chat</a:t>
          </a:r>
        </a:p>
      </dsp:txBody>
      <dsp:txXfrm>
        <a:off x="571894" y="2960918"/>
        <a:ext cx="7268692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4D537-D0D8-8046-88BF-4539BDF97337}">
      <dsp:nvSpPr>
        <dsp:cNvPr id="0" name=""/>
        <dsp:cNvSpPr/>
      </dsp:nvSpPr>
      <dsp:spPr>
        <a:xfrm>
          <a:off x="0" y="0"/>
          <a:ext cx="3604120" cy="4371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991" tIns="330200" rIns="28099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Custom Microsoft Teams app must be installed for the recipient of the notification</a:t>
          </a:r>
          <a:endParaRPr lang="en-US" sz="2500" kern="1200"/>
        </a:p>
      </dsp:txBody>
      <dsp:txXfrm>
        <a:off x="0" y="1661350"/>
        <a:ext cx="3604120" cy="2623185"/>
      </dsp:txXfrm>
    </dsp:sp>
    <dsp:sp modelId="{6320FE4C-70D2-AE4F-968D-6071D74B5C2B}">
      <dsp:nvSpPr>
        <dsp:cNvPr id="0" name=""/>
        <dsp:cNvSpPr/>
      </dsp:nvSpPr>
      <dsp:spPr>
        <a:xfrm>
          <a:off x="1146264" y="437197"/>
          <a:ext cx="1311592" cy="1311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57" tIns="12700" rIns="1022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38342" y="629275"/>
        <a:ext cx="927436" cy="927436"/>
      </dsp:txXfrm>
    </dsp:sp>
    <dsp:sp modelId="{1C65C4C8-7629-B041-BD7A-F8D3A58D136F}">
      <dsp:nvSpPr>
        <dsp:cNvPr id="0" name=""/>
        <dsp:cNvSpPr/>
      </dsp:nvSpPr>
      <dsp:spPr>
        <a:xfrm>
          <a:off x="0" y="4371903"/>
          <a:ext cx="360412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4A503-94CA-0D4B-806D-D37BB1103BAE}">
      <dsp:nvSpPr>
        <dsp:cNvPr id="0" name=""/>
        <dsp:cNvSpPr/>
      </dsp:nvSpPr>
      <dsp:spPr>
        <a:xfrm>
          <a:off x="3964533" y="0"/>
          <a:ext cx="3604120" cy="4371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991" tIns="330200" rIns="28099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Custom Microsoft Teams app must be associated with an Azure AD app registration</a:t>
          </a:r>
          <a:endParaRPr lang="en-US" sz="2500" kern="1200"/>
        </a:p>
      </dsp:txBody>
      <dsp:txXfrm>
        <a:off x="3964533" y="1661350"/>
        <a:ext cx="3604120" cy="2623185"/>
      </dsp:txXfrm>
    </dsp:sp>
    <dsp:sp modelId="{55BC925E-60F0-5540-8810-C619CE49EE7B}">
      <dsp:nvSpPr>
        <dsp:cNvPr id="0" name=""/>
        <dsp:cNvSpPr/>
      </dsp:nvSpPr>
      <dsp:spPr>
        <a:xfrm>
          <a:off x="5110797" y="437197"/>
          <a:ext cx="1311592" cy="1311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57" tIns="12700" rIns="1022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302875" y="629275"/>
        <a:ext cx="927436" cy="927436"/>
      </dsp:txXfrm>
    </dsp:sp>
    <dsp:sp modelId="{80A349FF-B566-984E-A6E0-CA64494648B4}">
      <dsp:nvSpPr>
        <dsp:cNvPr id="0" name=""/>
        <dsp:cNvSpPr/>
      </dsp:nvSpPr>
      <dsp:spPr>
        <a:xfrm>
          <a:off x="3964533" y="4371903"/>
          <a:ext cx="360412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37890-FE8D-5741-8FA0-FE584E3F5DD6}">
      <dsp:nvSpPr>
        <dsp:cNvPr id="0" name=""/>
        <dsp:cNvSpPr/>
      </dsp:nvSpPr>
      <dsp:spPr>
        <a:xfrm>
          <a:off x="7929066" y="0"/>
          <a:ext cx="3604120" cy="4371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991" tIns="330200" rIns="28099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Notification activity types must be registered in the custom Microsoft Teams app’s manifest</a:t>
          </a:r>
          <a:endParaRPr lang="en-US" sz="2500" kern="1200"/>
        </a:p>
      </dsp:txBody>
      <dsp:txXfrm>
        <a:off x="7929066" y="1661350"/>
        <a:ext cx="3604120" cy="2623185"/>
      </dsp:txXfrm>
    </dsp:sp>
    <dsp:sp modelId="{7966EE16-26ED-D449-B152-E3C2F30154EE}">
      <dsp:nvSpPr>
        <dsp:cNvPr id="0" name=""/>
        <dsp:cNvSpPr/>
      </dsp:nvSpPr>
      <dsp:spPr>
        <a:xfrm>
          <a:off x="9075330" y="437197"/>
          <a:ext cx="1311592" cy="1311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57" tIns="12700" rIns="1022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9267408" y="629275"/>
        <a:ext cx="927436" cy="927436"/>
      </dsp:txXfrm>
    </dsp:sp>
    <dsp:sp modelId="{EBA67884-EBCB-7045-B874-9F7F7F7E4A7D}">
      <dsp:nvSpPr>
        <dsp:cNvPr id="0" name=""/>
        <dsp:cNvSpPr/>
      </dsp:nvSpPr>
      <dsp:spPr>
        <a:xfrm>
          <a:off x="7929066" y="4371903"/>
          <a:ext cx="360412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3746B-3B96-D54B-AE0C-3E81B0E5F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9AF06-4327-DF43-BE60-54EDB34259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7128-0ED3-F84C-AB75-26956BD6F77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DEE5-6FBE-9D4C-A474-E62CED5413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C005-6BFD-BE44-9D50-CBFB52F5C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A3A-C8CF-DF4F-9DE4-89742789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F564-29A8-0243-B41B-CCCF740F82F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40C9-DFC2-0345-ADF3-C1176AC9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&lt;blank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6052CA-4558-7444-AA9D-350A0672B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81EA7-3C82-BA49-9649-D519839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132"/>
            <a:ext cx="3932237" cy="1642757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62" y="292237"/>
            <a:ext cx="5602292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ACEC-DC2F-804F-A5F7-EE1D647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8198"/>
            <a:ext cx="3932237" cy="334079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69163-AB09-6F4A-BB42-E2754891F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833" y="6438940"/>
            <a:ext cx="704519" cy="152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CEFB0-A6E1-1846-A152-51152C5DF2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5833" y="266414"/>
            <a:ext cx="824027" cy="20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27C8D-E85E-9F4E-82F6-B1BEF1E099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BD395-EBBD-1347-9DCB-13B3DE6C59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DAA9D0-26DD-8B4B-ADC5-00171DAD2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3F414-8725-A04A-B156-C018AA5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3932237" cy="1676623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1C14-B3EF-274E-AB10-D599041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618" y="987425"/>
            <a:ext cx="524676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12B-C009-1F43-886D-EAE8094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334"/>
            <a:ext cx="3932237" cy="33746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211A2-0D36-3644-8C0F-1E5C8C36C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49" y="6448117"/>
            <a:ext cx="704519" cy="15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32B5C-712B-1447-B110-513FBC9063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66949" y="257237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83FDE-2990-FC4F-BB8C-DD846791CB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1867-E565-0D49-A20E-0DFF1EFAC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92237"/>
            <a:ext cx="8217374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751513"/>
            <a:ext cx="8217374" cy="369660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rgbClr val="3F115C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8476-0142-634A-8363-0CCE548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1EBA-F90C-1646-8483-779BB4EE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F7528-FC54-8442-91C4-A6405EC5A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65610D-277F-9E40-BE38-7210840C5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488D09-4DF2-E145-82D1-82432102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8FC3-418A-2F4F-8BE7-A6F3C8A61F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6414-7D8B-A741-84E1-55568E2972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32502AC-0360-8143-85B8-F762C2DF3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FC2BA-045F-7F46-BCB2-12DF12918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1FBAB-8057-5D42-950C-94B17CE7A71F}"/>
              </a:ext>
            </a:extLst>
          </p:cNvPr>
          <p:cNvSpPr txBox="1"/>
          <p:nvPr userDrawn="1"/>
        </p:nvSpPr>
        <p:spPr>
          <a:xfrm>
            <a:off x="1509091" y="1861205"/>
            <a:ext cx="917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8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No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36DE52-8F24-6D46-AE07-1EA6FBFF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DECB6-063D-C44E-ABFB-022E1B4A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E04B-1BCE-CA42-BD0E-2E3F629AC5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A309A-B166-4C4C-BC8B-23BC9EF604C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102-6526-3F4A-8D37-830D4D5ED9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1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E6466-8749-4340-B9AF-9339DFDA2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50159-A3F3-264B-9943-2E9CB7016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97EDE-C09A-064D-BA27-434C97C005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ED03-6347-D744-8F21-73DC9FB600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76147" y="3503223"/>
            <a:ext cx="2684670" cy="2684670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946A4-D3EE-0E44-9C2A-CD1496DEED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23922-E193-F64A-A506-9C6287B1C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2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5AA2D-96B8-C445-A565-73139418F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F639-C247-5943-BD2F-A07C901D5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9C107-1658-484B-94EB-1B768C06CB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58479-DFE1-094E-85EC-5F62A22F3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3503223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CFE9-CD7E-C34A-877A-1839FB610B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833175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42C7-3393-7943-AD3D-806D181FB9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4D0BDA-921B-454F-98CE-6FA563139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6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3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3A09-4A64-7145-A06E-41578E97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C1EE-EFD5-914D-B102-F7C533891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DCF51-89E1-8C4F-8057-F396E5B83E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2608998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C0E0-78D6-A145-9E32-F711ED31A2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35627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5E74-B9A8-AC41-9DD1-AB873495C4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727162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E6FB-261A-2D44-9FC1-E6F68A13B1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99D3B-569B-664A-9E18-37970146DB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804DA-C810-D842-8615-91C39E67D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8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3F5D8-7716-5046-9E00-E18AF73AB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9A5D-AC23-6B41-8EEC-87505F3BE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44949-FA3A-1342-9CDD-47E0839A2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6DBB2-E168-9B49-9005-3D1BFA2EC9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690175" y="2790497"/>
            <a:ext cx="1033892" cy="51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321E-42D1-6F42-9CDA-04CF825C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502498" y="4950344"/>
            <a:ext cx="2548552" cy="228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AE0E9-9680-7C41-8DBE-5D1579E91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F115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344348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F1947-1C2C-6D49-AF6A-481C7F879DD8}"/>
              </a:ext>
            </a:extLst>
          </p:cNvPr>
          <p:cNvSpPr txBox="1"/>
          <p:nvPr userDrawn="1"/>
        </p:nvSpPr>
        <p:spPr>
          <a:xfrm>
            <a:off x="398527" y="1296785"/>
            <a:ext cx="257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2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2D98-E3F6-9C47-871D-ADF77E59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1EA17-D214-E64B-AE0A-630713CB42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493-E1CA-794A-88C5-9E3B3BF3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9B668-FC45-E24A-BB35-9AC008CB0C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EF8C8-A92D-5647-A16F-747CA7C5B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99836D-8069-884C-8B4E-5FF633B3AA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39DEA-3BDB-BA4A-9E8E-6C35393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7F85-9FC0-3B41-9120-AE18971A11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9C3CC7-5C2B-C24C-BB05-D7D72E2D66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AA1D7-3508-2846-99E9-C41F8D0E9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EECF03-707A-7E4A-957A-BFBEA50F9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1BF79-CD37-2048-B4CE-2FE8F2C7ED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B73A2-5F2E-774C-82CF-F65A56C274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02A-1210-BC49-AA8E-B687BEF5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BD40-9F4E-404D-83D0-C4A1A228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1548-8185-DC4E-806D-779BE3F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B47177-D2BA-D344-9E01-B31C88919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74936-F6B0-0F47-AF34-3B9B8BC859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AFE761-ACB3-6D4A-90AD-70CE27CB51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234FD-7ACE-CA40-A0C7-5262E306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50A33-0045-1C49-A32A-C95488D472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A37-00E7-C341-BAF1-A61E6D0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CEC7-9BEB-F34D-9349-7CFCF922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7866-4C14-394B-B1EB-A823A78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F598-D1D4-784A-8E41-7685D1E9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36C0-169A-D748-8B18-B233E54F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F708E-4843-DA4C-AA6E-091F9BB6D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B62E9A-B63C-F543-9BB7-3F8636532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C5BDF-D729-1943-B0D6-A28AB4475E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E910E-5647-E046-A472-D6A868FA05F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F5717-4567-0747-B417-8BB03E5777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0778-99CB-6140-B025-EDCA712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25F2-03B9-FE4D-87CF-0E26F53A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8" r:id="rId3"/>
    <p:sldLayoutId id="2147483650" r:id="rId4"/>
    <p:sldLayoutId id="2147483671" r:id="rId5"/>
    <p:sldLayoutId id="2147483654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66" r:id="rId12"/>
    <p:sldLayoutId id="2147483667" r:id="rId13"/>
    <p:sldLayoutId id="2147483651" r:id="rId14"/>
    <p:sldLayoutId id="2147483677" r:id="rId15"/>
    <p:sldLayoutId id="2147483673" r:id="rId16"/>
    <p:sldLayoutId id="2147483674" r:id="rId17"/>
    <p:sldLayoutId id="2147483675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.microsoft.com/v1.0/teams/%7bgroup-id%7d" TargetMode="External"/><Relationship Id="rId2" Type="http://schemas.openxmlformats.org/officeDocument/2006/relationships/hyperlink" Target="https://graph.microsoft.com/v1.0/groups?$select=id,resourceProvisioningOption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raph.microsoft.com/v1.0/me/joinedTeam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graph/teams-protected-api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.microsoft.com/v1.0/teams/%7bgroupId%7d/channels/%7bchannelId%7d/tabs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8AF259-8C0A-034B-A3A8-5A68BB3CE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Teams – Use the teamwork Microsoft Graph endpoint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CBDC8D-80F7-EE4E-B345-FDA5DA03C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5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6721-5B17-DF4F-B550-A46C4795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0769-909F-BA44-9108-E1DE968CB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all teams:</a:t>
            </a:r>
          </a:p>
          <a:p>
            <a:pPr marL="571500" lvl="1" indent="-342900"/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https://graph.microsoft.com/v1.0/groups?$select=id,resourceProvisioningOptions</a:t>
            </a:r>
            <a:r>
              <a:rPr lang="en-US" sz="2000" dirty="0"/>
              <a:t> 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Get a specific team</a:t>
            </a:r>
          </a:p>
          <a:p>
            <a:pPr marL="571500" lvl="1" indent="-342900"/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https://graph.microsoft.com/v1.0/teams/{group-id}</a:t>
            </a:r>
            <a:r>
              <a:rPr lang="en-US" sz="2000" dirty="0"/>
              <a:t> 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List all teams the current user has joined</a:t>
            </a:r>
          </a:p>
          <a:p>
            <a:pPr marL="571500" lvl="1" indent="-342900"/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https://graph.microsoft.com/v1.0/me/joinedTeams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B1A6-2AFF-D540-942B-A9408BAA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APIs in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B1D4-E7EA-0444-A83C-178ACD1D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Microsoft Teams APIs exposed by Microsoft Graph access sensitive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APIs are considered </a:t>
            </a:r>
            <a:r>
              <a:rPr lang="en-US" i="1" dirty="0"/>
              <a:t>protected APIs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Require additional validation beyond the just permissions defined &amp; consented to in Azure 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 developers must submit request to use protected APIs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Learn more: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https://docs.microsoft.com/graph/teams-protected-apis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7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EBB730-1726-2944-83C0-3CA90015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E35E6A-2A00-074C-B7D8-756CBD4FE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Teamwork endpoint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0116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D6330B-69AA-8541-BE6E-192ABEE8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custom tabs in Microsoft Teams channels</a:t>
            </a:r>
          </a:p>
          <a:p>
            <a:endParaRPr lang="en-US" dirty="0"/>
          </a:p>
          <a:p>
            <a:r>
              <a:rPr lang="en-US" dirty="0"/>
              <a:t>Website tabs</a:t>
            </a:r>
          </a:p>
          <a:p>
            <a:endParaRPr lang="en-US" dirty="0"/>
          </a:p>
          <a:p>
            <a:r>
              <a:rPr lang="en-US" dirty="0"/>
              <a:t>Word, Excel, PowerPoint, and PDF tabs</a:t>
            </a:r>
          </a:p>
          <a:p>
            <a:endParaRPr lang="en-US" dirty="0"/>
          </a:p>
          <a:p>
            <a:r>
              <a:rPr lang="en-US" dirty="0"/>
              <a:t>SharePoint document library, list, and page tabs</a:t>
            </a:r>
          </a:p>
          <a:p>
            <a:endParaRPr lang="en-US" dirty="0"/>
          </a:p>
          <a:p>
            <a:r>
              <a:rPr lang="en-US" dirty="0"/>
              <a:t>Additional tabs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2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AFC7-A563-4B4F-A4D4-B34B46F3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4088200" cy="1676623"/>
          </a:xfrm>
        </p:spPr>
        <p:txBody>
          <a:bodyPr/>
          <a:lstStyle/>
          <a:p>
            <a:r>
              <a:rPr lang="en-US" dirty="0"/>
              <a:t>Microsoft Teams’ built-in channel tabs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431C6-EC0D-AF49-A0A3-994B2978B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Microsoft Teams includes multiple built-in channel tabs</a:t>
            </a:r>
          </a:p>
          <a:p>
            <a:endParaRPr lang="en-US" dirty="0"/>
          </a:p>
          <a:p>
            <a:r>
              <a:rPr lang="en-US" dirty="0"/>
              <a:t>Use these tabs to display rich content to your channel members</a:t>
            </a:r>
          </a:p>
          <a:p>
            <a:endParaRPr lang="en-US" dirty="0"/>
          </a:p>
          <a:p>
            <a:r>
              <a:rPr lang="en-US" dirty="0"/>
              <a:t>Many tabs are configurable to specify the content they should display</a:t>
            </a:r>
          </a:p>
          <a:p>
            <a:endParaRPr lang="en-US" dirty="0"/>
          </a:p>
          <a:p>
            <a:r>
              <a:rPr lang="en-US" dirty="0"/>
              <a:t>Some support including website URLs to jump out of Microsoft Teams and into a browser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AB9B2-1C57-9C4B-BB57-8C7F1BDB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08" y="1532578"/>
            <a:ext cx="5334000" cy="435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222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07AA-9E9C-A646-A084-AD3C55AF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Microsoft Graph’s teamwork endpoint to create and update tabs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F63B6-FF7E-8C48-B6DB-DD0AF0170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and manage Microsoft Teams tabs with the teamwork endpoint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Must include the Microsoft Team’s ID and channel 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https://graph.microsoft.com/v1.0/teams/{groupId}/channels/{channelId}/tabs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Must include the Microsoft Team’s ID and channel ID</a:t>
            </a:r>
          </a:p>
          <a:p>
            <a:r>
              <a:rPr lang="en-US" dirty="0"/>
              <a:t>Use the team’s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/>
              <a:t> for the team’s 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Working with the endpoint</a:t>
            </a:r>
          </a:p>
          <a:p>
            <a:r>
              <a:rPr lang="en-US" dirty="0"/>
              <a:t>Get tabs using HTTP GET</a:t>
            </a:r>
          </a:p>
          <a:p>
            <a:r>
              <a:rPr lang="en-US" dirty="0"/>
              <a:t>Create tabs using HTTP POST</a:t>
            </a:r>
          </a:p>
          <a:p>
            <a:r>
              <a:rPr lang="en-US" dirty="0"/>
              <a:t>Include a configuration object when creating or updating tabs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6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DFBB-88ED-3C4C-8208-7C2469D7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Graph’s tab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A97A-07E4-E047-9318-8C49255F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 POST https://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/v1.0/teams/{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}/channels/{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}/tabs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application/json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”My new tab",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teamsApp@odata.bind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b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"https://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appCatalogs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teamsApps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teamsAppId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"configuration": {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entityId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"CA2E9D19-3FE7-4E60-82DF-F73BD3B8D302",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contentUrl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"https://{tenant}.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sharepoint.com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/sites/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TestTeam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/Shared Documents/General/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sample.docx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removeUrl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websiteUrl</a:t>
            </a: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null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3F11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7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1567-4D6A-934E-AE61-BEE74CA6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tabs &amp; app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3449-6854-6B45-B306-FE57F080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teamsApp@odata.bind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"https://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/v1.0/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appCatalogs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teamsApps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teamsAppId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Microsoft Teams build-in apps have well-known IDs for their configurable tabs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Tab IDs are defined in the installed app’s manifest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When configuring a tab,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teamsApp@odata.bind</a:t>
            </a:r>
            <a:r>
              <a:rPr lang="en-US" dirty="0"/>
              <a:t> property tells Microsoft Teams what tab to load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App IDs are either strings or GUIDs depending on the app</a:t>
            </a:r>
          </a:p>
        </p:txBody>
      </p:sp>
    </p:spTree>
    <p:extLst>
      <p:ext uri="{BB962C8B-B14F-4D97-AF65-F5344CB8AC3E}">
        <p14:creationId xmlns:p14="http://schemas.microsoft.com/office/powerpoint/2010/main" val="147213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F837-B323-7240-9584-B601F937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built-in tabs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836B-36DC-6940-8F12-EE761B79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"configuration":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"CA2E9D19-3FE7-4E60-82DF-F73BD3B8D302",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"https://{tenant}.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sharepoint.com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/sites/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TestTeam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/Shared Documents/General/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sample.docx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websiteUrl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null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Some properties are required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contentUrl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/>
              <a:t> for most tabs, some are rarely required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removeUrl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342900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contentUrl</a:t>
            </a:r>
            <a:r>
              <a:rPr lang="en-US" dirty="0"/>
              <a:t>: content to display in the tab</a:t>
            </a:r>
          </a:p>
          <a:p>
            <a:pPr marL="342900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websiteUrl</a:t>
            </a:r>
            <a:r>
              <a:rPr lang="en-US" dirty="0"/>
              <a:t>: page to direct the user to when the tab can’t be shown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i="1" dirty="0"/>
              <a:t>certain clients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342900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removeUrl</a:t>
            </a:r>
            <a:r>
              <a:rPr lang="en-US" dirty="0"/>
              <a:t>: page to display in a dialog when tab is deleted from the channel</a:t>
            </a:r>
          </a:p>
          <a:p>
            <a:pPr marL="342900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entityId</a:t>
            </a:r>
            <a:r>
              <a:rPr lang="en-US" dirty="0"/>
              <a:t>: sometimes used to reference a specific item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Word, Excel, PowerPoint, </a:t>
            </a:r>
            <a:r>
              <a:rPr lang="en-US" dirty="0" err="1"/>
              <a:t>etc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5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1BC2CE-5A0D-B640-8405-EBF1F569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App Ids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A5BE07C-A2DB-E445-868C-F01B32263D6E}"/>
              </a:ext>
            </a:extLst>
          </p:cNvPr>
          <p:cNvGraphicFramePr>
            <a:graphicFrameLocks/>
          </p:cNvGraphicFramePr>
          <p:nvPr/>
        </p:nvGraphicFramePr>
        <p:xfrm>
          <a:off x="771088" y="1373047"/>
          <a:ext cx="1116012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237">
                  <a:extLst>
                    <a:ext uri="{9D8B030D-6E8A-4147-A177-3AD203B41FA5}">
                      <a16:colId xmlns:a16="http://schemas.microsoft.com/office/drawing/2014/main" val="2546878562"/>
                    </a:ext>
                  </a:extLst>
                </a:gridCol>
                <a:gridCol w="7879887">
                  <a:extLst>
                    <a:ext uri="{9D8B030D-6E8A-4147-A177-3AD203B41FA5}">
                      <a16:colId xmlns:a16="http://schemas.microsoft.com/office/drawing/2014/main" val="3378991082"/>
                    </a:ext>
                  </a:extLst>
                </a:gridCol>
              </a:tblGrid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Tab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teamsAppId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59897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com.microsoft.teamspace.tab.file.staticviewer.word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29091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com.microsoft.teamspace.tab.file.staticviewer.excel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78210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com.microsoft.teamspace.tab.file.staticviewer.powerpoint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99500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com.microsoft.teamspace.tab.file.staticviewer.pdf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58647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com.microsoft.teamspace.tab.web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36696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SharePoint document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com.microsoft.teamspace.tab.files.sharepoint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33701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SharePoint list /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2a527703-1f6f-4559-a332-d8a7d288cd88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11989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Microsoft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com.microsoftstream.embed.skypeteamstab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51013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Microsoft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81fef3a6-72aa-4648-a763-de824aeafb7d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022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OneNote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0d820ecd-def2-4297-adad-78056cde7c78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03495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com.microsoft.teamspace.tab.planner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53298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r>
                        <a:rPr lang="en-US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com.microsoft.teamspace.tab.powerbi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2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21D900-1F38-8147-87F6-CBF446DA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/>
          <a:lstStyle/>
          <a:p>
            <a:r>
              <a:rPr lang="en-US" dirty="0"/>
              <a:t>Why integrate with Microsoft Teams?</a:t>
            </a:r>
          </a:p>
          <a:p>
            <a:endParaRPr lang="en-US" dirty="0"/>
          </a:p>
          <a:p>
            <a:r>
              <a:rPr lang="en-US" dirty="0"/>
              <a:t>Microsoft Graph's teamwork endpoint</a:t>
            </a:r>
          </a:p>
          <a:p>
            <a:endParaRPr lang="en-US" dirty="0"/>
          </a:p>
          <a:p>
            <a:r>
              <a:rPr lang="en-US" dirty="0"/>
              <a:t>Protected APIs in Microsoft Teams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77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EFA8-5580-DC42-ABEC-EFC2455B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configuration properties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6719D14-99B4-C14B-AC95-4CE6A5D4D625}"/>
              </a:ext>
            </a:extLst>
          </p:cNvPr>
          <p:cNvGraphicFramePr>
            <a:graphicFrameLocks/>
          </p:cNvGraphicFramePr>
          <p:nvPr/>
        </p:nvGraphicFramePr>
        <p:xfrm>
          <a:off x="465138" y="1417787"/>
          <a:ext cx="11533185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637">
                  <a:extLst>
                    <a:ext uri="{9D8B030D-6E8A-4147-A177-3AD203B41FA5}">
                      <a16:colId xmlns:a16="http://schemas.microsoft.com/office/drawing/2014/main" val="621283709"/>
                    </a:ext>
                  </a:extLst>
                </a:gridCol>
                <a:gridCol w="2306637">
                  <a:extLst>
                    <a:ext uri="{9D8B030D-6E8A-4147-A177-3AD203B41FA5}">
                      <a16:colId xmlns:a16="http://schemas.microsoft.com/office/drawing/2014/main" val="2065705960"/>
                    </a:ext>
                  </a:extLst>
                </a:gridCol>
                <a:gridCol w="3639561">
                  <a:extLst>
                    <a:ext uri="{9D8B030D-6E8A-4147-A177-3AD203B41FA5}">
                      <a16:colId xmlns:a16="http://schemas.microsoft.com/office/drawing/2014/main" val="1748937244"/>
                    </a:ext>
                  </a:extLst>
                </a:gridCol>
                <a:gridCol w="1672936">
                  <a:extLst>
                    <a:ext uri="{9D8B030D-6E8A-4147-A177-3AD203B41FA5}">
                      <a16:colId xmlns:a16="http://schemas.microsoft.com/office/drawing/2014/main" val="1027523435"/>
                    </a:ext>
                  </a:extLst>
                </a:gridCol>
                <a:gridCol w="1607414">
                  <a:extLst>
                    <a:ext uri="{9D8B030D-6E8A-4147-A177-3AD203B41FA5}">
                      <a16:colId xmlns:a16="http://schemas.microsoft.com/office/drawing/2014/main" val="3249133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entityId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contentUrl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websiteUrl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removeUrl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2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Word, Excel, PowerPoint, 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document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to the file in the underlying SharePoint document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09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4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SharePoint document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URL to the underlying SharePoint document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2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SharePoint list /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0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4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8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98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4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29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05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CB45A5-9C81-2742-8716-3A9B3C39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EBDDC3-6E95-6A41-9B3D-6A2F48661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a built-in tab with Microsoft Graph</a:t>
            </a:r>
          </a:p>
        </p:txBody>
      </p:sp>
    </p:spTree>
    <p:extLst>
      <p:ext uri="{BB962C8B-B14F-4D97-AF65-F5344CB8AC3E}">
        <p14:creationId xmlns:p14="http://schemas.microsoft.com/office/powerpoint/2010/main" val="3894728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AE2DDF-2551-D14C-9AF0-B8D77D3E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/>
          <a:lstStyle/>
          <a:p>
            <a:r>
              <a:rPr lang="en-US" dirty="0"/>
              <a:t>Understanding the basics of activity </a:t>
            </a:r>
            <a:br>
              <a:rPr lang="en-US" dirty="0"/>
            </a:br>
            <a:r>
              <a:rPr lang="en-US" dirty="0"/>
              <a:t>feed notification</a:t>
            </a:r>
          </a:p>
          <a:p>
            <a:endParaRPr lang="en-US" dirty="0"/>
          </a:p>
          <a:p>
            <a:r>
              <a:rPr lang="en-US" dirty="0"/>
              <a:t>Requirements for sending activity </a:t>
            </a:r>
            <a:br>
              <a:rPr lang="en-US" dirty="0"/>
            </a:br>
            <a:r>
              <a:rPr lang="en-US" dirty="0"/>
              <a:t>feed notifications</a:t>
            </a:r>
          </a:p>
          <a:p>
            <a:endParaRPr lang="en-US" dirty="0"/>
          </a:p>
          <a:p>
            <a:r>
              <a:rPr lang="en-US" dirty="0"/>
              <a:t>Sending activity feed 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9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2442-5156-6C45-A034-303BEC28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feed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6D64-4F96-5344-8411-9443C43C8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3240" cy="11309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Enables apps to notify users to see relevant items specific to them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D2582F1-297B-C944-8EA3-31FFFD5A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90" y="3419565"/>
            <a:ext cx="3542773" cy="2068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27606A7-0559-954B-AD3B-CCB074748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12" y="1847532"/>
            <a:ext cx="5612356" cy="4234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5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BAB2-DCC3-4E46-9E2D-0DBEA9D8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activity feed notification</a:t>
            </a:r>
          </a:p>
        </p:txBody>
      </p:sp>
      <p:pic>
        <p:nvPicPr>
          <p:cNvPr id="4" name="Picture 3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AC9DEA7A-31D1-E442-990F-3B8A84AA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12" y="1690688"/>
            <a:ext cx="8241775" cy="39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58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7B9B-669B-9247-B5B6-F4FB298E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feed notification capabilities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1371972-D303-8044-9CBE-C10249F073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05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125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0FE6-E613-5E4F-BC06-50BCB05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sending activity feed notifications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0B89529E-2115-314B-864D-F97B516F86CA}"/>
              </a:ext>
            </a:extLst>
          </p:cNvPr>
          <p:cNvGraphicFramePr/>
          <p:nvPr/>
        </p:nvGraphicFramePr>
        <p:xfrm>
          <a:off x="465138" y="1690688"/>
          <a:ext cx="11533187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87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065E-1544-2A48-819D-EB7C7C89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Microsoft Teams apps with Azure AD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CFB8-A490-BD49-8422-968B47B3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 err="1">
                <a:cs typeface="Courier New" panose="02070309020205020404" pitchFamily="49" charset="0"/>
              </a:rPr>
              <a:t>manifest.json</a:t>
            </a:r>
            <a:endParaRPr lang="en-US" sz="3200" b="1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"$schema": "",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"1.8",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webApplicationInfo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"id": "8a2d385d-8504-43f8-a9b2-80caa44bfe22",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"resource":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app.contoso.com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/8a2d385d-8504-43f8-a9b2-80caa44bfe22"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D55D-5D84-6344-B43F-DAEF9396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the supported activity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561E-23A5-9741-8A86-BEAE931A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err="1">
                <a:cs typeface="Courier New" panose="02070309020205020404" pitchFamily="49" charset="0"/>
              </a:rPr>
              <a:t>manifest.json</a:t>
            </a:r>
            <a:endParaRPr lang="en-US" b="1" dirty="0"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"1.8",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"activities":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activityTypes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"type":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userMention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"Personal Mention Activity",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"{actor} added the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7726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1ABF-9706-A641-B52D-4BC8E73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SendActivityNotification</a:t>
            </a:r>
            <a:r>
              <a:rPr lang="en-US" sz="4000" dirty="0"/>
              <a:t>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DDA4-CB22-2E48-84E7-22B368AA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 POST https://</a:t>
            </a:r>
            <a:r>
              <a:rPr lang="en-US" sz="1200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sz="1200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/v1.0/teams/{</a:t>
            </a:r>
            <a:r>
              <a:rPr lang="en-US" sz="1200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200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en-US" sz="1200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sendActivityNotification</a:t>
            </a:r>
            <a:endParaRPr lang="en-US" sz="1200" b="1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"topic": { "source": "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entityUrl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"value": `https://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/beta/teams/{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}` },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activityType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userMention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previewText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 "content": "New tab created" },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"recipient": {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"@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microsoft.graph.aadUserNotificationRecipient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"{recipient-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templateParameters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"name": "</a:t>
            </a:r>
            <a:r>
              <a:rPr lang="en-US" sz="12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tabName</a:t>
            </a:r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"value": "Word" }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sz="12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39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1983DC-799D-764C-8F28-8090FB4B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integrate with Microsoft Teams?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E591D6-1E3D-0B48-A65D-8370AF29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/>
            <a:r>
              <a:rPr lang="en-US" dirty="0"/>
              <a:t>Automate team lifecycles</a:t>
            </a:r>
          </a:p>
          <a:p>
            <a:pPr marL="457200" lvl="0" indent="-457200"/>
            <a:r>
              <a:rPr lang="en-US" dirty="0"/>
              <a:t>Get work done even when no one is around</a:t>
            </a:r>
          </a:p>
          <a:p>
            <a:pPr marL="457200" lvl="0" indent="-457200"/>
            <a:r>
              <a:rPr lang="en-US" dirty="0"/>
              <a:t>Create teams linked to your app</a:t>
            </a:r>
          </a:p>
          <a:p>
            <a:pPr marL="457200" lvl="0" indent="-457200"/>
            <a:r>
              <a:rPr lang="en-US" dirty="0"/>
              <a:t>Deploy apps to teams</a:t>
            </a:r>
          </a:p>
          <a:p>
            <a:pPr marL="457200" lvl="0" indent="-457200"/>
            <a:r>
              <a:rPr lang="en-US" dirty="0"/>
              <a:t>Use Microsoft Graph in any kind of app</a:t>
            </a:r>
          </a:p>
          <a:p>
            <a:pPr marL="457200" lvl="0" indent="-457200"/>
            <a:r>
              <a:rPr lang="en-US" dirty="0"/>
              <a:t>Get notified about changes</a:t>
            </a:r>
          </a:p>
        </p:txBody>
      </p:sp>
    </p:spTree>
    <p:extLst>
      <p:ext uri="{BB962C8B-B14F-4D97-AF65-F5344CB8AC3E}">
        <p14:creationId xmlns:p14="http://schemas.microsoft.com/office/powerpoint/2010/main" val="1025006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DDBD3E-DD04-D545-AC90-74EA311C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68A3F1-34D4-7542-AE4C-BEE5B92C9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Microsoft Graph to post to the activity feed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73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01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D9C8-B5FD-DC41-87C0-D71D1A31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Microsoft Graph, gateway to Microsoft 365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7C39-5E4A-3B42-97B5-814075B2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Single resource that proxies multiple Microsoft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Simplifies token acquisition and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Eliminates the need to traditional discovery </a:t>
            </a:r>
            <a:br>
              <a:rPr lang="en-US" dirty="0"/>
            </a:b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using “me” and “</a:t>
            </a:r>
            <a:r>
              <a:rPr lang="en-US" dirty="0" err="1"/>
              <a:t>myorganization</a:t>
            </a:r>
            <a:r>
              <a:rPr lang="en-US" dirty="0"/>
              <a:t>”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Allows for easy traversal of objects and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8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52EC-1021-B44A-853B-EF4C26BF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Microsoft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7A985-031A-7149-93CC-EF663822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Direct REST API</a:t>
            </a:r>
          </a:p>
          <a:p>
            <a:r>
              <a:rPr lang="en-US" dirty="0"/>
              <a:t>Any platform</a:t>
            </a:r>
          </a:p>
          <a:p>
            <a:r>
              <a:rPr lang="en-US" dirty="0"/>
              <a:t>Any language</a:t>
            </a:r>
          </a:p>
          <a:p>
            <a:r>
              <a:rPr lang="en-US" dirty="0"/>
              <a:t>Any framework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Native SDKs</a:t>
            </a:r>
          </a:p>
          <a:p>
            <a:r>
              <a:rPr lang="en-US" dirty="0"/>
              <a:t>Utilize framework &amp; platform specific implementations</a:t>
            </a:r>
          </a:p>
          <a:p>
            <a:r>
              <a:rPr lang="en-US" dirty="0"/>
              <a:t>Abstracts the details of constructing &amp; processing REST requests </a:t>
            </a:r>
            <a:br>
              <a:rPr lang="en-US" dirty="0"/>
            </a:br>
            <a:r>
              <a:rPr lang="en-US" dirty="0"/>
              <a:t>over HTTP</a:t>
            </a:r>
          </a:p>
          <a:p>
            <a:r>
              <a:rPr lang="en-US" dirty="0"/>
              <a:t>.NET, iOS, Android, </a:t>
            </a:r>
            <a:r>
              <a:rPr lang="en-US" dirty="0" err="1"/>
              <a:t>PhP</a:t>
            </a:r>
            <a:r>
              <a:rPr lang="en-US" dirty="0"/>
              <a:t>, Ruby, JavaScript,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9BE1D0-BE9F-6343-AB49-2998C3E7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Graph's teamwork endpoint</a:t>
            </a:r>
          </a:p>
        </p:txBody>
      </p:sp>
    </p:spTree>
    <p:extLst>
      <p:ext uri="{BB962C8B-B14F-4D97-AF65-F5344CB8AC3E}">
        <p14:creationId xmlns:p14="http://schemas.microsoft.com/office/powerpoint/2010/main" val="348204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7F5E-615C-C643-A834-FD508B96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 &amp; the teamwork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56CF-FE75-6743-A187-321870E2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Remember: Microsoft Teams teams are founded on Microsoft 365 groups &amp; SharePoint sites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API calls will use the </a:t>
            </a:r>
            <a:r>
              <a:rPr lang="en-US" b="1" dirty="0"/>
              <a:t>/groups</a:t>
            </a:r>
            <a:r>
              <a:rPr lang="en-US" dirty="0"/>
              <a:t> endpoint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Microsoft Graph’s teamwork endpoint: </a:t>
            </a:r>
            <a:r>
              <a:rPr lang="en-US" b="1" dirty="0"/>
              <a:t>/team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Require consent among many different scopes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TeamSettings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TeamsTab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Team.Create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Team.ReadBasic.All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590D-4E47-F34A-925D-02171BB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teams: </a:t>
            </a:r>
            <a:r>
              <a:rPr lang="en-US" sz="4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4000" dirty="0"/>
              <a:t>1</a:t>
            </a:r>
            <a:r>
              <a:rPr lang="en-US" sz="4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sz="4000" dirty="0"/>
              <a:t> create Microsoft 365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0B28-49B6-E447-AC0A-A4381EE91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 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/v1.0/groups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":"Flight 157", "mailNickname":"flight157",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description":"Everything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about flight 157",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visibility":"Private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groupTypes</a:t>
            </a: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":["Unified"],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mailEnabled</a:t>
            </a: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":true, "</a:t>
            </a:r>
            <a:r>
              <a:rPr lang="en-US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securityEnabled</a:t>
            </a:r>
            <a:r>
              <a:rPr lang="en-US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":false,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members@odata.bind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/v1.0/users/bec05f3d-a818-4b58-8c2e-2b4e74b0246d",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/v1.0/users/ae67a4f4-2308-4522-9021-9f402ff0fba8"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owners@odata.bind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/v1.0/users/6a1272b5-f6fc-45c4-95fe-fe7c5a676133"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6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BA53-CFF8-5444-9F58-C9D9DF36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teams: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2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/>
              <a:t> convert a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7653-7A90-8A44-AA85-55F2F52A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2000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b="1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sz="2000" b="1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/v1.0/teams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application/json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template@odata.bind</a:t>
            </a: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b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"https://</a:t>
            </a:r>
            <a:r>
              <a:rPr lang="en-US" sz="20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</a:t>
            </a:r>
            <a:r>
              <a:rPr lang="en-US" sz="20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teamsTemplates</a:t>
            </a: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('standard')",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group@odata.bind</a:t>
            </a: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b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"https://</a:t>
            </a:r>
            <a:r>
              <a:rPr lang="en-US" sz="20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graph.microsoft.com</a:t>
            </a: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/v1.0/groups('</a:t>
            </a:r>
            <a:r>
              <a:rPr lang="en-US" sz="2000" dirty="0" err="1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F11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solidFill>
                <a:srgbClr val="3F11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srgbClr val="3F11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43412"/>
      </p:ext>
    </p:extLst>
  </p:cSld>
  <p:clrMapOvr>
    <a:masterClrMapping/>
  </p:clrMapOvr>
</p:sld>
</file>

<file path=ppt/theme/theme1.xml><?xml version="1.0" encoding="utf-8"?>
<a:theme xmlns:a="http://schemas.openxmlformats.org/drawingml/2006/main" name="base &lt;do not use&gt;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214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E09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D2AB6D25-34DB-F543-A80C-CEE55D007C47}" vid="{DF105A4B-D57E-2947-973F-6F5700E2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1b79488-63fd-46f4-b1bf-09cb63d2085e" xsi:nil="true"/>
  </documentManagement>
</p:properties>
</file>

<file path=customXml/itemProps1.xml><?xml version="1.0" encoding="utf-8"?>
<ds:datastoreItem xmlns:ds="http://schemas.openxmlformats.org/officeDocument/2006/customXml" ds:itemID="{535C360C-FC5A-43F7-BF1D-FA69DEF50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75BE8C-CB08-400E-A21F-2497FF16C7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E9BD92-A245-451A-82D6-41724A6593B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61b79488-63fd-46f4-b1bf-09cb63d2085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base &lt;do not use&gt;</Template>
  <TotalTime>6</TotalTime>
  <Words>1630</Words>
  <Application>Microsoft Macintosh PowerPoint</Application>
  <PresentationFormat>Widescreen</PresentationFormat>
  <Paragraphs>303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Segoe UI</vt:lpstr>
      <vt:lpstr>Segoe UI Light</vt:lpstr>
      <vt:lpstr>Segoe UI Symbol</vt:lpstr>
      <vt:lpstr>base &lt;do not use&gt;</vt:lpstr>
      <vt:lpstr>Microsoft Teams – Use the teamwork Microsoft Graph endpoint</vt:lpstr>
      <vt:lpstr>PowerPoint Presentation</vt:lpstr>
      <vt:lpstr>Why integrate with Microsoft Teams?</vt:lpstr>
      <vt:lpstr>Microsoft Graph, gateway to Microsoft 365</vt:lpstr>
      <vt:lpstr>Accessing the Microsoft Graph</vt:lpstr>
      <vt:lpstr>PowerPoint Presentation</vt:lpstr>
      <vt:lpstr>Microsoft Graph &amp; the teamwork endpoint</vt:lpstr>
      <vt:lpstr>Create teams: (1) create Microsoft 365 group</vt:lpstr>
      <vt:lpstr>Create teams: (2) convert a group</vt:lpstr>
      <vt:lpstr>List teams</vt:lpstr>
      <vt:lpstr>Protected APIs in Microsoft Teams</vt:lpstr>
      <vt:lpstr>DEMO</vt:lpstr>
      <vt:lpstr>PowerPoint Presentation</vt:lpstr>
      <vt:lpstr>Microsoft Teams’ built-in channel tabs</vt:lpstr>
      <vt:lpstr>Use Microsoft Graph’s teamwork endpoint to create and update tabs</vt:lpstr>
      <vt:lpstr>Microsoft Graph’s tab endpoint</vt:lpstr>
      <vt:lpstr>Built-in tabs &amp; app IDs</vt:lpstr>
      <vt:lpstr>Configuring built-in tabs</vt:lpstr>
      <vt:lpstr>Tab App Ids</vt:lpstr>
      <vt:lpstr>Tab configuration properties</vt:lpstr>
      <vt:lpstr>DEMO</vt:lpstr>
      <vt:lpstr>PowerPoint Presentation</vt:lpstr>
      <vt:lpstr>Activity feed notifications</vt:lpstr>
      <vt:lpstr>Anatomy of an activity feed notification</vt:lpstr>
      <vt:lpstr>Activity feed notification capabilities</vt:lpstr>
      <vt:lpstr>Requirements for sending activity feed notifications</vt:lpstr>
      <vt:lpstr>Associate Microsoft Teams apps with Azure AD apps</vt:lpstr>
      <vt:lpstr>Register the supported activity types</vt:lpstr>
      <vt:lpstr>SendActivityNotification endpoint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Teams – Use the teamwork Microsoft Graph endpoint</dc:title>
  <dc:creator>Andrew Connell</dc:creator>
  <cp:lastModifiedBy>Andrew Connell</cp:lastModifiedBy>
  <cp:revision>4</cp:revision>
  <dcterms:created xsi:type="dcterms:W3CDTF">2021-05-26T17:47:55Z</dcterms:created>
  <dcterms:modified xsi:type="dcterms:W3CDTF">2022-12-05T01:44:53Z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</Properties>
</file>