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1719" r:id="rId5"/>
    <p:sldId id="1720" r:id="rId6"/>
    <p:sldId id="1721" r:id="rId7"/>
    <p:sldId id="1722" r:id="rId8"/>
    <p:sldId id="1723" r:id="rId9"/>
    <p:sldId id="1724" r:id="rId10"/>
    <p:sldId id="1725" r:id="rId11"/>
    <p:sldId id="1726" r:id="rId12"/>
    <p:sldId id="1727" r:id="rId13"/>
    <p:sldId id="1728" r:id="rId14"/>
    <p:sldId id="1729" r:id="rId15"/>
    <p:sldId id="1730" r:id="rId16"/>
    <p:sldId id="1731" r:id="rId17"/>
    <p:sldId id="1732" r:id="rId18"/>
    <p:sldId id="1734" r:id="rId19"/>
    <p:sldId id="1735" r:id="rId20"/>
    <p:sldId id="1736" r:id="rId21"/>
    <p:sldId id="1737" r:id="rId22"/>
    <p:sldId id="1738" r:id="rId23"/>
    <p:sldId id="1739" r:id="rId24"/>
    <p:sldId id="1740" r:id="rId25"/>
    <p:sldId id="1741" r:id="rId26"/>
    <p:sldId id="1742" r:id="rId27"/>
    <p:sldId id="1743" r:id="rId28"/>
    <p:sldId id="1744" r:id="rId29"/>
    <p:sldId id="1745" r:id="rId30"/>
    <p:sldId id="17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C4B82C74-D0CC-424F-BE68-F8B877A55AFD}">
          <p14:sldIdLst>
            <p14:sldId id="1720"/>
            <p14:sldId id="1721"/>
            <p14:sldId id="1722"/>
            <p14:sldId id="1723"/>
            <p14:sldId id="1724"/>
            <p14:sldId id="1725"/>
          </p14:sldIdLst>
        </p14:section>
        <p14:section name="02" id="{60A50965-2C33-9741-A2E0-F67995362672}">
          <p14:sldIdLst>
            <p14:sldId id="1726"/>
            <p14:sldId id="1727"/>
            <p14:sldId id="1728"/>
            <p14:sldId id="1729"/>
            <p14:sldId id="1730"/>
            <p14:sldId id="1731"/>
            <p14:sldId id="1732"/>
            <p14:sldId id="1734"/>
          </p14:sldIdLst>
        </p14:section>
        <p14:section name="03" id="{DB421895-CB08-1942-8EEA-0B451E091160}">
          <p14:sldIdLst>
            <p14:sldId id="1735"/>
            <p14:sldId id="1736"/>
            <p14:sldId id="1737"/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</p14:sldIdLst>
        </p14:section>
        <p14:section name="outro" id="{6198F652-4601-3843-84BB-C726B55262B1}">
          <p14:sldIdLst>
            <p14:sldId id="17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195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12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.microsoftonline.com/%7btenant-id%7d/oauth2/v2.0/toke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oken.botframework.com/.auth/web/redirec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bot-service/bot-builder-concept-dialog" TargetMode="External"/><Relationship Id="rId2" Type="http://schemas.openxmlformats.org/officeDocument/2006/relationships/hyperlink" Target="https://docs.microsoft.com/composer/concept-dialog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2A851-1C96-3B44-8D5F-8FDCB1DA5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Teams – Authentication &amp; Single Sign-on with tabs &amp; bots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E59117-8B2A-A442-98F3-0DAFABE54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ECDF-03A9-4248-B3B7-BFB9C341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Teams can't prompt for to consent Microsoft Graph permissions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2659-8ED1-6441-8473-28A1DA1A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Teams apps can use SSO to call Microsoft Graph</a:t>
            </a:r>
          </a:p>
          <a:p>
            <a:endParaRPr lang="en-US" dirty="0"/>
          </a:p>
          <a:p>
            <a:r>
              <a:rPr lang="en-US" dirty="0"/>
              <a:t>Tabs first trigger the Microsoft Teams client to obtain the </a:t>
            </a:r>
            <a:r>
              <a:rPr lang="en-US" i="1" dirty="0"/>
              <a:t>bootstrap/ID token </a:t>
            </a:r>
            <a:r>
              <a:rPr lang="en-US" dirty="0"/>
              <a:t>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getAuthToken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Bootstrap token exchanged with Azure AD for an access token used to call Microsoft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FC86-FE8E-1948-B1B7-18CA0127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8095" cy="1325563"/>
          </a:xfrm>
        </p:spPr>
        <p:txBody>
          <a:bodyPr/>
          <a:lstStyle/>
          <a:p>
            <a:r>
              <a:rPr lang="en-US" dirty="0"/>
              <a:t>Understanding SSO in Microsoft Teams tabs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105E556-43DA-B445-BEA8-BE8FD337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882796"/>
            <a:ext cx="7457440" cy="3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8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4F79-5344-924A-A569-037D328E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Microsoft Teams &amp; Microsoft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8F5-5723-454A-9C8B-3C9F4162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Microsoft Teams clients are limited in prompting for user consent to the</a:t>
            </a:r>
            <a:br>
              <a:rPr lang="en-US" dirty="0"/>
            </a:br>
            <a:r>
              <a:rPr lang="en-US" dirty="0"/>
              <a:t>OpenID profile permission</a:t>
            </a:r>
          </a:p>
          <a:p>
            <a:endParaRPr lang="en-US" dirty="0"/>
          </a:p>
          <a:p>
            <a:r>
              <a:rPr lang="en-US" dirty="0"/>
              <a:t>Microsoft Teams clients can’t prompt user for consent to </a:t>
            </a:r>
            <a:br>
              <a:rPr lang="en-US" dirty="0"/>
            </a:br>
            <a:r>
              <a:rPr lang="en-US" dirty="0"/>
              <a:t>Microsoft Graph permissions</a:t>
            </a:r>
          </a:p>
          <a:p>
            <a:endParaRPr lang="en-US" dirty="0"/>
          </a:p>
          <a:p>
            <a:r>
              <a:rPr lang="en-US" dirty="0"/>
              <a:t>If user hasn’t consented to Microsoft Graph permission, when the bootstrap token is exchanged for an access token, Azure AD returns the error: </a:t>
            </a:r>
            <a:r>
              <a:rPr lang="en-US" b="1" dirty="0"/>
              <a:t>AADSTS65001</a:t>
            </a:r>
          </a:p>
          <a:p>
            <a:pPr lvl="1"/>
            <a:r>
              <a:rPr lang="en-US" dirty="0"/>
              <a:t>When your app receives this error code, it should gracefully handle the scenario with a fallback authorization system</a:t>
            </a:r>
          </a:p>
          <a:p>
            <a:endParaRPr lang="en-US" dirty="0"/>
          </a:p>
          <a:p>
            <a:r>
              <a:rPr lang="en-US" dirty="0"/>
              <a:t>Launch popup dialog to prompt the user to consent to </a:t>
            </a:r>
            <a:br>
              <a:rPr lang="en-US" dirty="0"/>
            </a:br>
            <a:r>
              <a:rPr lang="en-US" dirty="0"/>
              <a:t>Microsoft Graph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6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6DEB-13C5-3544-B8B2-F7EE9056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ID token from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515E-D928-5643-84D0-7FF7C1E4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83" y="1605275"/>
            <a:ext cx="5939911" cy="36474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authentication.getAuthToken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resources: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process.env.TAB_APP_URI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silent: false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authentication.AuthTokenRequestParameters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).then(token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app.notifySuccess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}).catch(message =&gt;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app.notifyFailure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reason: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app.FailedReason.AuthFailed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8887-6FE0-1D41-B39C-061CB0BC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Use the Microsoft Teams JavaScript SDK to obtain token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Microsoft Teams will request an an ID token from Azure AD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token returned contains claims to identify the currently signed in user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token can’t be used to authorize Microsoft Graph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3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9611-B247-3E4F-B317-06940810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the ID token for an access token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9E6E-F331-2945-9316-98D439E4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213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Use the ID token obtained by Microsoft Teams to obtain</a:t>
            </a:r>
            <a:br>
              <a:rPr lang="en-US" sz="2000" dirty="0"/>
            </a:br>
            <a:r>
              <a:rPr lang="en-US" sz="2000" dirty="0"/>
              <a:t>an access token that can be authorized to call Microsoft Graph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Use the OAuth2 on-behalf-of flow to obtain a token to call Microsoft Graph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This exchange must happen in a server-side API, not client-side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49B36-9C2D-944A-9DD8-FC91A31298AD}"/>
              </a:ext>
            </a:extLst>
          </p:cNvPr>
          <p:cNvSpPr txBox="1"/>
          <p:nvPr/>
        </p:nvSpPr>
        <p:spPr>
          <a:xfrm>
            <a:off x="838200" y="34290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POST 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https://login.microsoftonline.com/{tenant-id}/oauth2/v2.0/token</a:t>
            </a:r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grant_type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urn:ietf:params:oauth:grant-type:jwt-bearer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requested_token_use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on_behalf_of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sso_id_token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=profile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User.Read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Mail.Read</a:t>
            </a:r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12921E-CE41-6A41-B7D4-2C278A60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4843C2-07AE-814B-8E18-5CE9532EA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with Microsoft Teams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6ACBB3-3101-B242-B424-846F073E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320" y="1327265"/>
            <a:ext cx="8217374" cy="515133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Understand the SSO authentication flow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Azure AD application for SSO</a:t>
            </a:r>
            <a:br>
              <a:rPr lang="en-US" dirty="0"/>
            </a:br>
            <a:r>
              <a:rPr lang="en-US" dirty="0"/>
              <a:t>with bots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bot's OAuth connection settings</a:t>
            </a:r>
          </a:p>
        </p:txBody>
      </p:sp>
    </p:spTree>
    <p:extLst>
      <p:ext uri="{BB962C8B-B14F-4D97-AF65-F5344CB8AC3E}">
        <p14:creationId xmlns:p14="http://schemas.microsoft.com/office/powerpoint/2010/main" val="297001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5AE91-7C56-2D49-9119-138C97DC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SSO in Microsoft Teams bots</a:t>
            </a:r>
          </a:p>
        </p:txBody>
      </p:sp>
    </p:spTree>
    <p:extLst>
      <p:ext uri="{BB962C8B-B14F-4D97-AF65-F5344CB8AC3E}">
        <p14:creationId xmlns:p14="http://schemas.microsoft.com/office/powerpoint/2010/main" val="29360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44B-C84C-9D4F-9DBF-432E4EA7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SSO in bots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C6A4821-168A-6741-B40B-AA3A3C47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39" y="1578457"/>
            <a:ext cx="8413322" cy="44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66D-7422-0343-AFBC-4528A199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05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Configure the Azure AD app for SSO with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6249-41E9-E146-984E-934A2CC5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Azure AD app requirements match those for an app used in tab SSO, </a:t>
            </a:r>
            <a:br>
              <a:rPr lang="en-US" dirty="0"/>
            </a:br>
            <a:r>
              <a:rPr lang="en-US" dirty="0"/>
              <a:t>with a few differences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Redirect URI </a:t>
            </a:r>
            <a:r>
              <a:rPr lang="en-US" dirty="0"/>
              <a:t>should point to the Bot Framework token endpoint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>
                <a:hlinkClick r:id="rId2" tooltip="https://token.botframework.com/.auth/web/redirect"/>
              </a:rPr>
              <a:t>https://token.botframework.com/.auth/web/redirect</a:t>
            </a:r>
            <a:endParaRPr lang="en-US" b="1" u="sng" dirty="0"/>
          </a:p>
          <a:p>
            <a:endParaRPr lang="en-US" b="1" u="sng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Expose API: Application ID URI </a:t>
            </a:r>
            <a:r>
              <a:rPr lang="en-US" dirty="0"/>
              <a:t>should be prefixed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not a domain where the tab is hosted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://botid-023adcaa-4fef-4a4d-a94a-0cde3a0c5b31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7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F1FE1-E9B7-F344-AC48-564672C2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Authentication and authorization in Microsoft Teams apps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Microsoft Teams and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Implementing SSO in Microsoft Teams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4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9E34-CF10-F24C-BE2F-22DC8172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Bot Framework registration &amp; 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2CD6-0E38-AE45-B477-2E6FA5A6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Bots registered with the Azure Bot Framework can be used with Microsoft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support SSO, add an OAuth connection setting in </a:t>
            </a:r>
            <a:br>
              <a:rPr lang="en-US" dirty="0"/>
            </a:br>
            <a:r>
              <a:rPr lang="en-US" dirty="0"/>
              <a:t>the bot’s properties</a:t>
            </a:r>
          </a:p>
          <a:p>
            <a:endParaRPr lang="en-US" dirty="0"/>
          </a:p>
          <a:p>
            <a:pPr marL="342900" indent="-342900"/>
            <a:r>
              <a:rPr lang="en-US" dirty="0"/>
              <a:t>Associate the bot OAuth settings with the registered Azure AD app</a:t>
            </a:r>
          </a:p>
          <a:p>
            <a:pPr marL="342900" indent="-342900"/>
            <a:r>
              <a:rPr lang="en-US" dirty="0"/>
              <a:t>Set the </a:t>
            </a:r>
            <a:r>
              <a:rPr lang="en-US" b="1" dirty="0"/>
              <a:t>Token Exchange URL </a:t>
            </a:r>
            <a:r>
              <a:rPr lang="en-US" dirty="0"/>
              <a:t>to the </a:t>
            </a:r>
            <a:r>
              <a:rPr lang="en-US" b="1" dirty="0"/>
              <a:t>Application ID URI</a:t>
            </a:r>
          </a:p>
          <a:p>
            <a:pPr marL="342900" indent="-342900"/>
            <a:r>
              <a:rPr lang="en-US" dirty="0"/>
              <a:t>Set </a:t>
            </a:r>
            <a:r>
              <a:rPr lang="en-US" b="1" dirty="0"/>
              <a:t>Tenant ID </a:t>
            </a:r>
            <a:r>
              <a:rPr lang="en-US" dirty="0"/>
              <a:t>to </a:t>
            </a:r>
            <a:r>
              <a:rPr lang="en-US" b="1" dirty="0"/>
              <a:t>common</a:t>
            </a:r>
          </a:p>
          <a:p>
            <a:pPr marL="342900" indent="-342900"/>
            <a:r>
              <a:rPr lang="en-US" dirty="0"/>
              <a:t>Set </a:t>
            </a:r>
            <a:r>
              <a:rPr lang="en-US" b="1" dirty="0"/>
              <a:t>Scopes </a:t>
            </a:r>
            <a:r>
              <a:rPr lang="en-US" dirty="0"/>
              <a:t>to a space-delimited list of permissions the bot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AA8C-5C53-4E43-A8FC-118ED8E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OAuth connection settings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D72E6B-0397-6948-AEFE-10909603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2" y="1666215"/>
            <a:ext cx="7385292" cy="43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2502233-4BA9-1E44-B8EE-1556D4E6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47" y="1535583"/>
            <a:ext cx="3173961" cy="455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96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C26C-5738-E849-AA01-4AA3E8D6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SSO bot end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045A-4BD3-4A46-8CFA-36A60E55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0229" cy="1325563"/>
          </a:xfrm>
        </p:spPr>
        <p:txBody>
          <a:bodyPr>
            <a:normAutofit/>
          </a:bodyPr>
          <a:lstStyle/>
          <a:p>
            <a:r>
              <a:rPr lang="en-US" dirty="0"/>
              <a:t>When a user activates the bot the first time, it will prompt for consent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F614E24-17F3-8646-AA61-49457929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97" y="1295394"/>
            <a:ext cx="6086698" cy="4613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2575DED-8D82-DB4B-BB0C-803008CEA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8" t="79576" r="5605"/>
          <a:stretch/>
        </p:blipFill>
        <p:spPr>
          <a:xfrm>
            <a:off x="149005" y="3586481"/>
            <a:ext cx="6559782" cy="161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97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1C4-5F19-EE4B-B94C-610C1267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building bots that require authentication, consider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B334-24D7-244E-BA97-D41EB0D5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2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Provide state-based model to manage long-running conversation with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Nature of sequential conversation that depends on authentication makes dialogs </a:t>
            </a:r>
            <a:br>
              <a:rPr lang="en-US" dirty="0"/>
            </a:br>
            <a:r>
              <a:rPr lang="en-US" dirty="0"/>
              <a:t>well suited for the scenario</a:t>
            </a:r>
          </a:p>
          <a:p>
            <a:r>
              <a:rPr lang="en-US" dirty="0"/>
              <a:t>Simply the sequential steps of:</a:t>
            </a:r>
          </a:p>
          <a:p>
            <a:r>
              <a:rPr lang="en-US" dirty="0"/>
              <a:t>Signing in</a:t>
            </a:r>
          </a:p>
          <a:p>
            <a:r>
              <a:rPr lang="en-US" dirty="0"/>
              <a:t>Interacting with the user, secured resources, and both authorization</a:t>
            </a:r>
          </a:p>
          <a:p>
            <a:r>
              <a:rPr lang="en-US" dirty="0"/>
              <a:t>Signing 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Learn more:</a:t>
            </a:r>
          </a:p>
          <a:p>
            <a:r>
              <a:rPr lang="en-US" dirty="0"/>
              <a:t>Bot Framework – Dialogs</a:t>
            </a:r>
          </a:p>
          <a:p>
            <a:pPr lvl="1"/>
            <a:r>
              <a:rPr lang="en-US" dirty="0">
                <a:hlinkClick r:id="rId2"/>
              </a:rPr>
              <a:t>https://docs.microsoft.com/composer/concept-dialog</a:t>
            </a:r>
            <a:endParaRPr lang="en-US" dirty="0"/>
          </a:p>
          <a:p>
            <a:r>
              <a:rPr lang="en-US" dirty="0"/>
              <a:t>Bot Framework SDK – Dialogs library</a:t>
            </a:r>
          </a:p>
          <a:p>
            <a:pPr lvl="1"/>
            <a:r>
              <a:rPr lang="en-US" dirty="0">
                <a:hlinkClick r:id="rId3"/>
              </a:rPr>
              <a:t>https://docs.microsoft.com/azure/bot-service/bot-builder-concept-dialog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9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3620-9498-A44B-824E-8082EC2A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 SSO bot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EFB5-C453-1E46-A47D-9AA4DA7F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WaterfallDialog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approach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constructor() {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this.addDialog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WaterfallDialog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(MAIN_WATERFALL_DIALOG, [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this.promptStep.bind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(this),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this.loginStep.bind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 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]));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prompt the user to sing in if necessary, otherwise obtain token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promptStep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stepContext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await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stepContext.beginDialog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(OAUTH_PROMPT);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9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E675-CF71-384D-9FCE-09A8DF92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 SSO bot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2E9C-2F6A-C44E-AD91-D944ED21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tokenResponse.token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('Login unsuccessful - try again.');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microsoftGraphClient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MicrosoftGraphClient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tokenResponse.token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user's basic profile information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me =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microsoftGraphClient.getMe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respond to Microsoft Teams with an activity message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`You're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me.displayName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(${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me.userPrincipalName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})`);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stepContext.endDialog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30AC5-4702-4E4C-927F-24FEF0AA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5CA8A-34A4-DF41-99BA-E4905F5A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with Microsoft Teams bots</a:t>
            </a:r>
          </a:p>
        </p:txBody>
      </p:sp>
    </p:spTree>
    <p:extLst>
      <p:ext uri="{BB962C8B-B14F-4D97-AF65-F5344CB8AC3E}">
        <p14:creationId xmlns:p14="http://schemas.microsoft.com/office/powerpoint/2010/main" val="103764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DB0B-452A-E34B-9215-B10CC51B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1934" cy="1325563"/>
          </a:xfrm>
        </p:spPr>
        <p:txBody>
          <a:bodyPr/>
          <a:lstStyle/>
          <a:p>
            <a:r>
              <a:rPr lang="en-US" dirty="0"/>
              <a:t>Microsoft Teams and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E355-5215-CE40-9D19-8297A83B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Microsoft Teams SSO support added to in 2020</a:t>
            </a:r>
          </a:p>
          <a:p>
            <a:pPr lvl="1"/>
            <a:r>
              <a:rPr lang="en-US" dirty="0"/>
              <a:t>Tabs</a:t>
            </a:r>
          </a:p>
          <a:p>
            <a:pPr lvl="1"/>
            <a:r>
              <a:rPr lang="en-US" dirty="0"/>
              <a:t>Task modules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i="1" dirty="0"/>
              <a:t>web experience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lvl="1"/>
            <a:r>
              <a:rPr lang="en-US" dirty="0"/>
              <a:t>Conversation bots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Reduces how often users are prompted to login to third-party services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Implemented using:</a:t>
            </a:r>
          </a:p>
          <a:p>
            <a:pPr lvl="1"/>
            <a:r>
              <a:rPr lang="en-US" dirty="0"/>
              <a:t>Azure AD application</a:t>
            </a:r>
          </a:p>
          <a:p>
            <a:pPr lvl="1"/>
            <a:r>
              <a:rPr lang="en-US" dirty="0"/>
              <a:t>Azure Bot Framework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for bots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lvl="1"/>
            <a:r>
              <a:rPr lang="en-US" dirty="0"/>
              <a:t>Client-side code in the app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for tabs &amp; web-based task modules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the Azure AD application</a:t>
            </a:r>
          </a:p>
        </p:txBody>
      </p:sp>
    </p:spTree>
    <p:extLst>
      <p:ext uri="{BB962C8B-B14F-4D97-AF65-F5344CB8AC3E}">
        <p14:creationId xmlns:p14="http://schemas.microsoft.com/office/powerpoint/2010/main" val="70735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7B72BC-B54A-F64E-8599-EEAC0BCE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94607"/>
            <a:ext cx="8538468" cy="32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6807A0-872B-7748-BA64-69E19C1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1" y="1352347"/>
            <a:ext cx="4384350" cy="4583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9D5C12-30A0-C44F-B34C-915E67CD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" y="3900081"/>
            <a:ext cx="560070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3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A097-94CE-944F-AD78-B630BAAE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Associate the Microsoft Teams app with the Azure AD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268B-FC12-EC44-B2DC-8DA5D7A4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162" y="2528198"/>
            <a:ext cx="5602292" cy="2744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"023adcaa-4fef-4a4d-a94a-0cde3a0c5b31",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"resource":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/023adcaa-4fef-4a4d-a94a-0cde3a0c5b31"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4BD3-0604-004D-95E2-C129E2885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Link the app to the Azure AD app in the app’s manifest</a:t>
            </a:r>
          </a:p>
          <a:p>
            <a:pPr>
              <a:spcBef>
                <a:spcPts val="1200"/>
              </a:spcBef>
            </a:pPr>
            <a:r>
              <a:rPr lang="en-US" dirty="0"/>
              <a:t>Defined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dirty="0"/>
              <a:t> object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Id: </a:t>
            </a:r>
            <a:r>
              <a:rPr lang="en-US" dirty="0"/>
              <a:t>Azure AD application’s [client] ID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Resource: </a:t>
            </a:r>
            <a:r>
              <a:rPr lang="en-US" dirty="0"/>
              <a:t>URI of the add-in as listed in the Azure AD app registration</a:t>
            </a:r>
          </a:p>
          <a:p>
            <a:pPr>
              <a:spcBef>
                <a:spcPts val="1200"/>
              </a:spcBef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DF232-4675-974B-A300-ED0DEC52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DACE0-F87E-A84E-A652-8E331C948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for Microsoft Teams apps</a:t>
            </a:r>
          </a:p>
        </p:txBody>
      </p:sp>
    </p:spTree>
    <p:extLst>
      <p:ext uri="{BB962C8B-B14F-4D97-AF65-F5344CB8AC3E}">
        <p14:creationId xmlns:p14="http://schemas.microsoft.com/office/powerpoint/2010/main" val="32155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0D2EC-20B3-524C-8733-F039179A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Understand the SSO authentication flow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Azure AD application for SSO with Microsoft Teams tabs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Implement SSO in Microsoft Teams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EA7849-2337-C54C-9D99-3ABAE67E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SSO in Microsoft Teams tabs</a:t>
            </a:r>
          </a:p>
        </p:txBody>
      </p:sp>
    </p:spTree>
    <p:extLst>
      <p:ext uri="{BB962C8B-B14F-4D97-AF65-F5344CB8AC3E}">
        <p14:creationId xmlns:p14="http://schemas.microsoft.com/office/powerpoint/2010/main" val="519499878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2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13</TotalTime>
  <Words>1134</Words>
  <Application>Microsoft Macintosh PowerPoint</Application>
  <PresentationFormat>Widescreen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Segoe UI</vt:lpstr>
      <vt:lpstr>Segoe UI Light</vt:lpstr>
      <vt:lpstr>Segoe UI Symbol</vt:lpstr>
      <vt:lpstr>base &lt;do not use&gt;</vt:lpstr>
      <vt:lpstr>Microsoft Teams – Authentication &amp; Single Sign-on with tabs &amp; bots</vt:lpstr>
      <vt:lpstr>PowerPoint Presentation</vt:lpstr>
      <vt:lpstr>Microsoft Teams and Single Sign-on (SSO)</vt:lpstr>
      <vt:lpstr>PowerPoint Presentation</vt:lpstr>
      <vt:lpstr>PowerPoint Presentation</vt:lpstr>
      <vt:lpstr>Associate the Microsoft Teams app with the Azure AD application</vt:lpstr>
      <vt:lpstr>DEMO</vt:lpstr>
      <vt:lpstr>PowerPoint Presentation</vt:lpstr>
      <vt:lpstr>PowerPoint Presentation</vt:lpstr>
      <vt:lpstr>Microsoft Teams can't prompt for to consent Microsoft Graph permissions</vt:lpstr>
      <vt:lpstr>Understanding SSO in Microsoft Teams tabs</vt:lpstr>
      <vt:lpstr>Microsoft Teams &amp; Microsoft Graph</vt:lpstr>
      <vt:lpstr>Obtain ID token from Microsoft Teams</vt:lpstr>
      <vt:lpstr>Exchange the ID token for an access token for Microsoft Teams</vt:lpstr>
      <vt:lpstr>DEMO</vt:lpstr>
      <vt:lpstr>PowerPoint Presentation</vt:lpstr>
      <vt:lpstr>PowerPoint Presentation</vt:lpstr>
      <vt:lpstr>Understanding SSO in bots</vt:lpstr>
      <vt:lpstr>Configure the Azure AD app for SSO with bots</vt:lpstr>
      <vt:lpstr>Azure Bot Framework registration &amp; SSO</vt:lpstr>
      <vt:lpstr>Bot OAuth connection settings</vt:lpstr>
      <vt:lpstr>Microsoft Teams SSO bot end user experience</vt:lpstr>
      <vt:lpstr>When building bots that require authentication, consider dialogs</vt:lpstr>
      <vt:lpstr>Coding an SSO bot for Microsoft Teams</vt:lpstr>
      <vt:lpstr>Coding an SSO bot for Microsoft Teams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– Authentication &amp; Single Sign-on with tabs &amp; bots</dc:title>
  <dc:creator>Andrew Connell</dc:creator>
  <cp:lastModifiedBy>Andrew Connell</cp:lastModifiedBy>
  <cp:revision>4</cp:revision>
  <dcterms:created xsi:type="dcterms:W3CDTF">2021-05-26T14:39:33Z</dcterms:created>
  <dcterms:modified xsi:type="dcterms:W3CDTF">2022-12-04T12:19:28Z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