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75" r:id="rId4"/>
    <p:sldId id="284" r:id="rId5"/>
    <p:sldId id="285" r:id="rId6"/>
    <p:sldId id="286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829F76-CD83-44A3-B3F7-007301260BD8}">
          <p14:sldIdLst>
            <p14:sldId id="281"/>
          </p14:sldIdLst>
        </p14:section>
        <p14:section name="body" id="{B0BFF9A6-974F-8449-8C5B-AB69438AA832}">
          <p14:sldIdLst>
            <p14:sldId id="282"/>
            <p14:sldId id="275"/>
            <p14:sldId id="284"/>
            <p14:sldId id="285"/>
            <p14:sldId id="286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85" autoAdjust="0"/>
    <p:restoredTop sz="90340" autoAdjust="0"/>
  </p:normalViewPr>
  <p:slideViewPr>
    <p:cSldViewPr snapToGrid="0">
      <p:cViewPr varScale="1">
        <p:scale>
          <a:sx n="113" d="100"/>
          <a:sy n="113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3/5/21 9:39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3/5/21 9:39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0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authorize-to-microsoft-graph" TargetMode="External"/><Relationship Id="rId5" Type="http://schemas.openxmlformats.org/officeDocument/2006/relationships/hyperlink" Target="https://docs.microsoft.com/en-us/office/dev/add-ins/develop/sso-in-office-add-ins" TargetMode="External"/><Relationship Id="rId4" Type="http://schemas.openxmlformats.org/officeDocument/2006/relationships/hyperlink" Target="https://docs.microsoft.com/en-us/office/dev/add-ins/develop/overview-authn-auth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Using Single Sign-On (SSO) with Office Add-ins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Azure AD applications for Office Add-ins and SSO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Use Azure AD applications for Office Add-in SSO</a:t>
            </a:r>
          </a:p>
          <a:p>
            <a:pPr lvl="0">
              <a:spcBef>
                <a:spcPts val="1200"/>
              </a:spcBef>
            </a:pP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Best Practices &amp; Guidance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Azure AD applications for Office Add-ins and SSO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36465" y="577503"/>
            <a:ext cx="5700009" cy="58395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820738"/>
          </a:xfrm>
        </p:spPr>
        <p:txBody>
          <a:bodyPr/>
          <a:lstStyle/>
          <a:p>
            <a:r>
              <a:rPr lang="en-US" dirty="0"/>
              <a:t>Azure AD applications &amp; Office Add-in SSO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124957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Overview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Every Office Add-in that leverages SSO must have an Azure AD application associated with it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Must only support multitenant application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725332"/>
            <a:ext cx="5495824" cy="290541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Authentication details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Web platform redirect URI’s should include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page loaded in the task pane / add-in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Fallback authorization dialog URL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Must support both tokens for implicit grant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Access tokens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ID tokens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820738"/>
          </a:xfrm>
        </p:spPr>
        <p:txBody>
          <a:bodyPr/>
          <a:lstStyle/>
          <a:p>
            <a:r>
              <a:rPr lang="en-US" dirty="0"/>
              <a:t>Azure AD applications &amp; Office Add-in SSO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275152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Permissions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Every Office Add-in that leverages SSO must request minimal OpenID permissions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Some libraries used by the add-in require additional properties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MSAL.NET requires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office_access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8" y="5113867"/>
            <a:ext cx="5980817" cy="184665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Microsoft Graph permissions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If your Office Add-in also uses Microsoft Graph, you should include the permissions 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Consider consenting to all permissions on behalf of your users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1FBDBB8-401C-8243-9665-2AD6DA5C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65" y="1453517"/>
            <a:ext cx="10198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66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820738"/>
          </a:xfrm>
        </p:spPr>
        <p:txBody>
          <a:bodyPr/>
          <a:lstStyle/>
          <a:p>
            <a:r>
              <a:rPr lang="en-US" dirty="0"/>
              <a:t>Azure AD applications &amp; Office Add-in SSO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924431"/>
            <a:ext cx="4795484" cy="34224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Exposing an API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Application’s ID URI must include the domain where other resources used by the add-in are hosted</a:t>
            </a:r>
          </a:p>
          <a:p>
            <a:pPr marL="285750" lvl="1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Defined by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r>
              <a:rPr lang="en-US" sz="1600" dirty="0"/>
              <a:t> element in the add-in’s </a:t>
            </a:r>
            <a:r>
              <a:rPr lang="en-US" sz="1600" b="1" dirty="0" err="1"/>
              <a:t>manifest.xml</a:t>
            </a:r>
            <a:r>
              <a:rPr lang="en-US" sz="1600" dirty="0"/>
              <a:t> file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Define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access_as_user</a:t>
            </a:r>
            <a:r>
              <a:rPr lang="en-US" sz="1600" dirty="0"/>
              <a:t> permission so Office clients can pass a token that can be used in the Oauth2 OBO flow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8" y="4993135"/>
            <a:ext cx="4513262" cy="184665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Preauthorize Office clients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Consider authorizing all Office client IDs to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access_as_user</a:t>
            </a:r>
            <a:r>
              <a:rPr lang="en-US" sz="1600" dirty="0"/>
              <a:t> permission for the app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maximum use of your add-in across all Office clients (web, desktop, mobile)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B19A20-449C-F145-AB84-FBDA3FC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8" y="632779"/>
            <a:ext cx="9260863" cy="596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5299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119F5C-7BEF-7747-ACC5-B0C40B1F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Office Add-in SSO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9A229-2EAA-3341-B2D1-471694317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255101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allowConsentPrompt</a:t>
            </a:r>
            <a:r>
              <a:rPr lang="en-US" dirty="0"/>
              <a:t> if you only need the user's profile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 a fallback authorization method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 the 'fail fast' approach to authorization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Pre-authorize all Office clients with your add-in</a:t>
            </a:r>
          </a:p>
        </p:txBody>
      </p:sp>
    </p:spTree>
    <p:extLst>
      <p:ext uri="{BB962C8B-B14F-4D97-AF65-F5344CB8AC3E}">
        <p14:creationId xmlns:p14="http://schemas.microsoft.com/office/powerpoint/2010/main" val="30846842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Use Azure AD applications for Office Add-in SSO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Best Practices &amp; Guidance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69331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Add-ins documentation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https://docs.microsoft.com/office/dev/add-ins/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authentication &amp; authorization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https://docs.microsoft.com/office/dev/add-ins/develop/overview-authn-authz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Enabling single sign-on for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https://docs.microsoft.com/office/dev/add-ins/develop/sso-in-office-add-ins</a:t>
            </a:r>
            <a:r>
              <a:rPr lang="en-US" sz="1600" dirty="0"/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Authorize to Microsoft Graph with SSO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https://docs.microsoft.com/office/dev/add-ins/develop/authorize-to-microsoft-graph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868</Words>
  <Application>Microsoft Macintosh PowerPoint</Application>
  <PresentationFormat>Custom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Single Sign-On (SSO) with Office Add-ins</vt:lpstr>
      <vt:lpstr>PowerPoint Presentation</vt:lpstr>
      <vt:lpstr>Azure AD applications &amp; Office Add-in SSO</vt:lpstr>
      <vt:lpstr>Azure AD applications &amp; Office Add-in SSO</vt:lpstr>
      <vt:lpstr>Azure AD applications &amp; Office Add-in SSO</vt:lpstr>
      <vt:lpstr>Best practices in Office Add-in SSO development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2021-03-06T02:55:40Z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