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1746" r:id="rId5"/>
    <p:sldId id="311" r:id="rId6"/>
    <p:sldId id="315" r:id="rId7"/>
    <p:sldId id="312" r:id="rId8"/>
    <p:sldId id="314" r:id="rId9"/>
    <p:sldId id="316" r:id="rId10"/>
    <p:sldId id="317" r:id="rId11"/>
    <p:sldId id="318" r:id="rId12"/>
    <p:sldId id="319" r:id="rId13"/>
    <p:sldId id="320" r:id="rId14"/>
    <p:sldId id="1744" r:id="rId15"/>
    <p:sldId id="322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174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46"/>
          </p14:sldIdLst>
        </p14:section>
        <p14:section name="01" id="{7C414BB7-724F-BA46-A23D-8F5489A7EF9C}">
          <p14:sldIdLst>
            <p14:sldId id="311"/>
            <p14:sldId id="315"/>
            <p14:sldId id="312"/>
            <p14:sldId id="314"/>
            <p14:sldId id="316"/>
            <p14:sldId id="317"/>
            <p14:sldId id="318"/>
            <p14:sldId id="319"/>
            <p14:sldId id="320"/>
            <p14:sldId id="1744"/>
            <p14:sldId id="322"/>
          </p14:sldIdLst>
        </p14:section>
        <p14:section name="02" id="{516BD3EF-0A55-414F-AB4B-8535E33D5A2C}">
          <p14:sldIdLst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03" id="{393129CE-F62F-154C-94BC-3448E9BE3215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outro" id="{6198F652-4601-3843-84BB-C726B55262B1}">
          <p14:sldIdLst>
            <p14:sldId id="17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582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216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F8744-123D-42E8-9317-7A15E57E11B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A24FA-3E2A-4BFA-BA18-9E08CB9215BB}">
      <dgm:prSet/>
      <dgm:spPr/>
      <dgm:t>
        <a:bodyPr/>
        <a:lstStyle/>
        <a:p>
          <a:r>
            <a:rPr lang="en-US" dirty="0">
              <a:solidFill>
                <a:srgbClr val="3F115C"/>
              </a:solidFill>
            </a:rPr>
            <a:t>After registering an outgoing webhook, Microsoft Teams displays a security token</a:t>
          </a:r>
        </a:p>
      </dgm:t>
    </dgm:pt>
    <dgm:pt modelId="{D2A87F9C-9907-457F-8DCD-62812DD10838}" type="parTrans" cxnId="{A93F4580-FBA5-497F-BBB0-E8E24C73EF8B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7905DE7F-3627-49AE-8A12-E6F63328965D}" type="sibTrans" cxnId="{A93F4580-FBA5-497F-BBB0-E8E24C73EF8B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80F2EED8-1FDB-4CAD-8B6A-83CBE1A7EDBB}">
      <dgm:prSet/>
      <dgm:spPr/>
      <dgm:t>
        <a:bodyPr/>
        <a:lstStyle/>
        <a:p>
          <a:r>
            <a:rPr lang="en-US">
              <a:solidFill>
                <a:srgbClr val="3F115C"/>
              </a:solidFill>
            </a:rPr>
            <a:t>Each message sent to your web service includes an HMAC in the HTTP request authorization header</a:t>
          </a:r>
        </a:p>
      </dgm:t>
    </dgm:pt>
    <dgm:pt modelId="{1F21AAE9-81ED-4641-AD88-03D1127DF1F0}" type="parTrans" cxnId="{11006F3C-EEFA-479E-9E56-40031F0D256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F5F65DDE-3247-4EE6-9B0C-7556CA3F7881}" type="sibTrans" cxnId="{11006F3C-EEFA-479E-9E56-40031F0D256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F91D16BA-EF7F-4465-8CCC-45F9D99CA0B3}">
      <dgm:prSet/>
      <dgm:spPr/>
      <dgm:t>
        <a:bodyPr/>
        <a:lstStyle/>
        <a:p>
          <a:r>
            <a:rPr lang="en-US" dirty="0">
              <a:solidFill>
                <a:srgbClr val="3F115C"/>
              </a:solidFill>
            </a:rPr>
            <a:t>Use the security token to create a HMAC in your web service</a:t>
          </a:r>
        </a:p>
      </dgm:t>
    </dgm:pt>
    <dgm:pt modelId="{AD5985F1-25C9-4D89-B347-F57482306016}" type="parTrans" cxnId="{80B60759-E5EC-4DE0-A26D-FB6FD84ABA3D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77A7F7C0-7973-464A-9154-ABAAD15E030C}" type="sibTrans" cxnId="{80B60759-E5EC-4DE0-A26D-FB6FD84ABA3D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C85C3215-CEA6-4AA7-B6C6-0CC1E3E01C89}">
      <dgm:prSet/>
      <dgm:spPr/>
      <dgm:t>
        <a:bodyPr/>
        <a:lstStyle/>
        <a:p>
          <a:r>
            <a:rPr lang="en-US" dirty="0">
              <a:solidFill>
                <a:srgbClr val="3F115C"/>
              </a:solidFill>
            </a:rPr>
            <a:t>Verify your HMAC code matches the one include in the message received from Microsoft Teams</a:t>
          </a:r>
        </a:p>
      </dgm:t>
    </dgm:pt>
    <dgm:pt modelId="{9A1AD1EB-AB09-4EC3-9AB8-780A0C42B0B5}" type="parTrans" cxnId="{44ABB4F4-4818-4F7B-9BD5-70CD18083C0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9CFEB7B0-AD5A-4A0B-82B5-6BAE7BA44F09}" type="sibTrans" cxnId="{44ABB4F4-4818-4F7B-9BD5-70CD18083C0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1A6BA5F8-045C-4273-BB35-3544BB64EA6C}" type="pres">
      <dgm:prSet presAssocID="{3A7F8744-123D-42E8-9317-7A15E57E11B6}" presName="root" presStyleCnt="0">
        <dgm:presLayoutVars>
          <dgm:dir/>
          <dgm:resizeHandles val="exact"/>
        </dgm:presLayoutVars>
      </dgm:prSet>
      <dgm:spPr/>
    </dgm:pt>
    <dgm:pt modelId="{7B84CC0D-C356-45A7-89E0-8E90AFCBA06B}" type="pres">
      <dgm:prSet presAssocID="{3A7F8744-123D-42E8-9317-7A15E57E11B6}" presName="container" presStyleCnt="0">
        <dgm:presLayoutVars>
          <dgm:dir/>
          <dgm:resizeHandles val="exact"/>
        </dgm:presLayoutVars>
      </dgm:prSet>
      <dgm:spPr/>
    </dgm:pt>
    <dgm:pt modelId="{1E77222F-1A74-4949-A14E-99B4048E2870}" type="pres">
      <dgm:prSet presAssocID="{E88A24FA-3E2A-4BFA-BA18-9E08CB9215BB}" presName="compNode" presStyleCnt="0"/>
      <dgm:spPr/>
    </dgm:pt>
    <dgm:pt modelId="{7170CB06-60A6-406A-9A72-5EA318637471}" type="pres">
      <dgm:prSet presAssocID="{E88A24FA-3E2A-4BFA-BA18-9E08CB9215BB}" presName="iconBgRect" presStyleLbl="bgShp" presStyleIdx="0" presStyleCnt="4"/>
      <dgm:spPr/>
    </dgm:pt>
    <dgm:pt modelId="{5B227DB5-5D82-4A9B-A64E-83045D2B7DA8}" type="pres">
      <dgm:prSet presAssocID="{E88A24FA-3E2A-4BFA-BA18-9E08CB9215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061CB9D-8F07-486F-A513-ACD30691524A}" type="pres">
      <dgm:prSet presAssocID="{E88A24FA-3E2A-4BFA-BA18-9E08CB9215BB}" presName="spaceRect" presStyleCnt="0"/>
      <dgm:spPr/>
    </dgm:pt>
    <dgm:pt modelId="{A105DC79-6DB3-444F-B970-3F2E6A1E025D}" type="pres">
      <dgm:prSet presAssocID="{E88A24FA-3E2A-4BFA-BA18-9E08CB9215BB}" presName="textRect" presStyleLbl="revTx" presStyleIdx="0" presStyleCnt="4">
        <dgm:presLayoutVars>
          <dgm:chMax val="1"/>
          <dgm:chPref val="1"/>
        </dgm:presLayoutVars>
      </dgm:prSet>
      <dgm:spPr/>
    </dgm:pt>
    <dgm:pt modelId="{98250AF0-E309-46C5-8E80-2CE9D5441E34}" type="pres">
      <dgm:prSet presAssocID="{7905DE7F-3627-49AE-8A12-E6F63328965D}" presName="sibTrans" presStyleLbl="sibTrans2D1" presStyleIdx="0" presStyleCnt="0"/>
      <dgm:spPr/>
    </dgm:pt>
    <dgm:pt modelId="{0359D927-D8AD-4115-A51C-40267A79DE42}" type="pres">
      <dgm:prSet presAssocID="{80F2EED8-1FDB-4CAD-8B6A-83CBE1A7EDBB}" presName="compNode" presStyleCnt="0"/>
      <dgm:spPr/>
    </dgm:pt>
    <dgm:pt modelId="{F43B3684-C6D1-4A34-8F37-A82749F4A696}" type="pres">
      <dgm:prSet presAssocID="{80F2EED8-1FDB-4CAD-8B6A-83CBE1A7EDBB}" presName="iconBgRect" presStyleLbl="bgShp" presStyleIdx="1" presStyleCnt="4"/>
      <dgm:spPr/>
    </dgm:pt>
    <dgm:pt modelId="{1D180E1D-23F3-44A5-A0C8-45D8A99C17F6}" type="pres">
      <dgm:prSet presAssocID="{80F2EED8-1FDB-4CAD-8B6A-83CBE1A7ED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66785869-DF4B-4BE0-BDD9-89939F4F07B8}" type="pres">
      <dgm:prSet presAssocID="{80F2EED8-1FDB-4CAD-8B6A-83CBE1A7EDBB}" presName="spaceRect" presStyleCnt="0"/>
      <dgm:spPr/>
    </dgm:pt>
    <dgm:pt modelId="{08F36B4D-7F15-4128-A5F4-D7C14E67AC8E}" type="pres">
      <dgm:prSet presAssocID="{80F2EED8-1FDB-4CAD-8B6A-83CBE1A7EDBB}" presName="textRect" presStyleLbl="revTx" presStyleIdx="1" presStyleCnt="4">
        <dgm:presLayoutVars>
          <dgm:chMax val="1"/>
          <dgm:chPref val="1"/>
        </dgm:presLayoutVars>
      </dgm:prSet>
      <dgm:spPr/>
    </dgm:pt>
    <dgm:pt modelId="{C0616057-2FB8-47CE-A372-CA6A0D6D6780}" type="pres">
      <dgm:prSet presAssocID="{F5F65DDE-3247-4EE6-9B0C-7556CA3F7881}" presName="sibTrans" presStyleLbl="sibTrans2D1" presStyleIdx="0" presStyleCnt="0"/>
      <dgm:spPr/>
    </dgm:pt>
    <dgm:pt modelId="{87B1CDBE-7C53-4207-A350-970C434095D8}" type="pres">
      <dgm:prSet presAssocID="{F91D16BA-EF7F-4465-8CCC-45F9D99CA0B3}" presName="compNode" presStyleCnt="0"/>
      <dgm:spPr/>
    </dgm:pt>
    <dgm:pt modelId="{78DF7D1F-A93E-49C2-9654-5173C845885C}" type="pres">
      <dgm:prSet presAssocID="{F91D16BA-EF7F-4465-8CCC-45F9D99CA0B3}" presName="iconBgRect" presStyleLbl="bgShp" presStyleIdx="2" presStyleCnt="4"/>
      <dgm:spPr/>
    </dgm:pt>
    <dgm:pt modelId="{DEFECC1D-072E-4797-A3E5-4A312AEB4CE8}" type="pres">
      <dgm:prSet presAssocID="{F91D16BA-EF7F-4465-8CCC-45F9D99CA0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61BB0B5-D3E5-47E5-886D-0ED89A5ACFD4}" type="pres">
      <dgm:prSet presAssocID="{F91D16BA-EF7F-4465-8CCC-45F9D99CA0B3}" presName="spaceRect" presStyleCnt="0"/>
      <dgm:spPr/>
    </dgm:pt>
    <dgm:pt modelId="{874B13DF-7131-4FA9-941C-80AC1F7151D6}" type="pres">
      <dgm:prSet presAssocID="{F91D16BA-EF7F-4465-8CCC-45F9D99CA0B3}" presName="textRect" presStyleLbl="revTx" presStyleIdx="2" presStyleCnt="4">
        <dgm:presLayoutVars>
          <dgm:chMax val="1"/>
          <dgm:chPref val="1"/>
        </dgm:presLayoutVars>
      </dgm:prSet>
      <dgm:spPr/>
    </dgm:pt>
    <dgm:pt modelId="{42E00612-682F-4058-B228-35EF690355D8}" type="pres">
      <dgm:prSet presAssocID="{77A7F7C0-7973-464A-9154-ABAAD15E030C}" presName="sibTrans" presStyleLbl="sibTrans2D1" presStyleIdx="0" presStyleCnt="0"/>
      <dgm:spPr/>
    </dgm:pt>
    <dgm:pt modelId="{703E4480-A563-49AB-B14D-C63514EAB7C8}" type="pres">
      <dgm:prSet presAssocID="{C85C3215-CEA6-4AA7-B6C6-0CC1E3E01C89}" presName="compNode" presStyleCnt="0"/>
      <dgm:spPr/>
    </dgm:pt>
    <dgm:pt modelId="{4F672CA6-74C3-49C3-8086-0A5E61EC3D64}" type="pres">
      <dgm:prSet presAssocID="{C85C3215-CEA6-4AA7-B6C6-0CC1E3E01C89}" presName="iconBgRect" presStyleLbl="bgShp" presStyleIdx="3" presStyleCnt="4"/>
      <dgm:spPr/>
    </dgm:pt>
    <dgm:pt modelId="{310FC450-3A67-4A30-AC5F-9B105CBA0852}" type="pres">
      <dgm:prSet presAssocID="{C85C3215-CEA6-4AA7-B6C6-0CC1E3E01C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box1"/>
        </a:ext>
      </dgm:extLst>
    </dgm:pt>
    <dgm:pt modelId="{72653413-E138-4538-BD7A-81CE1E0BFBF5}" type="pres">
      <dgm:prSet presAssocID="{C85C3215-CEA6-4AA7-B6C6-0CC1E3E01C89}" presName="spaceRect" presStyleCnt="0"/>
      <dgm:spPr/>
    </dgm:pt>
    <dgm:pt modelId="{6B452232-9F79-400B-AB8F-BB7325C63D11}" type="pres">
      <dgm:prSet presAssocID="{C85C3215-CEA6-4AA7-B6C6-0CC1E3E01C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4D212D-C2EC-4541-BAB8-2B6C86EEB84F}" type="presOf" srcId="{77A7F7C0-7973-464A-9154-ABAAD15E030C}" destId="{42E00612-682F-4058-B228-35EF690355D8}" srcOrd="0" destOrd="0" presId="urn:microsoft.com/office/officeart/2018/2/layout/IconCircleList"/>
    <dgm:cxn modelId="{63550338-6A8B-41A6-BC32-41DAA4C130D0}" type="presOf" srcId="{3A7F8744-123D-42E8-9317-7A15E57E11B6}" destId="{1A6BA5F8-045C-4273-BB35-3544BB64EA6C}" srcOrd="0" destOrd="0" presId="urn:microsoft.com/office/officeart/2018/2/layout/IconCircleList"/>
    <dgm:cxn modelId="{11006F3C-EEFA-479E-9E56-40031F0D2567}" srcId="{3A7F8744-123D-42E8-9317-7A15E57E11B6}" destId="{80F2EED8-1FDB-4CAD-8B6A-83CBE1A7EDBB}" srcOrd="1" destOrd="0" parTransId="{1F21AAE9-81ED-4641-AD88-03D1127DF1F0}" sibTransId="{F5F65DDE-3247-4EE6-9B0C-7556CA3F7881}"/>
    <dgm:cxn modelId="{6C13C749-F882-4A5B-B6A1-D890A5E481E7}" type="presOf" srcId="{E88A24FA-3E2A-4BFA-BA18-9E08CB9215BB}" destId="{A105DC79-6DB3-444F-B970-3F2E6A1E025D}" srcOrd="0" destOrd="0" presId="urn:microsoft.com/office/officeart/2018/2/layout/IconCircleList"/>
    <dgm:cxn modelId="{80B60759-E5EC-4DE0-A26D-FB6FD84ABA3D}" srcId="{3A7F8744-123D-42E8-9317-7A15E57E11B6}" destId="{F91D16BA-EF7F-4465-8CCC-45F9D99CA0B3}" srcOrd="2" destOrd="0" parTransId="{AD5985F1-25C9-4D89-B347-F57482306016}" sibTransId="{77A7F7C0-7973-464A-9154-ABAAD15E030C}"/>
    <dgm:cxn modelId="{00C3CC66-50F4-49AB-BB9A-24E818B10F3A}" type="presOf" srcId="{80F2EED8-1FDB-4CAD-8B6A-83CBE1A7EDBB}" destId="{08F36B4D-7F15-4128-A5F4-D7C14E67AC8E}" srcOrd="0" destOrd="0" presId="urn:microsoft.com/office/officeart/2018/2/layout/IconCircleList"/>
    <dgm:cxn modelId="{439EF46A-9E7B-4364-BFA4-85D755852C98}" type="presOf" srcId="{F91D16BA-EF7F-4465-8CCC-45F9D99CA0B3}" destId="{874B13DF-7131-4FA9-941C-80AC1F7151D6}" srcOrd="0" destOrd="0" presId="urn:microsoft.com/office/officeart/2018/2/layout/IconCircleList"/>
    <dgm:cxn modelId="{A93F4580-FBA5-497F-BBB0-E8E24C73EF8B}" srcId="{3A7F8744-123D-42E8-9317-7A15E57E11B6}" destId="{E88A24FA-3E2A-4BFA-BA18-9E08CB9215BB}" srcOrd="0" destOrd="0" parTransId="{D2A87F9C-9907-457F-8DCD-62812DD10838}" sibTransId="{7905DE7F-3627-49AE-8A12-E6F63328965D}"/>
    <dgm:cxn modelId="{666E098B-DC5C-49B1-972F-92821EA9A9DA}" type="presOf" srcId="{7905DE7F-3627-49AE-8A12-E6F63328965D}" destId="{98250AF0-E309-46C5-8E80-2CE9D5441E34}" srcOrd="0" destOrd="0" presId="urn:microsoft.com/office/officeart/2018/2/layout/IconCircleList"/>
    <dgm:cxn modelId="{7692F090-9E33-4102-90BD-F75CA61C949A}" type="presOf" srcId="{C85C3215-CEA6-4AA7-B6C6-0CC1E3E01C89}" destId="{6B452232-9F79-400B-AB8F-BB7325C63D11}" srcOrd="0" destOrd="0" presId="urn:microsoft.com/office/officeart/2018/2/layout/IconCircleList"/>
    <dgm:cxn modelId="{44ABB4F4-4818-4F7B-9BD5-70CD18083C07}" srcId="{3A7F8744-123D-42E8-9317-7A15E57E11B6}" destId="{C85C3215-CEA6-4AA7-B6C6-0CC1E3E01C89}" srcOrd="3" destOrd="0" parTransId="{9A1AD1EB-AB09-4EC3-9AB8-780A0C42B0B5}" sibTransId="{9CFEB7B0-AD5A-4A0B-82B5-6BAE7BA44F09}"/>
    <dgm:cxn modelId="{88D7C1FA-05C7-47FC-873D-E856BF6A04DB}" type="presOf" srcId="{F5F65DDE-3247-4EE6-9B0C-7556CA3F7881}" destId="{C0616057-2FB8-47CE-A372-CA6A0D6D6780}" srcOrd="0" destOrd="0" presId="urn:microsoft.com/office/officeart/2018/2/layout/IconCircleList"/>
    <dgm:cxn modelId="{5884027F-8CE5-48C9-B454-6A9C7470BC98}" type="presParOf" srcId="{1A6BA5F8-045C-4273-BB35-3544BB64EA6C}" destId="{7B84CC0D-C356-45A7-89E0-8E90AFCBA06B}" srcOrd="0" destOrd="0" presId="urn:microsoft.com/office/officeart/2018/2/layout/IconCircleList"/>
    <dgm:cxn modelId="{84B695E0-A381-4ECF-8AF6-AA1815671429}" type="presParOf" srcId="{7B84CC0D-C356-45A7-89E0-8E90AFCBA06B}" destId="{1E77222F-1A74-4949-A14E-99B4048E2870}" srcOrd="0" destOrd="0" presId="urn:microsoft.com/office/officeart/2018/2/layout/IconCircleList"/>
    <dgm:cxn modelId="{266F4276-CB10-44F1-864C-F05C3A35688B}" type="presParOf" srcId="{1E77222F-1A74-4949-A14E-99B4048E2870}" destId="{7170CB06-60A6-406A-9A72-5EA318637471}" srcOrd="0" destOrd="0" presId="urn:microsoft.com/office/officeart/2018/2/layout/IconCircleList"/>
    <dgm:cxn modelId="{27B4EE50-1F68-46D6-B116-8335A0352B34}" type="presParOf" srcId="{1E77222F-1A74-4949-A14E-99B4048E2870}" destId="{5B227DB5-5D82-4A9B-A64E-83045D2B7DA8}" srcOrd="1" destOrd="0" presId="urn:microsoft.com/office/officeart/2018/2/layout/IconCircleList"/>
    <dgm:cxn modelId="{E9D4E020-008D-4A4E-AE54-0EE698D17F3E}" type="presParOf" srcId="{1E77222F-1A74-4949-A14E-99B4048E2870}" destId="{4061CB9D-8F07-486F-A513-ACD30691524A}" srcOrd="2" destOrd="0" presId="urn:microsoft.com/office/officeart/2018/2/layout/IconCircleList"/>
    <dgm:cxn modelId="{67A42572-8DF1-4F32-9EF4-753274FDD612}" type="presParOf" srcId="{1E77222F-1A74-4949-A14E-99B4048E2870}" destId="{A105DC79-6DB3-444F-B970-3F2E6A1E025D}" srcOrd="3" destOrd="0" presId="urn:microsoft.com/office/officeart/2018/2/layout/IconCircleList"/>
    <dgm:cxn modelId="{4F03BBA5-74B6-4CA2-8712-2904C6760080}" type="presParOf" srcId="{7B84CC0D-C356-45A7-89E0-8E90AFCBA06B}" destId="{98250AF0-E309-46C5-8E80-2CE9D5441E34}" srcOrd="1" destOrd="0" presId="urn:microsoft.com/office/officeart/2018/2/layout/IconCircleList"/>
    <dgm:cxn modelId="{38FEE0E0-992C-4532-9638-7885F3EF3B38}" type="presParOf" srcId="{7B84CC0D-C356-45A7-89E0-8E90AFCBA06B}" destId="{0359D927-D8AD-4115-A51C-40267A79DE42}" srcOrd="2" destOrd="0" presId="urn:microsoft.com/office/officeart/2018/2/layout/IconCircleList"/>
    <dgm:cxn modelId="{A7E970BC-7B41-4873-BDD9-E04A278CC52E}" type="presParOf" srcId="{0359D927-D8AD-4115-A51C-40267A79DE42}" destId="{F43B3684-C6D1-4A34-8F37-A82749F4A696}" srcOrd="0" destOrd="0" presId="urn:microsoft.com/office/officeart/2018/2/layout/IconCircleList"/>
    <dgm:cxn modelId="{D5834B32-0DAC-4CA1-B486-A8D155748A01}" type="presParOf" srcId="{0359D927-D8AD-4115-A51C-40267A79DE42}" destId="{1D180E1D-23F3-44A5-A0C8-45D8A99C17F6}" srcOrd="1" destOrd="0" presId="urn:microsoft.com/office/officeart/2018/2/layout/IconCircleList"/>
    <dgm:cxn modelId="{C5143C39-6927-401E-89AE-0DC428257053}" type="presParOf" srcId="{0359D927-D8AD-4115-A51C-40267A79DE42}" destId="{66785869-DF4B-4BE0-BDD9-89939F4F07B8}" srcOrd="2" destOrd="0" presId="urn:microsoft.com/office/officeart/2018/2/layout/IconCircleList"/>
    <dgm:cxn modelId="{E8E76178-371C-4785-BADF-76C74EC2FD7D}" type="presParOf" srcId="{0359D927-D8AD-4115-A51C-40267A79DE42}" destId="{08F36B4D-7F15-4128-A5F4-D7C14E67AC8E}" srcOrd="3" destOrd="0" presId="urn:microsoft.com/office/officeart/2018/2/layout/IconCircleList"/>
    <dgm:cxn modelId="{09073FEF-0F52-41B0-810A-8BBABDFFAC89}" type="presParOf" srcId="{7B84CC0D-C356-45A7-89E0-8E90AFCBA06B}" destId="{C0616057-2FB8-47CE-A372-CA6A0D6D6780}" srcOrd="3" destOrd="0" presId="urn:microsoft.com/office/officeart/2018/2/layout/IconCircleList"/>
    <dgm:cxn modelId="{79AC09D7-4B94-4724-B0CE-46D01C5CB30C}" type="presParOf" srcId="{7B84CC0D-C356-45A7-89E0-8E90AFCBA06B}" destId="{87B1CDBE-7C53-4207-A350-970C434095D8}" srcOrd="4" destOrd="0" presId="urn:microsoft.com/office/officeart/2018/2/layout/IconCircleList"/>
    <dgm:cxn modelId="{29C2FC7F-C4E1-46B7-A321-CD597C676E00}" type="presParOf" srcId="{87B1CDBE-7C53-4207-A350-970C434095D8}" destId="{78DF7D1F-A93E-49C2-9654-5173C845885C}" srcOrd="0" destOrd="0" presId="urn:microsoft.com/office/officeart/2018/2/layout/IconCircleList"/>
    <dgm:cxn modelId="{6E94DCD9-DB22-4F91-81B8-C5C29A3B240A}" type="presParOf" srcId="{87B1CDBE-7C53-4207-A350-970C434095D8}" destId="{DEFECC1D-072E-4797-A3E5-4A312AEB4CE8}" srcOrd="1" destOrd="0" presId="urn:microsoft.com/office/officeart/2018/2/layout/IconCircleList"/>
    <dgm:cxn modelId="{9E3D1D1B-A675-4EFC-85DC-ED1062A0CDCA}" type="presParOf" srcId="{87B1CDBE-7C53-4207-A350-970C434095D8}" destId="{161BB0B5-D3E5-47E5-886D-0ED89A5ACFD4}" srcOrd="2" destOrd="0" presId="urn:microsoft.com/office/officeart/2018/2/layout/IconCircleList"/>
    <dgm:cxn modelId="{3170B00B-A0E2-4DAA-A4B5-AC121C14363C}" type="presParOf" srcId="{87B1CDBE-7C53-4207-A350-970C434095D8}" destId="{874B13DF-7131-4FA9-941C-80AC1F7151D6}" srcOrd="3" destOrd="0" presId="urn:microsoft.com/office/officeart/2018/2/layout/IconCircleList"/>
    <dgm:cxn modelId="{F1A2EB8F-F4D9-42A5-B1D5-494B49C9DB28}" type="presParOf" srcId="{7B84CC0D-C356-45A7-89E0-8E90AFCBA06B}" destId="{42E00612-682F-4058-B228-35EF690355D8}" srcOrd="5" destOrd="0" presId="urn:microsoft.com/office/officeart/2018/2/layout/IconCircleList"/>
    <dgm:cxn modelId="{2C063780-37FA-4557-A288-A6DED3B5FC62}" type="presParOf" srcId="{7B84CC0D-C356-45A7-89E0-8E90AFCBA06B}" destId="{703E4480-A563-49AB-B14D-C63514EAB7C8}" srcOrd="6" destOrd="0" presId="urn:microsoft.com/office/officeart/2018/2/layout/IconCircleList"/>
    <dgm:cxn modelId="{A7B3DEEF-27AE-4A39-B334-45B5F9F07A04}" type="presParOf" srcId="{703E4480-A563-49AB-B14D-C63514EAB7C8}" destId="{4F672CA6-74C3-49C3-8086-0A5E61EC3D64}" srcOrd="0" destOrd="0" presId="urn:microsoft.com/office/officeart/2018/2/layout/IconCircleList"/>
    <dgm:cxn modelId="{3D842111-E202-4A6F-8B23-6695247174FB}" type="presParOf" srcId="{703E4480-A563-49AB-B14D-C63514EAB7C8}" destId="{310FC450-3A67-4A30-AC5F-9B105CBA0852}" srcOrd="1" destOrd="0" presId="urn:microsoft.com/office/officeart/2018/2/layout/IconCircleList"/>
    <dgm:cxn modelId="{D72FAF80-CE66-450E-AEC1-3EA39930212F}" type="presParOf" srcId="{703E4480-A563-49AB-B14D-C63514EAB7C8}" destId="{72653413-E138-4538-BD7A-81CE1E0BFBF5}" srcOrd="2" destOrd="0" presId="urn:microsoft.com/office/officeart/2018/2/layout/IconCircleList"/>
    <dgm:cxn modelId="{69F0C4AE-FD4C-4633-83BD-7C6B9E625885}" type="presParOf" srcId="{703E4480-A563-49AB-B14D-C63514EAB7C8}" destId="{6B452232-9F79-400B-AB8F-BB7325C63D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CB06-60A6-406A-9A72-5EA318637471}">
      <dsp:nvSpPr>
        <dsp:cNvPr id="0" name=""/>
        <dsp:cNvSpPr/>
      </dsp:nvSpPr>
      <dsp:spPr>
        <a:xfrm>
          <a:off x="75093" y="307400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27DB5-5D82-4A9B-A64E-83045D2B7DA8}">
      <dsp:nvSpPr>
        <dsp:cNvPr id="0" name=""/>
        <dsp:cNvSpPr/>
      </dsp:nvSpPr>
      <dsp:spPr>
        <a:xfrm>
          <a:off x="391557" y="623863"/>
          <a:ext cx="874042" cy="8740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DC79-6DB3-444F-B970-3F2E6A1E025D}">
      <dsp:nvSpPr>
        <dsp:cNvPr id="0" name=""/>
        <dsp:cNvSpPr/>
      </dsp:nvSpPr>
      <dsp:spPr>
        <a:xfrm>
          <a:off x="1904984" y="307400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F115C"/>
              </a:solidFill>
            </a:rPr>
            <a:t>After registering an outgoing webhook, Microsoft Teams displays a security token</a:t>
          </a:r>
        </a:p>
      </dsp:txBody>
      <dsp:txXfrm>
        <a:off x="1904984" y="307400"/>
        <a:ext cx="3552141" cy="1506969"/>
      </dsp:txXfrm>
    </dsp:sp>
    <dsp:sp modelId="{F43B3684-C6D1-4A34-8F37-A82749F4A696}">
      <dsp:nvSpPr>
        <dsp:cNvPr id="0" name=""/>
        <dsp:cNvSpPr/>
      </dsp:nvSpPr>
      <dsp:spPr>
        <a:xfrm>
          <a:off x="6076060" y="307400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80E1D-23F3-44A5-A0C8-45D8A99C17F6}">
      <dsp:nvSpPr>
        <dsp:cNvPr id="0" name=""/>
        <dsp:cNvSpPr/>
      </dsp:nvSpPr>
      <dsp:spPr>
        <a:xfrm>
          <a:off x="6392523" y="623863"/>
          <a:ext cx="874042" cy="8740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36B4D-7F15-4128-A5F4-D7C14E67AC8E}">
      <dsp:nvSpPr>
        <dsp:cNvPr id="0" name=""/>
        <dsp:cNvSpPr/>
      </dsp:nvSpPr>
      <dsp:spPr>
        <a:xfrm>
          <a:off x="7905951" y="307400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3F115C"/>
              </a:solidFill>
            </a:rPr>
            <a:t>Each message sent to your web service includes an HMAC in the HTTP request authorization header</a:t>
          </a:r>
        </a:p>
      </dsp:txBody>
      <dsp:txXfrm>
        <a:off x="7905951" y="307400"/>
        <a:ext cx="3552141" cy="1506969"/>
      </dsp:txXfrm>
    </dsp:sp>
    <dsp:sp modelId="{78DF7D1F-A93E-49C2-9654-5173C845885C}">
      <dsp:nvSpPr>
        <dsp:cNvPr id="0" name=""/>
        <dsp:cNvSpPr/>
      </dsp:nvSpPr>
      <dsp:spPr>
        <a:xfrm>
          <a:off x="75093" y="2557605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ECC1D-072E-4797-A3E5-4A312AEB4CE8}">
      <dsp:nvSpPr>
        <dsp:cNvPr id="0" name=""/>
        <dsp:cNvSpPr/>
      </dsp:nvSpPr>
      <dsp:spPr>
        <a:xfrm>
          <a:off x="391557" y="2874068"/>
          <a:ext cx="874042" cy="8740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B13DF-7131-4FA9-941C-80AC1F7151D6}">
      <dsp:nvSpPr>
        <dsp:cNvPr id="0" name=""/>
        <dsp:cNvSpPr/>
      </dsp:nvSpPr>
      <dsp:spPr>
        <a:xfrm>
          <a:off x="1904984" y="2557605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F115C"/>
              </a:solidFill>
            </a:rPr>
            <a:t>Use the security token to create a HMAC in your web service</a:t>
          </a:r>
        </a:p>
      </dsp:txBody>
      <dsp:txXfrm>
        <a:off x="1904984" y="2557605"/>
        <a:ext cx="3552141" cy="1506969"/>
      </dsp:txXfrm>
    </dsp:sp>
    <dsp:sp modelId="{4F672CA6-74C3-49C3-8086-0A5E61EC3D64}">
      <dsp:nvSpPr>
        <dsp:cNvPr id="0" name=""/>
        <dsp:cNvSpPr/>
      </dsp:nvSpPr>
      <dsp:spPr>
        <a:xfrm>
          <a:off x="6076060" y="2557605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FC450-3A67-4A30-AC5F-9B105CBA0852}">
      <dsp:nvSpPr>
        <dsp:cNvPr id="0" name=""/>
        <dsp:cNvSpPr/>
      </dsp:nvSpPr>
      <dsp:spPr>
        <a:xfrm>
          <a:off x="6392523" y="2874068"/>
          <a:ext cx="874042" cy="8740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52232-9F79-400B-AB8F-BB7325C63D11}">
      <dsp:nvSpPr>
        <dsp:cNvPr id="0" name=""/>
        <dsp:cNvSpPr/>
      </dsp:nvSpPr>
      <dsp:spPr>
        <a:xfrm>
          <a:off x="7905951" y="2557605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F115C"/>
              </a:solidFill>
            </a:rPr>
            <a:t>Verify your HMAC code matches the one include in the message received from Microsoft Teams</a:t>
          </a:r>
        </a:p>
      </dsp:txBody>
      <dsp:txXfrm>
        <a:off x="7905951" y="2557605"/>
        <a:ext cx="3552141" cy="1506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7604E-65BA-AC49-A14F-AC7DD04A6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Connect web services to Microsoft Teams with webhooks &amp; Office 365 Connectors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01DC97-5ED4-1145-A142-C4D2D0436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C9FA-F8FD-E64F-86EC-5B73F599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outgoing webhooks to Microsoft Teams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BF703-6DA2-5D40-95F4-459597A006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6402" y="3559527"/>
            <a:ext cx="3972560" cy="256038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C86A58-A53A-6340-A33A-19674003F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2718" y="3702752"/>
            <a:ext cx="4352962" cy="2273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E22CD-9F78-2A43-A840-DBB575FA221E}"/>
              </a:ext>
            </a:extLst>
          </p:cNvPr>
          <p:cNvSpPr txBox="1"/>
          <p:nvPr/>
        </p:nvSpPr>
        <p:spPr>
          <a:xfrm>
            <a:off x="1036320" y="1671427"/>
            <a:ext cx="939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115C"/>
                </a:solidFill>
              </a:rPr>
              <a:t>Create web service that accepts HTTP POST requests with a JSON payload</a:t>
            </a:r>
          </a:p>
          <a:p>
            <a:endParaRPr lang="en-US" dirty="0">
              <a:solidFill>
                <a:srgbClr val="3F115C"/>
              </a:solidFill>
            </a:endParaRPr>
          </a:p>
          <a:p>
            <a:r>
              <a:rPr lang="en-US" dirty="0">
                <a:solidFill>
                  <a:srgbClr val="3F115C"/>
                </a:solidFill>
              </a:rPr>
              <a:t>Ensure web service validates the message using the provided security token &amp; </a:t>
            </a:r>
            <a:br>
              <a:rPr lang="en-US" dirty="0">
                <a:solidFill>
                  <a:srgbClr val="3F115C"/>
                </a:solidFill>
              </a:rPr>
            </a:br>
            <a:r>
              <a:rPr lang="en-US" dirty="0">
                <a:solidFill>
                  <a:srgbClr val="3F115C"/>
                </a:solidFill>
              </a:rPr>
              <a:t>HMAC auth string</a:t>
            </a:r>
          </a:p>
          <a:p>
            <a:endParaRPr lang="en-US" dirty="0">
              <a:solidFill>
                <a:srgbClr val="3F115C"/>
              </a:solidFill>
            </a:endParaRPr>
          </a:p>
          <a:p>
            <a:r>
              <a:rPr lang="en-US" dirty="0">
                <a:solidFill>
                  <a:srgbClr val="3F115C"/>
                </a:solidFill>
              </a:rPr>
              <a:t>Register outgoing webhook with Microsoft Teams team</a:t>
            </a: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4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166F1-5729-3F45-B1C7-B1F54604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Authenticating messages from Microsoft Teams</a:t>
            </a:r>
          </a:p>
        </p:txBody>
      </p:sp>
      <p:graphicFrame>
        <p:nvGraphicFramePr>
          <p:cNvPr id="5" name="Text Placeholder 4">
            <a:extLst>
              <a:ext uri="{FF2B5EF4-FFF2-40B4-BE49-F238E27FC236}">
                <a16:creationId xmlns:a16="http://schemas.microsoft.com/office/drawing/2014/main" id="{47135731-B271-CF49-AF66-AF9B42170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460088"/>
              </p:ext>
            </p:extLst>
          </p:nvPr>
        </p:nvGraphicFramePr>
        <p:xfrm>
          <a:off x="453987" y="1923198"/>
          <a:ext cx="11533187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08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58A96A-2E07-124E-9F4B-C61E4AFF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1AF7A-7ADD-0E48-9DFF-2DAB69CC4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outgoing webhooks</a:t>
            </a:r>
          </a:p>
        </p:txBody>
      </p:sp>
    </p:spTree>
    <p:extLst>
      <p:ext uri="{BB962C8B-B14F-4D97-AF65-F5344CB8AC3E}">
        <p14:creationId xmlns:p14="http://schemas.microsoft.com/office/powerpoint/2010/main" val="22281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D3CCB6-B0B0-B546-905F-63312617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Incoming Webhooks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to add incoming webhooks to </a:t>
            </a:r>
            <a:br>
              <a:rPr lang="en-US" dirty="0"/>
            </a:br>
            <a:r>
              <a:rPr lang="en-US" dirty="0"/>
              <a:t>Microsoft Teams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Sending Messages to channels with </a:t>
            </a:r>
            <a:br>
              <a:rPr lang="en-US" dirty="0"/>
            </a:br>
            <a:r>
              <a:rPr lang="en-US" dirty="0"/>
              <a:t>incoming webhooks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5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D3DAF-50B1-6B40-BF17-69955391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incoming webhooks</a:t>
            </a:r>
          </a:p>
        </p:txBody>
      </p:sp>
    </p:spTree>
    <p:extLst>
      <p:ext uri="{BB962C8B-B14F-4D97-AF65-F5344CB8AC3E}">
        <p14:creationId xmlns:p14="http://schemas.microsoft.com/office/powerpoint/2010/main" val="21794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139-7345-1D4C-A189-1C1CCDB2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webhooks &amp;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0029-7BFD-3644-860E-918180A9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Incoming webhooks are a special type of Connector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Provide simple way for external apps to share content &amp; team channels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Teams provide unique URL for a channel that your web service can post to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 marL="342900" indent="-342900"/>
            <a:r>
              <a:rPr lang="en-US" b="1" dirty="0"/>
              <a:t>Scoped configuration</a:t>
            </a:r>
            <a:r>
              <a:rPr lang="en-US" dirty="0"/>
              <a:t>: scoped &amp; configured at the channel level</a:t>
            </a:r>
          </a:p>
          <a:p>
            <a:pPr marL="342900" indent="-342900"/>
            <a:r>
              <a:rPr lang="en-US" b="1" dirty="0"/>
              <a:t>Secure resource definition</a:t>
            </a:r>
            <a:r>
              <a:rPr lang="en-US" dirty="0"/>
              <a:t>: messages included as JSON payloads; </a:t>
            </a:r>
            <a:br>
              <a:rPr lang="en-US" dirty="0"/>
            </a:br>
            <a:r>
              <a:rPr lang="en-US" dirty="0"/>
              <a:t>prevents malicious code injection</a:t>
            </a:r>
          </a:p>
          <a:p>
            <a:pPr marL="342900" indent="-342900"/>
            <a:r>
              <a:rPr lang="en-US" b="1" dirty="0"/>
              <a:t>Actionable messaging support</a:t>
            </a:r>
            <a:r>
              <a:rPr lang="en-US" dirty="0"/>
              <a:t>: send messages as text-based messages or rich cards</a:t>
            </a:r>
          </a:p>
          <a:p>
            <a:pPr marL="342900" indent="-342900"/>
            <a:r>
              <a:rPr lang="en-US" b="1" dirty="0"/>
              <a:t>Independent HTTPs messaging support</a:t>
            </a:r>
            <a:r>
              <a:rPr lang="en-US" dirty="0"/>
              <a:t>: present clear &amp; consistent messages with cards</a:t>
            </a:r>
          </a:p>
          <a:p>
            <a:pPr marL="342900" indent="-342900"/>
            <a:r>
              <a:rPr lang="en-US" b="1" dirty="0"/>
              <a:t>Markdown support</a:t>
            </a:r>
            <a:r>
              <a:rPr lang="en-US" dirty="0"/>
              <a:t>: support for rich formatting of text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6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04119-495E-D14D-AF04-AA92F272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incoming webhooks to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79459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F225-CF19-B945-9789-8E312DA6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incoming webhooks to Microsoft Teams channels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7518F-4E69-4B4A-8D68-A7EFABC7D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web service that can send HTTP POST requests to an HTTPS endpoint</a:t>
            </a:r>
          </a:p>
          <a:p>
            <a:endParaRPr lang="en-US" dirty="0"/>
          </a:p>
          <a:p>
            <a:r>
              <a:rPr lang="en-US" dirty="0"/>
              <a:t>Add the </a:t>
            </a:r>
            <a:r>
              <a:rPr lang="en-US" b="1" dirty="0"/>
              <a:t>Incoming webhook</a:t>
            </a:r>
            <a:r>
              <a:rPr lang="en-US" dirty="0"/>
              <a:t> app to a channel &amp; configure it – copy the provided endpoint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EC753-7D31-C444-8891-320D3AA8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804" y="1001215"/>
            <a:ext cx="4019969" cy="229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FBD2F-EC61-5C4C-A79C-9174D43D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25" y="2668731"/>
            <a:ext cx="4266287" cy="31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8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B857-EB82-C249-9840-A188CA28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webhook messages in Microsoft Teams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2C88E-AEAA-3F4B-A382-719DCD295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Your web service sends HTTP POST request with a JSON payload to the provided endpoint</a:t>
            </a:r>
          </a:p>
          <a:p>
            <a:endParaRPr lang="en-US" dirty="0"/>
          </a:p>
          <a:p>
            <a:r>
              <a:rPr lang="en-US" dirty="0"/>
              <a:t>Messages are added to the </a:t>
            </a:r>
            <a:r>
              <a:rPr lang="en-US" b="1" dirty="0"/>
              <a:t>Conversations</a:t>
            </a:r>
            <a:r>
              <a:rPr lang="en-US" dirty="0"/>
              <a:t> tab in the configured channel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50C2D-59C3-814A-B2AA-3592D51A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0330"/>
            <a:ext cx="5677446" cy="48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6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6CFC90-C0C7-8547-88DD-23AB98F7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C903B-2144-9247-A984-81763AB64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incoming webhooks</a:t>
            </a:r>
          </a:p>
        </p:txBody>
      </p:sp>
    </p:spTree>
    <p:extLst>
      <p:ext uri="{BB962C8B-B14F-4D97-AF65-F5344CB8AC3E}">
        <p14:creationId xmlns:p14="http://schemas.microsoft.com/office/powerpoint/2010/main" val="198998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524E6-D7D7-F54E-BBDE-85789EFB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Integrate existing services with Microsoft Teams using webhooks and connectors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Outgoing webhooks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to add outgoing webhooks to </a:t>
            </a:r>
            <a:br>
              <a:rPr lang="en-US" dirty="0"/>
            </a:br>
            <a:r>
              <a:rPr lang="en-US" dirty="0"/>
              <a:t>Microsoft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4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EFCDDC-DCC0-A142-8B90-557B79E1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Office 365 Connectors overview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Add Connectors to Microsoft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808784-7100-D44D-B5A8-57C1CBC7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365 Connectors</a:t>
            </a:r>
          </a:p>
        </p:txBody>
      </p:sp>
    </p:spTree>
    <p:extLst>
      <p:ext uri="{BB962C8B-B14F-4D97-AF65-F5344CB8AC3E}">
        <p14:creationId xmlns:p14="http://schemas.microsoft.com/office/powerpoint/2010/main" val="41726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CAA0-00B2-6A42-ADD8-DE1A8123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Office 365 Connectors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1994-6CF5-4E4E-A09B-44925368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/>
              <a:t>Office 365 Connectors are like incoming webhooks except the install &amp; configuration experience is slightly simpler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Connectors have the same capabilities as incoming webhooks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Connectors differ from incoming webhooks in the following ways:</a:t>
            </a:r>
          </a:p>
          <a:p>
            <a:pPr marL="342900" indent="-342900"/>
            <a:r>
              <a:rPr lang="en-US" sz="2400" b="1"/>
              <a:t>Inclusion in AppSource</a:t>
            </a:r>
            <a:r>
              <a:rPr lang="en-US" sz="2400"/>
              <a:t>: once validated by Microsoft, can be included in AppSource for </a:t>
            </a:r>
            <a:br>
              <a:rPr lang="en-US" sz="2400"/>
            </a:br>
            <a:r>
              <a:rPr lang="en-US" sz="2400"/>
              <a:t>broad distribution</a:t>
            </a:r>
          </a:p>
          <a:p>
            <a:pPr marL="342900" indent="-342900"/>
            <a:r>
              <a:rPr lang="en-US" sz="2400" b="1"/>
              <a:t>Publish to your organization</a:t>
            </a:r>
            <a:r>
              <a:rPr lang="en-US" sz="2400"/>
              <a:t>: publish to your organization’s App Store to enable the entire organization to use it</a:t>
            </a:r>
          </a:p>
          <a:p>
            <a:pPr marL="342900" indent="-342900"/>
            <a:r>
              <a:rPr lang="en-US" sz="2400" b="1"/>
              <a:t>Custom configuration experience</a:t>
            </a:r>
            <a:r>
              <a:rPr lang="en-US" sz="2400"/>
              <a:t>: when adding to a channel, custom configuration screen is displayed that enables collection of Connector-specific configuration details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3816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2D11-FCA7-134A-87BF-23BF5BA1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Office 365 Connector to a Microsoft Teams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36EB-91A7-5D4B-9EFF-3A4531DA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Connectors are distributed to Microsoft Teams in the custom Teams app manifest</a:t>
            </a:r>
          </a:p>
          <a:p>
            <a:endParaRPr lang="en-US" dirty="0"/>
          </a:p>
          <a:p>
            <a:r>
              <a:rPr lang="en-US" dirty="0"/>
              <a:t>All Connectors must first be registered in the </a:t>
            </a:r>
            <a:r>
              <a:rPr lang="en-US" b="1" dirty="0"/>
              <a:t>Connectors Developer Dashboard</a:t>
            </a:r>
          </a:p>
          <a:p>
            <a:endParaRPr lang="en-US" dirty="0"/>
          </a:p>
          <a:p>
            <a:r>
              <a:rPr lang="en-US" dirty="0"/>
              <a:t>Once registered, retrieve the ID of the Connector for inclusion in the Teams app manifest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DD611-D446-F64D-9688-2E87EB50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4267"/>
            <a:ext cx="5884862" cy="52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CFBC-5B72-8E44-BB36-4530823B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configuration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2E9E1-4965-2443-95B1-ADA7CA0D6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Connector is added to a channel, Microsoft Teams displays a configuration page within an IFRAME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Enables Connector developers to collect Connector-specific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the user selects </a:t>
            </a:r>
            <a:r>
              <a:rPr lang="en-US" b="1" dirty="0"/>
              <a:t>Save</a:t>
            </a:r>
            <a:r>
              <a:rPr lang="en-US" dirty="0"/>
              <a:t>, the configuration page submits the request to the web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include the webhook endpoint Microsoft Teams creates for the Connector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A9DC0-A58C-5040-B616-2B3F7C5F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559" y="1335881"/>
            <a:ext cx="5174773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27C7-8D03-5C40-9F6C-A299AEB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page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21E6-F194-2644-8FF2-11A0CC53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Developers implementing the configuration experience </a:t>
            </a:r>
            <a:br>
              <a:rPr lang="en-US" dirty="0"/>
            </a:br>
            <a:r>
              <a:rPr lang="en-US" dirty="0"/>
              <a:t>should do the following:</a:t>
            </a:r>
          </a:p>
          <a:p>
            <a:endParaRPr lang="en-US" dirty="0"/>
          </a:p>
          <a:p>
            <a:r>
              <a:rPr lang="en-US" dirty="0"/>
              <a:t>Include the Microsoft Teams JavaScript SDK</a:t>
            </a:r>
          </a:p>
          <a:p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microsoftTeams.settings.setValidityState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r>
              <a:rPr lang="en-US" dirty="0"/>
              <a:t> when the form is valid</a:t>
            </a:r>
          </a:p>
          <a:p>
            <a:r>
              <a:rPr lang="en-US" dirty="0"/>
              <a:t>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microsoftTeams.settings.registerOnSaveHander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microsoftTeams.settings.getSettings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Optionally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microsoftTeams.settings.registerOnRemoveHandler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36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7A39-DC45-F947-8029-2A2152D6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Connector to the Microsoft Teams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38E4-D662-6C47-82B2-FD5B701F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"1.13",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"id": "5f6df040-493b-11ea-897f-1b87e48d60c9",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"0.0.1",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myfirstteamsconnector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"connectors":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connectorId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"{{CONNECTOR_ID}}",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"https://{{HOSTNAME}}/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myFirstTeamsConnector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"scopes": ["team"]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3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16BC3E-387E-C747-A390-C9D93FA7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D3BD50-CBF2-7840-8CE3-8B8E688A0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and add Office 365 Connectors to teams</a:t>
            </a:r>
          </a:p>
        </p:txBody>
      </p:sp>
    </p:spTree>
    <p:extLst>
      <p:ext uri="{BB962C8B-B14F-4D97-AF65-F5344CB8AC3E}">
        <p14:creationId xmlns:p14="http://schemas.microsoft.com/office/powerpoint/2010/main" val="704888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60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8A0DE-6899-A54D-B910-76533B21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Webhooks &amp; connectors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58470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46E8-B7DD-4548-87E1-1B86698F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existing services with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6035-8229-2941-8398-55E6F8415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Webhooks &amp; Connectors enable connecting web services to Microsoft Teams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extensibility option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Respond to messages when @mentioned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outgoing webhooks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Send proactive messages to configured channels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incoming webhooks &amp; Connectors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4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3C61-70FC-1840-98DD-F44E2B0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channel messages with outgoing webhooks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3A825-2D2E-6247-9D62-11C316AC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052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Messages that include @mentioned registered outgoing web hook sent to the web service’s endpoint</a:t>
            </a:r>
          </a:p>
          <a:p>
            <a:endParaRPr lang="en-US" dirty="0"/>
          </a:p>
          <a:p>
            <a:r>
              <a:rPr lang="en-US" dirty="0"/>
              <a:t>Service must respond within 5 seconds</a:t>
            </a:r>
          </a:p>
          <a:p>
            <a:endParaRPr lang="en-US" dirty="0"/>
          </a:p>
          <a:p>
            <a:r>
              <a:rPr lang="en-US" dirty="0"/>
              <a:t>Responses are added to the reply chain of the initiating message</a:t>
            </a:r>
          </a:p>
          <a:p>
            <a:endParaRPr lang="en-US" dirty="0"/>
          </a:p>
          <a:p>
            <a:r>
              <a:rPr lang="en-US" dirty="0"/>
              <a:t>Web service can respond with a text-based message or a card</a:t>
            </a:r>
          </a:p>
          <a:p>
            <a:endParaRPr lang="en-US" dirty="0"/>
          </a:p>
          <a:p>
            <a:r>
              <a:rPr lang="en-US" dirty="0"/>
              <a:t>Configured on a per-team basis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E6C19-F8D1-4041-87C7-C2219628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122" y="1547676"/>
            <a:ext cx="5609644" cy="4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D757-4540-6642-80D5-92E306FF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channel messages with incoming webhooks and Office 365 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5BC8-70A9-0F40-8306-49B6C44D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Send proactive messages with incoming webhooks &amp; Office 365 Connectors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Incoming webhooks are similar to outgoing webhooks: register on a per-channel basis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Once registered, external web service submits HTTP post to the provided endpoint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Developers must configure web service with the incoming webhook endpoint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Office 365 Connectors are like incoming webhooks, except:</a:t>
            </a:r>
          </a:p>
          <a:p>
            <a:pPr marL="342900" indent="-342900"/>
            <a:r>
              <a:rPr lang="en-US" dirty="0"/>
              <a:t>Can be included in Microsoft Teams app</a:t>
            </a:r>
          </a:p>
          <a:p>
            <a:pPr marL="342900" indent="-342900"/>
            <a:r>
              <a:rPr lang="en-US" dirty="0"/>
              <a:t>Include a configuration page that can send the webhook endpoint to the web service</a:t>
            </a:r>
          </a:p>
          <a:p>
            <a:pPr marL="342900" indent="-342900"/>
            <a:r>
              <a:rPr lang="en-US" dirty="0"/>
              <a:t>Can be published for your entire organization to add via “More Apps” experience, or to AppSource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E6E9A2-4C34-7146-9942-01527CCE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Outgoing webhooks</a:t>
            </a:r>
          </a:p>
        </p:txBody>
      </p:sp>
    </p:spTree>
    <p:extLst>
      <p:ext uri="{BB962C8B-B14F-4D97-AF65-F5344CB8AC3E}">
        <p14:creationId xmlns:p14="http://schemas.microsoft.com/office/powerpoint/2010/main" val="76332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5482-35BC-6C42-AFFF-0F426924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webhooks &amp;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CE90-11BD-AF45-A6EE-8A26C15F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Conceptually work the same way as bots except you don’t have to register them with the Microsoft Bot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 marL="342900" indent="-342900"/>
            <a:r>
              <a:rPr lang="en-US" b="1" dirty="0"/>
              <a:t>Scoped configuration</a:t>
            </a:r>
            <a:r>
              <a:rPr lang="en-US" dirty="0"/>
              <a:t>: scoped on a team-by-team basis</a:t>
            </a:r>
          </a:p>
          <a:p>
            <a:pPr marL="342900" indent="-342900"/>
            <a:r>
              <a:rPr lang="en-US" b="1" dirty="0"/>
              <a:t>Reactive messaging</a:t>
            </a:r>
            <a:r>
              <a:rPr lang="en-US" dirty="0"/>
              <a:t>: must be @mentioned</a:t>
            </a:r>
          </a:p>
          <a:p>
            <a:pPr marL="342900" indent="-342900"/>
            <a:r>
              <a:rPr lang="en-US" b="1" dirty="0"/>
              <a:t>Standard HTTP message exchange</a:t>
            </a:r>
            <a:r>
              <a:rPr lang="en-US" dirty="0"/>
              <a:t>: responses appear in same reply chain as original message</a:t>
            </a:r>
          </a:p>
          <a:p>
            <a:pPr marL="342900" indent="-342900"/>
            <a:r>
              <a:rPr lang="en-US" b="1" dirty="0"/>
              <a:t>Limited Microsoft Teams API message support</a:t>
            </a:r>
            <a:r>
              <a:rPr lang="en-US" dirty="0"/>
              <a:t>: messages sent to web service, but don’t have access to APIs like list of channels or the channel roster in a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9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717534-3E4A-694B-8240-E621336D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outgoing webhooks to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1695943557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Props1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122</TotalTime>
  <Words>1002</Words>
  <Application>Microsoft Macintosh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base &lt;do not use&gt;</vt:lpstr>
      <vt:lpstr>Connect web services to Microsoft Teams with webhooks &amp; Office 365 Connectors</vt:lpstr>
      <vt:lpstr>PowerPoint Presentation</vt:lpstr>
      <vt:lpstr>PowerPoint Presentation</vt:lpstr>
      <vt:lpstr>Integrate existing services with Microsoft Teams</vt:lpstr>
      <vt:lpstr>Process channel messages with outgoing webhooks</vt:lpstr>
      <vt:lpstr>Send channel messages with incoming webhooks and Office 365 Connectors</vt:lpstr>
      <vt:lpstr>PowerPoint Presentation</vt:lpstr>
      <vt:lpstr>Outgoing webhooks &amp; Microsoft Teams</vt:lpstr>
      <vt:lpstr>PowerPoint Presentation</vt:lpstr>
      <vt:lpstr>Add outgoing webhooks to Microsoft Teams</vt:lpstr>
      <vt:lpstr>Authenticating messages from Microsoft Teams</vt:lpstr>
      <vt:lpstr>DEMO</vt:lpstr>
      <vt:lpstr>PowerPoint Presentation</vt:lpstr>
      <vt:lpstr>PowerPoint Presentation</vt:lpstr>
      <vt:lpstr>Incoming webhooks &amp; Microsoft Teams</vt:lpstr>
      <vt:lpstr>PowerPoint Presentation</vt:lpstr>
      <vt:lpstr>Add incoming webhooks to Microsoft Teams channels</vt:lpstr>
      <vt:lpstr>Incoming webhook messages in Microsoft Teams</vt:lpstr>
      <vt:lpstr>DEMO</vt:lpstr>
      <vt:lpstr>PowerPoint Presentation</vt:lpstr>
      <vt:lpstr>PowerPoint Presentation</vt:lpstr>
      <vt:lpstr>Office 365 Connectors</vt:lpstr>
      <vt:lpstr>Add an Office 365 Connector to a Microsoft Teams app</vt:lpstr>
      <vt:lpstr>Create the configuration experience</vt:lpstr>
      <vt:lpstr>Configuration page specifics</vt:lpstr>
      <vt:lpstr>Add the Connector to the Microsoft Teams app manifest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6</cp:revision>
  <dcterms:created xsi:type="dcterms:W3CDTF">2021-05-26T12:59:23Z</dcterms:created>
  <dcterms:modified xsi:type="dcterms:W3CDTF">2022-12-14T23:07:53Z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