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1719" r:id="rId5"/>
    <p:sldId id="1720" r:id="rId6"/>
    <p:sldId id="1724" r:id="rId7"/>
    <p:sldId id="1725" r:id="rId8"/>
    <p:sldId id="1726" r:id="rId9"/>
    <p:sldId id="1727" r:id="rId10"/>
    <p:sldId id="1728" r:id="rId11"/>
    <p:sldId id="1729" r:id="rId12"/>
    <p:sldId id="1730" r:id="rId13"/>
    <p:sldId id="1731" r:id="rId14"/>
    <p:sldId id="1732" r:id="rId15"/>
    <p:sldId id="1733" r:id="rId16"/>
    <p:sldId id="1734" r:id="rId17"/>
    <p:sldId id="1736" r:id="rId18"/>
    <p:sldId id="1737" r:id="rId19"/>
    <p:sldId id="1738" r:id="rId20"/>
    <p:sldId id="1739" r:id="rId21"/>
    <p:sldId id="1740" r:id="rId22"/>
    <p:sldId id="1748" r:id="rId23"/>
    <p:sldId id="1749" r:id="rId24"/>
    <p:sldId id="1750" r:id="rId25"/>
    <p:sldId id="1751" r:id="rId26"/>
    <p:sldId id="1752" r:id="rId27"/>
    <p:sldId id="17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5898224-4623-694F-A113-9B8EC3F8FB2C}">
          <p14:sldIdLst>
            <p14:sldId id="1720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</p14:sldIdLst>
        </p14:section>
        <p14:section name="02" id="{8815057F-DB9F-F748-AE22-FDF9DDBBFC07}">
          <p14:sldIdLst>
            <p14:sldId id="1736"/>
            <p14:sldId id="1737"/>
            <p14:sldId id="1738"/>
            <p14:sldId id="1739"/>
            <p14:sldId id="1740"/>
          </p14:sldIdLst>
        </p14:section>
        <p14:section name="03" id="{68F8ADB8-76D7-3344-B3A9-9BE71AC80246}">
          <p14:sldIdLst>
            <p14:sldId id="1748"/>
            <p14:sldId id="1749"/>
            <p14:sldId id="1750"/>
            <p14:sldId id="1751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897E0-3C17-FB4E-81E4-247F9DF9E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Task-oriented interactions in Microsoft Teams with messaging extensions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4CF59B-6C21-B548-BFD4-9485E78C4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4601-C4F2-7F47-B1BF-5DEACF09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action command respond?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8DD5-BB13-964A-8E27-3412548F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Decide how the message will be set back to the user</a:t>
            </a:r>
          </a:p>
          <a:p>
            <a:endParaRPr lang="en-US" dirty="0"/>
          </a:p>
          <a:p>
            <a:r>
              <a:rPr lang="en-US" dirty="0"/>
              <a:t>Insert message in the compose message box?</a:t>
            </a:r>
          </a:p>
          <a:p>
            <a:r>
              <a:rPr lang="en-US" dirty="0"/>
              <a:t>Respond directly to a conversation?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responding directly to conversation, must also register the web service as a bot in the app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responding directly to conversation, can update / delete the message later via the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224-0A6E-A441-9836-FC9A025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send the task module when the action command is invoked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8862-9D6B-4F49-9F7F-D85FBB7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 the Activity type = “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action: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            ): Promise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any = require("./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planetSelectorCard.json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task: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type: "continue",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{ card: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title: 'Planet Selector’, height: 150, width: 500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0A2F-51C3-FF4E-9188-61930A4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messaging extension task module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DF2C-5ECF-194D-8084-AEA7E23E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Activity type = “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submitAction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handleTeamsMessagingExtensionSubmitAction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action.commandId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this.getPlanetDetailCard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action.data.planetSelector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type: "result",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Error('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0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C5548-9479-A04D-84E0-01D2926D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826E6-A056-E54A-B7A8-82585A1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action command messaging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Search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search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3705-C286-1A41-8E47-CDC697C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C1C3-47FF-504D-B83A-4C5AD8E3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06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 commands enable users to search an external system for information</a:t>
            </a:r>
          </a:p>
          <a:p>
            <a:endParaRPr lang="en-US" dirty="0"/>
          </a:p>
          <a:p>
            <a:r>
              <a:rPr lang="en-US" dirty="0"/>
              <a:t>Search query is sent from Microsoft Teams to your web service</a:t>
            </a:r>
          </a:p>
          <a:p>
            <a:endParaRPr lang="en-US" dirty="0"/>
          </a:p>
          <a:p>
            <a:r>
              <a:rPr lang="en-US" dirty="0"/>
              <a:t>Your web service responds with a list or grid of results</a:t>
            </a:r>
          </a:p>
          <a:p>
            <a:endParaRPr lang="en-US" dirty="0"/>
          </a:p>
          <a:p>
            <a:r>
              <a:rPr lang="en-US" dirty="0"/>
              <a:t>When a user selects a result, it is added to the compose message box as a card or 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B7C0-7F89-4940-B345-9074054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02" y="1456266"/>
            <a:ext cx="4007198" cy="45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0B2D-B6E2-0C48-B1C7-5A084A8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search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222F-0474-BF45-92E1-F0A6F75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”search",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Lookup",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”Search for a planet.",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[{ title: “Planet”, name: 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searchKeyword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description: ”Enter ‘inner’, ‘outer’, or the name of a planet” }],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7EF-9D69-BA46-BF2D-B934355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search command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54B-4B17-CB49-A28C-0310B6D2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query)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Promise&lt;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the search query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execute search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string[] = ...;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results as cards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cards: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MessagingExtensionAttachment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[];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((planet)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this.getPlanetResultCard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(planet));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cards 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search command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11543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Search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search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31AE19-A69A-5049-A8C8-71EEA036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Messaging extensions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Action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action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3705-C286-1A41-8E47-CDC697C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C1C3-47FF-504D-B83A-4C5AD8E3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06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 commands enable users to search an external system for information</a:t>
            </a:r>
          </a:p>
          <a:p>
            <a:endParaRPr lang="en-US" dirty="0"/>
          </a:p>
          <a:p>
            <a:r>
              <a:rPr lang="en-US" dirty="0"/>
              <a:t>Search query is sent from Microsoft Teams to your web service</a:t>
            </a:r>
          </a:p>
          <a:p>
            <a:endParaRPr lang="en-US" dirty="0"/>
          </a:p>
          <a:p>
            <a:r>
              <a:rPr lang="en-US" dirty="0"/>
              <a:t>Your web service responds with a list or grid of results</a:t>
            </a:r>
          </a:p>
          <a:p>
            <a:endParaRPr lang="en-US" dirty="0"/>
          </a:p>
          <a:p>
            <a:r>
              <a:rPr lang="en-US" dirty="0"/>
              <a:t>When a user selects a result, it is added to the compose message box as a card or 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B7C0-7F89-4940-B345-9074054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02" y="1456266"/>
            <a:ext cx="4007198" cy="45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0B2D-B6E2-0C48-B1C7-5A084A8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search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222F-0474-BF45-92E1-F0A6F75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”search",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Lookup",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”Search for a planet.",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[{ title: “Planet”, name: 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searchKeyword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description: ”Enter ‘inner’, ‘outer’, or the name of a planet” }],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1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7EF-9D69-BA46-BF2D-B934355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search command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54B-4B17-CB49-A28C-0310B6D2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query)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Promise&lt;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the search query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execute search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string[] = ...;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results as cards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cards: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MessagingExtensionAttachment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[];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((planet)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this.getPlanetResultCard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(planet));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cards 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6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search command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59163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E5202-80B7-5E45-8E6F-4D29C9AA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5599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61C2-0627-C241-BDBA-E03BB3C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Microsoft Teams messaging extensions?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3B60-6416-9243-A3F9-657BB936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699" cy="4205288"/>
          </a:xfrm>
        </p:spPr>
        <p:txBody>
          <a:bodyPr>
            <a:normAutofit fontScale="92500"/>
          </a:bodyPr>
          <a:lstStyle/>
          <a:p>
            <a:r>
              <a:rPr lang="en-US" dirty="0"/>
              <a:t>Enable users to interact with a web service through buttons and forms in the Microsoft Teams client</a:t>
            </a:r>
          </a:p>
          <a:p>
            <a:endParaRPr lang="en-US" dirty="0"/>
          </a:p>
          <a:p>
            <a:r>
              <a:rPr lang="en-US" dirty="0"/>
              <a:t>Invoke actions</a:t>
            </a:r>
          </a:p>
          <a:p>
            <a:endParaRPr lang="en-US" dirty="0"/>
          </a:p>
          <a:p>
            <a:r>
              <a:rPr lang="en-US" dirty="0"/>
              <a:t>Execute search queries</a:t>
            </a:r>
          </a:p>
          <a:p>
            <a:endParaRPr lang="en-US" dirty="0"/>
          </a:p>
          <a:p>
            <a:r>
              <a:rPr lang="en-US" dirty="0"/>
              <a:t>Expand URLs with additional detail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60B77-851B-1946-9AD2-4F6EF36D9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6" r="8366"/>
          <a:stretch/>
        </p:blipFill>
        <p:spPr>
          <a:xfrm>
            <a:off x="6431172" y="1553164"/>
            <a:ext cx="5577313" cy="44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E710-A1E9-E943-BB8F-AC0FF43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extension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8AF1-0BF2-1E4C-B812-71A06AE0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action in external systems &amp; include results in conversation</a:t>
            </a:r>
          </a:p>
          <a:p>
            <a:endParaRPr lang="en-US" dirty="0"/>
          </a:p>
          <a:p>
            <a:r>
              <a:rPr lang="en-US" dirty="0"/>
              <a:t>Complete complex task involving multiple steps and share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DAC2-7C3F-114F-BB20-4D1869C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9C49-3AE5-1743-B902-3A6F7BCA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 be invoked from one of the following locations in Microsoft Teams:</a:t>
            </a:r>
          </a:p>
          <a:p>
            <a:pPr lvl="1"/>
            <a:r>
              <a:rPr lang="en-US" dirty="0"/>
              <a:t>Command box</a:t>
            </a:r>
          </a:p>
          <a:p>
            <a:pPr lvl="1"/>
            <a:r>
              <a:rPr lang="en-US" dirty="0"/>
              <a:t>Compose message box</a:t>
            </a:r>
          </a:p>
          <a:p>
            <a:pPr lvl="1"/>
            <a:r>
              <a:rPr lang="en-US" dirty="0"/>
              <a:t>Message’s “More Actions” menu</a:t>
            </a:r>
          </a:p>
          <a:p>
            <a:endParaRPr lang="en-US" dirty="0"/>
          </a:p>
          <a:p>
            <a:r>
              <a:rPr lang="en-US" dirty="0"/>
              <a:t>Implemented as web services</a:t>
            </a:r>
          </a:p>
          <a:p>
            <a:endParaRPr lang="en-US" dirty="0"/>
          </a:p>
          <a:p>
            <a:r>
              <a:rPr lang="en-US" dirty="0"/>
              <a:t>Microsoft Teams communicates with the web service through the Bot Framework</a:t>
            </a:r>
          </a:p>
          <a:p>
            <a:endParaRPr lang="en-US" dirty="0"/>
          </a:p>
          <a:p>
            <a:r>
              <a:rPr lang="en-US" dirty="0"/>
              <a:t>Messaging extensions are registered as bots with the Bot Framework</a:t>
            </a:r>
          </a:p>
          <a:p>
            <a:endParaRPr lang="en-US" dirty="0"/>
          </a:p>
          <a:p>
            <a:r>
              <a:rPr lang="en-US" dirty="0"/>
              <a:t>Web service responds with task modules or richly formatted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084C-FB4A-B94A-BBA9-38496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messaging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998-0B4A-5041-8DA7-57C093D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Action commands</a:t>
            </a:r>
          </a:p>
          <a:p>
            <a:pPr marL="342900" indent="-342900"/>
            <a:r>
              <a:rPr lang="en-US" dirty="0"/>
              <a:t>Present user with a task module to collection information </a:t>
            </a:r>
            <a:br>
              <a:rPr lang="en-US" dirty="0"/>
            </a:br>
            <a:r>
              <a:rPr lang="en-US" dirty="0"/>
              <a:t>and act on it</a:t>
            </a:r>
          </a:p>
          <a:p>
            <a:pPr marL="342900" indent="-342900"/>
            <a:r>
              <a:rPr lang="en-US" dirty="0"/>
              <a:t>Optionally respond with another task module, plain text message or richly formatted adaptive card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Search commands</a:t>
            </a:r>
          </a:p>
          <a:p>
            <a:pPr marL="342900" indent="-342900"/>
            <a:r>
              <a:rPr lang="en-US" dirty="0"/>
              <a:t>Enable user to search external system from the command box or compose message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F51B-995E-7944-86A6-2883E0F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action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8CCE-2412-EB4F-A9AD-B086B8AA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Action commands can be triggered from the following locations:</a:t>
            </a:r>
          </a:p>
          <a:p>
            <a:pPr marL="342900" indent="-342900"/>
            <a:r>
              <a:rPr lang="en-US" dirty="0"/>
              <a:t>Command box</a:t>
            </a:r>
          </a:p>
          <a:p>
            <a:pPr marL="342900" indent="-342900"/>
            <a:r>
              <a:rPr lang="en-US" dirty="0"/>
              <a:t>Compose message box</a:t>
            </a:r>
          </a:p>
          <a:p>
            <a:pPr marL="342900" indent="-342900"/>
            <a:r>
              <a:rPr lang="en-US" dirty="0"/>
              <a:t>Message’s context menu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invoked, JSON payload sent to the registered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Web service responds with task module implemented with web interface or adaptive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7D8-E119-444F-AD6D-A1F1691C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action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9624-AD93-0D4F-879F-DCAB4CF0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"action",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Expander",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"Lookup the details of a planet.",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"compose", "message"],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[...],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347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2</TotalTime>
  <Words>1315</Words>
  <Application>Microsoft Macintosh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base &lt;do not use&gt;</vt:lpstr>
      <vt:lpstr>Task-oriented interactions in Microsoft Teams with messaging extensions</vt:lpstr>
      <vt:lpstr>PowerPoint Presentation</vt:lpstr>
      <vt:lpstr>PowerPoint Presentation</vt:lpstr>
      <vt:lpstr>What are Microsoft Teams messaging extensions?</vt:lpstr>
      <vt:lpstr>Messaging extension scenarios</vt:lpstr>
      <vt:lpstr>How they work</vt:lpstr>
      <vt:lpstr>Types of messaging extensions</vt:lpstr>
      <vt:lpstr>Developing action commands</vt:lpstr>
      <vt:lpstr>Register action command messaging extensions in the app manifest</vt:lpstr>
      <vt:lpstr>How will the action command respond?</vt:lpstr>
      <vt:lpstr>Create and send the task module when the action command is invoked</vt:lpstr>
      <vt:lpstr>Handling the messaging extension task module submission</vt:lpstr>
      <vt:lpstr>DEMO</vt:lpstr>
      <vt:lpstr>PowerPoint Presentation</vt:lpstr>
      <vt:lpstr>What are search commands?</vt:lpstr>
      <vt:lpstr>Register search command messaging extensions in the app manifest</vt:lpstr>
      <vt:lpstr>Responding to search command queries</vt:lpstr>
      <vt:lpstr>DEMO</vt:lpstr>
      <vt:lpstr>PowerPoint Presentation</vt:lpstr>
      <vt:lpstr>What are search commands?</vt:lpstr>
      <vt:lpstr>Register search command messaging extensions in the app manifest</vt:lpstr>
      <vt:lpstr>Responding to search command queries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interactions in Microsoft Teams with messaging extensions</dc:title>
  <dc:creator>Andrew Connell</dc:creator>
  <cp:lastModifiedBy>Andrew Connell</cp:lastModifiedBy>
  <cp:revision>1</cp:revision>
  <dcterms:created xsi:type="dcterms:W3CDTF">2021-05-26T17:26:35Z</dcterms:created>
  <dcterms:modified xsi:type="dcterms:W3CDTF">2021-05-26T17:28:55Z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